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39"/>
  </p:notesMasterIdLst>
  <p:sldIdLst>
    <p:sldId id="256" r:id="rId2"/>
    <p:sldId id="288" r:id="rId3"/>
    <p:sldId id="289" r:id="rId4"/>
    <p:sldId id="257" r:id="rId5"/>
    <p:sldId id="290" r:id="rId6"/>
    <p:sldId id="258" r:id="rId7"/>
    <p:sldId id="266" r:id="rId8"/>
    <p:sldId id="293" r:id="rId9"/>
    <p:sldId id="297" r:id="rId10"/>
    <p:sldId id="298" r:id="rId11"/>
    <p:sldId id="294" r:id="rId12"/>
    <p:sldId id="299" r:id="rId13"/>
    <p:sldId id="300" r:id="rId14"/>
    <p:sldId id="301" r:id="rId15"/>
    <p:sldId id="302" r:id="rId16"/>
    <p:sldId id="303" r:id="rId17"/>
    <p:sldId id="304" r:id="rId18"/>
    <p:sldId id="305" r:id="rId19"/>
    <p:sldId id="306" r:id="rId20"/>
    <p:sldId id="307" r:id="rId21"/>
    <p:sldId id="308" r:id="rId22"/>
    <p:sldId id="310" r:id="rId23"/>
    <p:sldId id="309" r:id="rId24"/>
    <p:sldId id="259" r:id="rId25"/>
    <p:sldId id="311" r:id="rId26"/>
    <p:sldId id="260" r:id="rId27"/>
    <p:sldId id="261" r:id="rId28"/>
    <p:sldId id="262" r:id="rId29"/>
    <p:sldId id="312" r:id="rId30"/>
    <p:sldId id="313" r:id="rId31"/>
    <p:sldId id="263" r:id="rId32"/>
    <p:sldId id="314" r:id="rId33"/>
    <p:sldId id="264" r:id="rId34"/>
    <p:sldId id="315" r:id="rId35"/>
    <p:sldId id="265" r:id="rId36"/>
    <p:sldId id="316" r:id="rId37"/>
    <p:sldId id="296" r:id="rId38"/>
  </p:sldIdLst>
  <p:sldSz cx="9144000" cy="5143500" type="screen16x9"/>
  <p:notesSz cx="6858000" cy="9144000"/>
  <p:embeddedFontLst>
    <p:embeddedFont>
      <p:font typeface="Barlow Semi Condensed" panose="00000506000000000000" pitchFamily="2" charset="0"/>
      <p:regular r:id="rId40"/>
      <p:bold r:id="rId41"/>
      <p:italic r:id="rId42"/>
      <p:boldItalic r:id="rId43"/>
    </p:embeddedFont>
    <p:embeddedFont>
      <p:font typeface="Barlow Semi Condensed Medium" panose="00000606000000000000" pitchFamily="2" charset="0"/>
      <p:regular r:id="rId44"/>
      <p:bold r:id="rId45"/>
      <p:italic r:id="rId46"/>
      <p:boldItalic r:id="rId47"/>
    </p:embeddedFont>
    <p:embeddedFont>
      <p:font typeface="Bebas Neue" panose="020B0606020202050201" pitchFamily="34" charset="0"/>
      <p:regular r:id="rId48"/>
    </p:embeddedFont>
    <p:embeddedFont>
      <p:font typeface="Cairo" panose="020B0604020202020204" charset="0"/>
      <p:regular r:id="rId49"/>
      <p:bold r:id="rId50"/>
    </p:embeddedFont>
    <p:embeddedFont>
      <p:font typeface="DM Sans" pitchFamily="2" charset="0"/>
      <p:regular r:id="rId51"/>
      <p:bold r:id="rId52"/>
      <p:italic r:id="rId53"/>
      <p:boldItalic r:id="rId54"/>
    </p:embeddedFont>
    <p:embeddedFont>
      <p:font typeface="Electrolize" panose="020B0604020202020204" charset="0"/>
      <p:regular r:id="rId55"/>
    </p:embeddedFont>
    <p:embeddedFont>
      <p:font typeface="Fira Sans" panose="020B0503050000020004" pitchFamily="34" charset="0"/>
      <p:regular r:id="rId56"/>
      <p:bold r:id="rId57"/>
      <p:italic r:id="rId58"/>
      <p:boldItalic r:id="rId59"/>
    </p:embeddedFont>
    <p:embeddedFont>
      <p:font typeface="Fira Sans Extra Condensed Medium" panose="020B0604020202020204" charset="0"/>
      <p:regular r:id="rId60"/>
      <p:bold r:id="rId61"/>
      <p:italic r:id="rId62"/>
      <p:boldItalic r:id="rId63"/>
    </p:embeddedFont>
    <p:embeddedFont>
      <p:font typeface="Fira Sans Medium" panose="020B0603050000020004" pitchFamily="34" charset="0"/>
      <p:regular r:id="rId64"/>
      <p:italic r:id="rId65"/>
    </p:embeddedFont>
    <p:embeddedFont>
      <p:font typeface="Fjalla One" panose="02000506040000020004" pitchFamily="2" charset="0"/>
      <p:regular r:id="rId66"/>
    </p:embeddedFont>
    <p:embeddedFont>
      <p:font typeface="Inter" panose="020B0604020202020204" charset="0"/>
      <p:regular r:id="rId67"/>
      <p:bold r:id="rId68"/>
    </p:embeddedFont>
    <p:embeddedFont>
      <p:font typeface="Roboto" panose="02000000000000000000"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CF88A2-B8B8-4823-9B9E-F26C2836AC97}">
  <a:tblStyle styleId="{6FCF88A2-B8B8-4823-9B9E-F26C2836AC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58" autoAdjust="0"/>
    <p:restoredTop sz="94660"/>
  </p:normalViewPr>
  <p:slideViewPr>
    <p:cSldViewPr snapToGrid="0">
      <p:cViewPr varScale="1">
        <p:scale>
          <a:sx n="147" d="100"/>
          <a:sy n="147" d="100"/>
        </p:scale>
        <p:origin x="516"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font" Target="fonts/font24.fntdata"/><Relationship Id="rId68" Type="http://schemas.openxmlformats.org/officeDocument/2006/relationships/font" Target="fonts/font29.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3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font" Target="fonts/font27.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61"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font" Target="fonts/font26.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font" Target="fonts/font25.fntdata"/><Relationship Id="rId69" Type="http://schemas.openxmlformats.org/officeDocument/2006/relationships/font" Target="fonts/font30.fntdata"/><Relationship Id="rId8" Type="http://schemas.openxmlformats.org/officeDocument/2006/relationships/slide" Target="slides/slide7.xml"/><Relationship Id="rId51" Type="http://schemas.openxmlformats.org/officeDocument/2006/relationships/font" Target="fonts/font12.fntdata"/><Relationship Id="rId72" Type="http://schemas.openxmlformats.org/officeDocument/2006/relationships/font" Target="fonts/font3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font" Target="fonts/font28.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70" Type="http://schemas.openxmlformats.org/officeDocument/2006/relationships/font" Target="fonts/font31.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Kết</a:t>
            </a:r>
            <a:r>
              <a:rPr lang="en-US" baseline="0"/>
              <a:t> quả sử dụng tập dữ liệu 200 ảnh</a:t>
            </a:r>
            <a:endParaRPr lang="en-US"/>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Time (s)</c:v>
                </c:pt>
              </c:strCache>
            </c:strRef>
          </c:tx>
          <c:spPr>
            <a:solidFill>
              <a:schemeClr val="accent1"/>
            </a:solidFill>
            <a:ln>
              <a:noFill/>
            </a:ln>
            <a:effectLst/>
          </c:spPr>
          <c:invertIfNegative val="0"/>
          <c:dLbls>
            <c:dLbl>
              <c:idx val="0"/>
              <c:layout>
                <c:manualLayout>
                  <c:x val="3.0410096329166717E-3"/>
                  <c:y val="3.3894641043740814E-3"/>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4194852563530053"/>
                      <c:h val="7.6330731630505716E-2"/>
                    </c:manualLayout>
                  </c15:layout>
                </c:ext>
                <c:ext xmlns:c16="http://schemas.microsoft.com/office/drawing/2014/chart" uri="{C3380CC4-5D6E-409C-BE32-E72D297353CC}">
                  <c16:uniqueId val="{00000003-AD50-42A6-B00D-376C376D692E}"/>
                </c:ext>
              </c:extLst>
            </c:dLbl>
            <c:dLbl>
              <c:idx val="1"/>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6627564493803169"/>
                      <c:h val="6.6162339317383273E-2"/>
                    </c:manualLayout>
                  </c15:layout>
                </c:ext>
                <c:ext xmlns:c16="http://schemas.microsoft.com/office/drawing/2014/chart" uri="{C3380CC4-5D6E-409C-BE32-E72D297353CC}">
                  <c16:uniqueId val="{00000004-AD50-42A6-B00D-376C376D692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VGG16</c:v>
                </c:pt>
                <c:pt idx="1">
                  <c:v>VGG19</c:v>
                </c:pt>
              </c:strCache>
            </c:strRef>
          </c:cat>
          <c:val>
            <c:numRef>
              <c:f>Sheet1!$B$2:$B$3</c:f>
              <c:numCache>
                <c:formatCode>General</c:formatCode>
                <c:ptCount val="2"/>
                <c:pt idx="0">
                  <c:v>4576.4141559600803</c:v>
                </c:pt>
                <c:pt idx="1">
                  <c:v>5020.7521653175299</c:v>
                </c:pt>
              </c:numCache>
            </c:numRef>
          </c:val>
          <c:extLst>
            <c:ext xmlns:c16="http://schemas.microsoft.com/office/drawing/2014/chart" uri="{C3380CC4-5D6E-409C-BE32-E72D297353CC}">
              <c16:uniqueId val="{00000000-AD50-42A6-B00D-376C376D692E}"/>
            </c:ext>
          </c:extLst>
        </c:ser>
        <c:ser>
          <c:idx val="1"/>
          <c:order val="1"/>
          <c:tx>
            <c:strRef>
              <c:f>Sheet1!$C$1</c:f>
              <c:strCache>
                <c:ptCount val="1"/>
                <c:pt idx="0">
                  <c:v>Accuracy</c:v>
                </c:pt>
              </c:strCache>
            </c:strRef>
          </c:tx>
          <c:spPr>
            <a:solidFill>
              <a:schemeClr val="accent2"/>
            </a:solidFill>
            <a:ln>
              <a:noFill/>
            </a:ln>
            <a:effectLst/>
          </c:spPr>
          <c:invertIfNegative val="0"/>
          <c:cat>
            <c:strRef>
              <c:f>Sheet1!$A$2:$A$3</c:f>
              <c:strCache>
                <c:ptCount val="2"/>
                <c:pt idx="0">
                  <c:v>VGG16</c:v>
                </c:pt>
                <c:pt idx="1">
                  <c:v>VGG19</c:v>
                </c:pt>
              </c:strCache>
            </c:strRef>
          </c:cat>
          <c:val>
            <c:numRef>
              <c:f>Sheet1!$C$2:$C$3</c:f>
              <c:numCache>
                <c:formatCode>General</c:formatCode>
                <c:ptCount val="2"/>
                <c:pt idx="0">
                  <c:v>100</c:v>
                </c:pt>
                <c:pt idx="1">
                  <c:v>100</c:v>
                </c:pt>
              </c:numCache>
            </c:numRef>
          </c:val>
          <c:extLst>
            <c:ext xmlns:c16="http://schemas.microsoft.com/office/drawing/2014/chart" uri="{C3380CC4-5D6E-409C-BE32-E72D297353CC}">
              <c16:uniqueId val="{00000001-AD50-42A6-B00D-376C376D692E}"/>
            </c:ext>
          </c:extLst>
        </c:ser>
        <c:dLbls>
          <c:showLegendKey val="0"/>
          <c:showVal val="0"/>
          <c:showCatName val="0"/>
          <c:showSerName val="0"/>
          <c:showPercent val="0"/>
          <c:showBubbleSize val="0"/>
        </c:dLbls>
        <c:gapWidth val="219"/>
        <c:overlap val="-27"/>
        <c:axId val="444091400"/>
        <c:axId val="444090320"/>
      </c:barChart>
      <c:catAx>
        <c:axId val="444091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44090320"/>
        <c:crosses val="autoZero"/>
        <c:auto val="1"/>
        <c:lblAlgn val="ctr"/>
        <c:lblOffset val="100"/>
        <c:noMultiLvlLbl val="0"/>
      </c:catAx>
      <c:valAx>
        <c:axId val="4440903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4409140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Kết</a:t>
            </a:r>
            <a:r>
              <a:rPr lang="en-US" baseline="0"/>
              <a:t> quả sử dụng tập dữ liệu 200 ảnh</a:t>
            </a:r>
            <a:endParaRPr lang="en-US"/>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Time (s)</c:v>
                </c:pt>
              </c:strCache>
            </c:strRef>
          </c:tx>
          <c:spPr>
            <a:solidFill>
              <a:schemeClr val="accent1"/>
            </a:solidFill>
            <a:ln>
              <a:noFill/>
            </a:ln>
            <a:effectLst/>
          </c:spPr>
          <c:invertIfNegative val="0"/>
          <c:cat>
            <c:strRef>
              <c:f>Sheet1!$A$2:$A$3</c:f>
              <c:strCache>
                <c:ptCount val="2"/>
                <c:pt idx="0">
                  <c:v>MobileNet</c:v>
                </c:pt>
                <c:pt idx="1">
                  <c:v>MobileNetV2</c:v>
                </c:pt>
              </c:strCache>
            </c:strRef>
          </c:cat>
          <c:val>
            <c:numRef>
              <c:f>Sheet1!$B$2:$B$3</c:f>
              <c:numCache>
                <c:formatCode>General</c:formatCode>
                <c:ptCount val="2"/>
                <c:pt idx="0">
                  <c:v>4342.3891890000004</c:v>
                </c:pt>
                <c:pt idx="1">
                  <c:v>1440</c:v>
                </c:pt>
              </c:numCache>
            </c:numRef>
          </c:val>
          <c:extLst>
            <c:ext xmlns:c16="http://schemas.microsoft.com/office/drawing/2014/chart" uri="{C3380CC4-5D6E-409C-BE32-E72D297353CC}">
              <c16:uniqueId val="{00000000-26C2-4A92-B8E2-5CC7285C9539}"/>
            </c:ext>
          </c:extLst>
        </c:ser>
        <c:ser>
          <c:idx val="1"/>
          <c:order val="1"/>
          <c:tx>
            <c:strRef>
              <c:f>Sheet1!$C$1</c:f>
              <c:strCache>
                <c:ptCount val="1"/>
                <c:pt idx="0">
                  <c:v>Accuracy</c:v>
                </c:pt>
              </c:strCache>
            </c:strRef>
          </c:tx>
          <c:spPr>
            <a:solidFill>
              <a:schemeClr val="accent2"/>
            </a:solidFill>
            <a:ln>
              <a:noFill/>
            </a:ln>
            <a:effectLst/>
          </c:spPr>
          <c:invertIfNegative val="0"/>
          <c:cat>
            <c:strRef>
              <c:f>Sheet1!$A$2:$A$3</c:f>
              <c:strCache>
                <c:ptCount val="2"/>
                <c:pt idx="0">
                  <c:v>MobileNet</c:v>
                </c:pt>
                <c:pt idx="1">
                  <c:v>MobileNetV2</c:v>
                </c:pt>
              </c:strCache>
            </c:strRef>
          </c:cat>
          <c:val>
            <c:numRef>
              <c:f>Sheet1!$C$2:$C$3</c:f>
              <c:numCache>
                <c:formatCode>General</c:formatCode>
                <c:ptCount val="2"/>
                <c:pt idx="0">
                  <c:v>99</c:v>
                </c:pt>
                <c:pt idx="1">
                  <c:v>99</c:v>
                </c:pt>
              </c:numCache>
            </c:numRef>
          </c:val>
          <c:extLst>
            <c:ext xmlns:c16="http://schemas.microsoft.com/office/drawing/2014/chart" uri="{C3380CC4-5D6E-409C-BE32-E72D297353CC}">
              <c16:uniqueId val="{00000001-26C2-4A92-B8E2-5CC7285C9539}"/>
            </c:ext>
          </c:extLst>
        </c:ser>
        <c:dLbls>
          <c:showLegendKey val="0"/>
          <c:showVal val="0"/>
          <c:showCatName val="0"/>
          <c:showSerName val="0"/>
          <c:showPercent val="0"/>
          <c:showBubbleSize val="0"/>
        </c:dLbls>
        <c:gapWidth val="219"/>
        <c:overlap val="-27"/>
        <c:axId val="529926040"/>
        <c:axId val="529926400"/>
      </c:barChart>
      <c:catAx>
        <c:axId val="529926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9926400"/>
        <c:crosses val="autoZero"/>
        <c:auto val="1"/>
        <c:lblAlgn val="ctr"/>
        <c:lblOffset val="100"/>
        <c:noMultiLvlLbl val="0"/>
      </c:catAx>
      <c:valAx>
        <c:axId val="5299264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992604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0"/>
        <p:cNvGrpSpPr/>
        <p:nvPr/>
      </p:nvGrpSpPr>
      <p:grpSpPr>
        <a:xfrm>
          <a:off x="0" y="0"/>
          <a:ext cx="0" cy="0"/>
          <a:chOff x="0" y="0"/>
          <a:chExt cx="0" cy="0"/>
        </a:xfrm>
      </p:grpSpPr>
      <p:sp>
        <p:nvSpPr>
          <p:cNvPr id="2091" name="Google Shape;2091;g13c8e4cd0d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2" name="Google Shape;2092;g13c8e4cd0d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9702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13be266ea5c_0_23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13be266ea5c_0_23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6507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3be266ea5c_0_23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13be266ea5c_0_23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3be266ea5c_0_23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13be266ea5c_0_23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0839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13be266ea5c_0_230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13be266ea5c_0_230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3be266ea5c_0_230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3be266ea5c_0_23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13c8e4cd0d8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13c8e4cd0d8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13c8e4cd0d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13c8e4cd0d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3c8e4cd0d8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3c8e4cd0d8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13c8e4cd0d8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13c8e4cd0d8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224a59d8d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224a59d8d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13c8e4cd0d8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3" name="Google Shape;1683;g13c8e4cd0d8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2827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13d7927e9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13d7927e9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58b4bebab1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58b4bebab1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13be266ea5c_0_23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13be266ea5c_0_23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g13c8e4cd0d8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3c8e4cd0d8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13be266ea5c_0_23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13be266ea5c_0_23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6691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3c8e4cd0d8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13c8e4cd0d8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3423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83350" y="920100"/>
            <a:ext cx="3363300" cy="24801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50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83500" y="3400200"/>
            <a:ext cx="3363300" cy="82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800"/>
              <a:buFont typeface="Barlow Semi Condensed Medium"/>
              <a:buNone/>
              <a:defRPr sz="23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1" name="Google Shape;11;p2"/>
          <p:cNvCxnSpPr/>
          <p:nvPr/>
        </p:nvCxnSpPr>
        <p:spPr>
          <a:xfrm rot="10800000">
            <a:off x="363599" y="2645134"/>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2" name="Google Shape;12;p2"/>
          <p:cNvGrpSpPr/>
          <p:nvPr/>
        </p:nvGrpSpPr>
        <p:grpSpPr>
          <a:xfrm>
            <a:off x="72674" y="4273009"/>
            <a:ext cx="581800" cy="582350"/>
            <a:chOff x="8064275" y="887850"/>
            <a:chExt cx="581800" cy="582350"/>
          </a:xfrm>
        </p:grpSpPr>
        <p:sp>
          <p:nvSpPr>
            <p:cNvPr id="13" name="Google Shape;13;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217561" y="3701434"/>
            <a:ext cx="292025" cy="292575"/>
            <a:chOff x="7353050" y="316275"/>
            <a:chExt cx="292025" cy="292575"/>
          </a:xfrm>
        </p:grpSpPr>
        <p:sp>
          <p:nvSpPr>
            <p:cNvPr id="20" name="Google Shape;20;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276086" y="3193309"/>
            <a:ext cx="175000" cy="175000"/>
            <a:chOff x="8792300" y="321275"/>
            <a:chExt cx="175000" cy="175000"/>
          </a:xfrm>
        </p:grpSpPr>
        <p:sp>
          <p:nvSpPr>
            <p:cNvPr id="25" name="Google Shape;25;p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rot="10800000">
            <a:off x="479461" y="3116984"/>
            <a:ext cx="175013" cy="27000"/>
            <a:chOff x="5662375" y="212375"/>
            <a:chExt cx="175013" cy="27000"/>
          </a:xfrm>
        </p:grpSpPr>
        <p:sp>
          <p:nvSpPr>
            <p:cNvPr id="30" name="Google Shape;30;p2"/>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2"/>
          <p:cNvGrpSpPr/>
          <p:nvPr/>
        </p:nvGrpSpPr>
        <p:grpSpPr>
          <a:xfrm>
            <a:off x="788100" y="208488"/>
            <a:ext cx="175013" cy="27000"/>
            <a:chOff x="5662375" y="212375"/>
            <a:chExt cx="175013" cy="27000"/>
          </a:xfrm>
        </p:grpSpPr>
        <p:sp>
          <p:nvSpPr>
            <p:cNvPr id="34" name="Google Shape;34;p2"/>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7" name="Google Shape;37;p2"/>
          <p:cNvCxnSpPr/>
          <p:nvPr/>
        </p:nvCxnSpPr>
        <p:spPr>
          <a:xfrm rot="10800000">
            <a:off x="369299" y="613"/>
            <a:ext cx="0" cy="2160900"/>
          </a:xfrm>
          <a:prstGeom prst="straightConnector1">
            <a:avLst/>
          </a:prstGeom>
          <a:noFill/>
          <a:ln w="9525" cap="flat" cmpd="sng">
            <a:solidFill>
              <a:srgbClr val="595959"/>
            </a:solidFill>
            <a:prstDash val="solid"/>
            <a:round/>
            <a:headEnd type="none" w="med" len="med"/>
            <a:tailEnd type="none" w="med" len="med"/>
          </a:ln>
        </p:spPr>
      </p:cxnSp>
      <p:sp>
        <p:nvSpPr>
          <p:cNvPr id="38" name="Google Shape;38;p2"/>
          <p:cNvSpPr/>
          <p:nvPr/>
        </p:nvSpPr>
        <p:spPr>
          <a:xfrm rot="10800000">
            <a:off x="323099" y="466859"/>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323099" y="1114409"/>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2"/>
          <p:cNvGrpSpPr/>
          <p:nvPr/>
        </p:nvGrpSpPr>
        <p:grpSpPr>
          <a:xfrm flipH="1">
            <a:off x="7100575" y="59700"/>
            <a:ext cx="2111600" cy="1158225"/>
            <a:chOff x="5448900" y="672213"/>
            <a:chExt cx="2111600" cy="1158225"/>
          </a:xfrm>
        </p:grpSpPr>
        <p:cxnSp>
          <p:nvCxnSpPr>
            <p:cNvPr id="41" name="Google Shape;41;p2"/>
            <p:cNvCxnSpPr/>
            <p:nvPr/>
          </p:nvCxnSpPr>
          <p:spPr>
            <a:xfrm>
              <a:off x="6240300" y="986013"/>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42;p2"/>
            <p:cNvCxnSpPr/>
            <p:nvPr/>
          </p:nvCxnSpPr>
          <p:spPr>
            <a:xfrm rot="10800000" flipH="1">
              <a:off x="5448900" y="994038"/>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3" name="Google Shape;43;p2"/>
            <p:cNvGrpSpPr/>
            <p:nvPr/>
          </p:nvGrpSpPr>
          <p:grpSpPr>
            <a:xfrm rot="10800000">
              <a:off x="5948300" y="714538"/>
              <a:ext cx="581800" cy="582350"/>
              <a:chOff x="8064275" y="887850"/>
              <a:chExt cx="581800" cy="582350"/>
            </a:xfrm>
          </p:grpSpPr>
          <p:sp>
            <p:nvSpPr>
              <p:cNvPr id="44" name="Google Shape;4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rot="10800000">
              <a:off x="7268475" y="1360363"/>
              <a:ext cx="292025" cy="292575"/>
              <a:chOff x="7353050" y="316275"/>
              <a:chExt cx="292025" cy="292575"/>
            </a:xfrm>
          </p:grpSpPr>
          <p:sp>
            <p:nvSpPr>
              <p:cNvPr id="51" name="Google Shape;5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rot="10800000">
              <a:off x="5661425" y="1419163"/>
              <a:ext cx="175000" cy="175000"/>
              <a:chOff x="8792300" y="321275"/>
              <a:chExt cx="175000" cy="175000"/>
            </a:xfrm>
          </p:grpSpPr>
          <p:sp>
            <p:nvSpPr>
              <p:cNvPr id="56" name="Google Shape;56;p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rot="10800000">
              <a:off x="5929312" y="1625938"/>
              <a:ext cx="175013" cy="27000"/>
              <a:chOff x="5662375" y="212375"/>
              <a:chExt cx="175013" cy="27000"/>
            </a:xfrm>
          </p:grpSpPr>
          <p:sp>
            <p:nvSpPr>
              <p:cNvPr id="61" name="Google Shape;61;p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2"/>
            <p:cNvGrpSpPr/>
            <p:nvPr/>
          </p:nvGrpSpPr>
          <p:grpSpPr>
            <a:xfrm rot="10800000">
              <a:off x="6503012" y="672213"/>
              <a:ext cx="175013" cy="27000"/>
              <a:chOff x="5662375" y="212375"/>
              <a:chExt cx="175013" cy="27000"/>
            </a:xfrm>
          </p:grpSpPr>
          <p:sp>
            <p:nvSpPr>
              <p:cNvPr id="65" name="Google Shape;65;p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5"/>
        <p:cNvGrpSpPr/>
        <p:nvPr/>
      </p:nvGrpSpPr>
      <p:grpSpPr>
        <a:xfrm>
          <a:off x="0" y="0"/>
          <a:ext cx="0" cy="0"/>
          <a:chOff x="0" y="0"/>
          <a:chExt cx="0" cy="0"/>
        </a:xfrm>
      </p:grpSpPr>
      <p:grpSp>
        <p:nvGrpSpPr>
          <p:cNvPr id="556" name="Google Shape;556;p11"/>
          <p:cNvGrpSpPr/>
          <p:nvPr/>
        </p:nvGrpSpPr>
        <p:grpSpPr>
          <a:xfrm rot="10800000">
            <a:off x="1954823" y="1124844"/>
            <a:ext cx="5234354" cy="3069144"/>
            <a:chOff x="1098425" y="237675"/>
            <a:chExt cx="5358675" cy="5174750"/>
          </a:xfrm>
        </p:grpSpPr>
        <p:sp>
          <p:nvSpPr>
            <p:cNvPr id="557" name="Google Shape;55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 name="Google Shape;560;p11"/>
          <p:cNvSpPr txBox="1">
            <a:spLocks noGrp="1"/>
          </p:cNvSpPr>
          <p:nvPr>
            <p:ph type="subTitle" idx="1"/>
          </p:nvPr>
        </p:nvSpPr>
        <p:spPr>
          <a:xfrm>
            <a:off x="3227832" y="2816352"/>
            <a:ext cx="2679300" cy="658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561" name="Google Shape;561;p11"/>
          <p:cNvCxnSpPr/>
          <p:nvPr/>
        </p:nvCxnSpPr>
        <p:spPr>
          <a:xfrm rot="5400000">
            <a:off x="7269708" y="3324550"/>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562" name="Google Shape;562;p11"/>
          <p:cNvCxnSpPr/>
          <p:nvPr/>
        </p:nvCxnSpPr>
        <p:spPr>
          <a:xfrm rot="-5400000" flipH="1">
            <a:off x="7181408" y="2082400"/>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563" name="Google Shape;563;p11"/>
          <p:cNvCxnSpPr/>
          <p:nvPr/>
        </p:nvCxnSpPr>
        <p:spPr>
          <a:xfrm rot="5400000">
            <a:off x="7232433" y="736375"/>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564" name="Google Shape;564;p11"/>
          <p:cNvCxnSpPr/>
          <p:nvPr/>
        </p:nvCxnSpPr>
        <p:spPr>
          <a:xfrm rot="5400000">
            <a:off x="8168433" y="-6660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565" name="Google Shape;565;p11"/>
          <p:cNvGrpSpPr/>
          <p:nvPr/>
        </p:nvGrpSpPr>
        <p:grpSpPr>
          <a:xfrm rot="5400000" flipH="1">
            <a:off x="7407333" y="1284925"/>
            <a:ext cx="581800" cy="582350"/>
            <a:chOff x="8064275" y="887850"/>
            <a:chExt cx="581800" cy="582350"/>
          </a:xfrm>
        </p:grpSpPr>
        <p:sp>
          <p:nvSpPr>
            <p:cNvPr id="566" name="Google Shape;56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11"/>
          <p:cNvGrpSpPr/>
          <p:nvPr/>
        </p:nvGrpSpPr>
        <p:grpSpPr>
          <a:xfrm rot="5400000" flipH="1">
            <a:off x="7869720" y="2754200"/>
            <a:ext cx="292025" cy="292575"/>
            <a:chOff x="7353050" y="316275"/>
            <a:chExt cx="292025" cy="292575"/>
          </a:xfrm>
        </p:grpSpPr>
        <p:sp>
          <p:nvSpPr>
            <p:cNvPr id="573" name="Google Shape;57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11"/>
          <p:cNvGrpSpPr/>
          <p:nvPr/>
        </p:nvGrpSpPr>
        <p:grpSpPr>
          <a:xfrm rot="5400000" flipH="1">
            <a:off x="8012458" y="178175"/>
            <a:ext cx="175000" cy="175000"/>
            <a:chOff x="8792300" y="321275"/>
            <a:chExt cx="175000" cy="175000"/>
          </a:xfrm>
        </p:grpSpPr>
        <p:sp>
          <p:nvSpPr>
            <p:cNvPr id="578" name="Google Shape;57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11"/>
          <p:cNvGrpSpPr/>
          <p:nvPr/>
        </p:nvGrpSpPr>
        <p:grpSpPr>
          <a:xfrm rot="5400000">
            <a:off x="7551683" y="3879926"/>
            <a:ext cx="293111" cy="293388"/>
            <a:chOff x="3164039" y="430875"/>
            <a:chExt cx="293111" cy="293388"/>
          </a:xfrm>
        </p:grpSpPr>
        <p:sp>
          <p:nvSpPr>
            <p:cNvPr id="583" name="Google Shape;58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11"/>
          <p:cNvGrpSpPr/>
          <p:nvPr/>
        </p:nvGrpSpPr>
        <p:grpSpPr>
          <a:xfrm rot="5400000" flipH="1">
            <a:off x="8259052" y="323144"/>
            <a:ext cx="175013" cy="27000"/>
            <a:chOff x="5662375" y="212375"/>
            <a:chExt cx="175013" cy="27000"/>
          </a:xfrm>
        </p:grpSpPr>
        <p:sp>
          <p:nvSpPr>
            <p:cNvPr id="590" name="Google Shape;59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3" name="Google Shape;593;p11"/>
          <p:cNvCxnSpPr/>
          <p:nvPr/>
        </p:nvCxnSpPr>
        <p:spPr>
          <a:xfrm rot="5400000" flipH="1">
            <a:off x="740850" y="25983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594" name="Google Shape;594;p11"/>
          <p:cNvCxnSpPr/>
          <p:nvPr/>
        </p:nvCxnSpPr>
        <p:spPr>
          <a:xfrm rot="-5400000">
            <a:off x="847100" y="355400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595" name="Google Shape;595;p11"/>
          <p:cNvCxnSpPr/>
          <p:nvPr/>
        </p:nvCxnSpPr>
        <p:spPr>
          <a:xfrm rot="5400000" flipH="1">
            <a:off x="1105775" y="415125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596" name="Google Shape;596;p11"/>
          <p:cNvGrpSpPr/>
          <p:nvPr/>
        </p:nvGrpSpPr>
        <p:grpSpPr>
          <a:xfrm rot="5400000">
            <a:off x="621475" y="4062025"/>
            <a:ext cx="581800" cy="582350"/>
            <a:chOff x="8064275" y="887850"/>
            <a:chExt cx="581800" cy="582350"/>
          </a:xfrm>
        </p:grpSpPr>
        <p:sp>
          <p:nvSpPr>
            <p:cNvPr id="597" name="Google Shape;59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11"/>
          <p:cNvGrpSpPr/>
          <p:nvPr/>
        </p:nvGrpSpPr>
        <p:grpSpPr>
          <a:xfrm rot="5400000">
            <a:off x="1482825" y="3350800"/>
            <a:ext cx="292025" cy="292575"/>
            <a:chOff x="7353050" y="316275"/>
            <a:chExt cx="292025" cy="292575"/>
          </a:xfrm>
        </p:grpSpPr>
        <p:sp>
          <p:nvSpPr>
            <p:cNvPr id="604" name="Google Shape;60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11"/>
          <p:cNvGrpSpPr/>
          <p:nvPr/>
        </p:nvGrpSpPr>
        <p:grpSpPr>
          <a:xfrm rot="5400000">
            <a:off x="1595125" y="4790325"/>
            <a:ext cx="175000" cy="175000"/>
            <a:chOff x="8792300" y="321275"/>
            <a:chExt cx="175000" cy="175000"/>
          </a:xfrm>
        </p:grpSpPr>
        <p:sp>
          <p:nvSpPr>
            <p:cNvPr id="609" name="Google Shape;60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 name="Google Shape;613;p11"/>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11"/>
          <p:cNvGrpSpPr/>
          <p:nvPr/>
        </p:nvGrpSpPr>
        <p:grpSpPr>
          <a:xfrm rot="5400000">
            <a:off x="1701119" y="1515381"/>
            <a:ext cx="175013" cy="27000"/>
            <a:chOff x="5662375" y="212375"/>
            <a:chExt cx="175013" cy="27000"/>
          </a:xfrm>
        </p:grpSpPr>
        <p:sp>
          <p:nvSpPr>
            <p:cNvPr id="620" name="Google Shape;62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p11"/>
          <p:cNvGrpSpPr/>
          <p:nvPr/>
        </p:nvGrpSpPr>
        <p:grpSpPr>
          <a:xfrm rot="5400000">
            <a:off x="1819519" y="4562081"/>
            <a:ext cx="175013" cy="27000"/>
            <a:chOff x="5662375" y="212375"/>
            <a:chExt cx="175013" cy="27000"/>
          </a:xfrm>
        </p:grpSpPr>
        <p:sp>
          <p:nvSpPr>
            <p:cNvPr id="624" name="Google Shape;624;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11"/>
          <p:cNvGrpSpPr/>
          <p:nvPr/>
        </p:nvGrpSpPr>
        <p:grpSpPr>
          <a:xfrm rot="5400000">
            <a:off x="408594" y="4140781"/>
            <a:ext cx="175013" cy="27000"/>
            <a:chOff x="5662375" y="212375"/>
            <a:chExt cx="175013" cy="27000"/>
          </a:xfrm>
        </p:grpSpPr>
        <p:sp>
          <p:nvSpPr>
            <p:cNvPr id="628" name="Google Shape;628;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11"/>
          <p:cNvSpPr txBox="1">
            <a:spLocks noGrp="1"/>
          </p:cNvSpPr>
          <p:nvPr>
            <p:ph type="title" hasCustomPrompt="1"/>
          </p:nvPr>
        </p:nvSpPr>
        <p:spPr>
          <a:xfrm>
            <a:off x="2624328" y="2057400"/>
            <a:ext cx="3904500" cy="78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14">
    <p:spTree>
      <p:nvGrpSpPr>
        <p:cNvPr id="1" name="Shape 633"/>
        <p:cNvGrpSpPr/>
        <p:nvPr/>
      </p:nvGrpSpPr>
      <p:grpSpPr>
        <a:xfrm>
          <a:off x="0" y="0"/>
          <a:ext cx="0" cy="0"/>
          <a:chOff x="0" y="0"/>
          <a:chExt cx="0" cy="0"/>
        </a:xfrm>
      </p:grpSpPr>
      <p:sp>
        <p:nvSpPr>
          <p:cNvPr id="634" name="Google Shape;634;p13"/>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635" name="Google Shape;635;p13"/>
          <p:cNvCxnSpPr/>
          <p:nvPr/>
        </p:nvCxnSpPr>
        <p:spPr>
          <a:xfrm rot="10800000">
            <a:off x="8109000" y="501275"/>
            <a:ext cx="737700" cy="737700"/>
          </a:xfrm>
          <a:prstGeom prst="straightConnector1">
            <a:avLst/>
          </a:prstGeom>
          <a:noFill/>
          <a:ln w="9525" cap="flat" cmpd="sng">
            <a:solidFill>
              <a:schemeClr val="dk2"/>
            </a:solidFill>
            <a:prstDash val="solid"/>
            <a:round/>
            <a:headEnd type="none" w="med" len="med"/>
            <a:tailEnd type="none" w="med" len="med"/>
          </a:ln>
        </p:spPr>
      </p:cxnSp>
      <p:cxnSp>
        <p:nvCxnSpPr>
          <p:cNvPr id="636" name="Google Shape;636;p13"/>
          <p:cNvCxnSpPr/>
          <p:nvPr/>
        </p:nvCxnSpPr>
        <p:spPr>
          <a:xfrm flipH="1">
            <a:off x="8151325" y="6875"/>
            <a:ext cx="1002600" cy="494400"/>
          </a:xfrm>
          <a:prstGeom prst="straightConnector1">
            <a:avLst/>
          </a:prstGeom>
          <a:noFill/>
          <a:ln w="9525" cap="flat" cmpd="sng">
            <a:solidFill>
              <a:schemeClr val="dk2"/>
            </a:solidFill>
            <a:prstDash val="solid"/>
            <a:round/>
            <a:headEnd type="none" w="med" len="med"/>
            <a:tailEnd type="none" w="med" len="med"/>
          </a:ln>
        </p:spPr>
      </p:cxnSp>
      <p:grpSp>
        <p:nvGrpSpPr>
          <p:cNvPr id="637" name="Google Shape;637;p13"/>
          <p:cNvGrpSpPr/>
          <p:nvPr/>
        </p:nvGrpSpPr>
        <p:grpSpPr>
          <a:xfrm>
            <a:off x="7823875" y="202375"/>
            <a:ext cx="581800" cy="582350"/>
            <a:chOff x="8064275" y="887850"/>
            <a:chExt cx="581800" cy="582350"/>
          </a:xfrm>
        </p:grpSpPr>
        <p:sp>
          <p:nvSpPr>
            <p:cNvPr id="638" name="Google Shape;638;p1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13"/>
          <p:cNvGrpSpPr/>
          <p:nvPr/>
        </p:nvGrpSpPr>
        <p:grpSpPr>
          <a:xfrm flipH="1">
            <a:off x="8698650" y="1117488"/>
            <a:ext cx="292025" cy="292575"/>
            <a:chOff x="7353050" y="316275"/>
            <a:chExt cx="292025" cy="292575"/>
          </a:xfrm>
        </p:grpSpPr>
        <p:sp>
          <p:nvSpPr>
            <p:cNvPr id="645" name="Google Shape;645;p1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649;p13"/>
          <p:cNvGrpSpPr/>
          <p:nvPr/>
        </p:nvGrpSpPr>
        <p:grpSpPr>
          <a:xfrm>
            <a:off x="8678350" y="1581800"/>
            <a:ext cx="175013" cy="27000"/>
            <a:chOff x="5662375" y="212375"/>
            <a:chExt cx="175013" cy="27000"/>
          </a:xfrm>
        </p:grpSpPr>
        <p:sp>
          <p:nvSpPr>
            <p:cNvPr id="650" name="Google Shape;650;p13"/>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3"/>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3"/>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53" name="Google Shape;653;p13"/>
          <p:cNvCxnSpPr/>
          <p:nvPr/>
        </p:nvCxnSpPr>
        <p:spPr>
          <a:xfrm rot="10800000" flipH="1">
            <a:off x="791400" y="295100"/>
            <a:ext cx="1157100" cy="542700"/>
          </a:xfrm>
          <a:prstGeom prst="straightConnector1">
            <a:avLst/>
          </a:prstGeom>
          <a:noFill/>
          <a:ln w="9525" cap="flat" cmpd="sng">
            <a:solidFill>
              <a:srgbClr val="494949"/>
            </a:solidFill>
            <a:prstDash val="solid"/>
            <a:round/>
            <a:headEnd type="none" w="med" len="med"/>
            <a:tailEnd type="none" w="med" len="med"/>
          </a:ln>
        </p:spPr>
      </p:cxnSp>
      <p:cxnSp>
        <p:nvCxnSpPr>
          <p:cNvPr id="654" name="Google Shape;654;p13"/>
          <p:cNvCxnSpPr/>
          <p:nvPr/>
        </p:nvCxnSpPr>
        <p:spPr>
          <a:xfrm>
            <a:off x="0" y="-6625"/>
            <a:ext cx="791400" cy="836400"/>
          </a:xfrm>
          <a:prstGeom prst="straightConnector1">
            <a:avLst/>
          </a:prstGeom>
          <a:noFill/>
          <a:ln w="9525" cap="flat" cmpd="sng">
            <a:solidFill>
              <a:srgbClr val="494949"/>
            </a:solidFill>
            <a:prstDash val="solid"/>
            <a:round/>
            <a:headEnd type="none" w="med" len="med"/>
            <a:tailEnd type="none" w="med" len="med"/>
          </a:ln>
        </p:spPr>
      </p:cxnSp>
      <p:grpSp>
        <p:nvGrpSpPr>
          <p:cNvPr id="655" name="Google Shape;655;p13"/>
          <p:cNvGrpSpPr/>
          <p:nvPr/>
        </p:nvGrpSpPr>
        <p:grpSpPr>
          <a:xfrm flipH="1">
            <a:off x="499400" y="526925"/>
            <a:ext cx="581800" cy="582350"/>
            <a:chOff x="8064275" y="887850"/>
            <a:chExt cx="581800" cy="582350"/>
          </a:xfrm>
        </p:grpSpPr>
        <p:sp>
          <p:nvSpPr>
            <p:cNvPr id="656" name="Google Shape;656;p1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13"/>
          <p:cNvGrpSpPr/>
          <p:nvPr/>
        </p:nvGrpSpPr>
        <p:grpSpPr>
          <a:xfrm flipH="1">
            <a:off x="1819575" y="170875"/>
            <a:ext cx="292025" cy="292575"/>
            <a:chOff x="7353050" y="316275"/>
            <a:chExt cx="292025" cy="292575"/>
          </a:xfrm>
        </p:grpSpPr>
        <p:sp>
          <p:nvSpPr>
            <p:cNvPr id="663" name="Google Shape;663;p1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667;p13"/>
          <p:cNvGrpSpPr/>
          <p:nvPr/>
        </p:nvGrpSpPr>
        <p:grpSpPr>
          <a:xfrm flipH="1">
            <a:off x="212525" y="229650"/>
            <a:ext cx="175000" cy="175000"/>
            <a:chOff x="8792300" y="321275"/>
            <a:chExt cx="175000" cy="175000"/>
          </a:xfrm>
        </p:grpSpPr>
        <p:sp>
          <p:nvSpPr>
            <p:cNvPr id="668" name="Google Shape;668;p1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13"/>
          <p:cNvGrpSpPr/>
          <p:nvPr/>
        </p:nvGrpSpPr>
        <p:grpSpPr>
          <a:xfrm flipH="1">
            <a:off x="480412" y="170875"/>
            <a:ext cx="175013" cy="27000"/>
            <a:chOff x="5662375" y="212375"/>
            <a:chExt cx="175013" cy="27000"/>
          </a:xfrm>
        </p:grpSpPr>
        <p:sp>
          <p:nvSpPr>
            <p:cNvPr id="673" name="Google Shape;673;p13"/>
            <p:cNvSpPr/>
            <p:nvPr/>
          </p:nvSpPr>
          <p:spPr>
            <a:xfrm>
              <a:off x="5662375"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5736381"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5810388"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13"/>
          <p:cNvGrpSpPr/>
          <p:nvPr/>
        </p:nvGrpSpPr>
        <p:grpSpPr>
          <a:xfrm flipH="1">
            <a:off x="1054112" y="1124600"/>
            <a:ext cx="175013" cy="27000"/>
            <a:chOff x="5662375" y="212375"/>
            <a:chExt cx="175013" cy="27000"/>
          </a:xfrm>
        </p:grpSpPr>
        <p:sp>
          <p:nvSpPr>
            <p:cNvPr id="677" name="Google Shape;677;p13"/>
            <p:cNvSpPr/>
            <p:nvPr/>
          </p:nvSpPr>
          <p:spPr>
            <a:xfrm>
              <a:off x="5662375"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5736381"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5810388"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680"/>
        <p:cNvGrpSpPr/>
        <p:nvPr/>
      </p:nvGrpSpPr>
      <p:grpSpPr>
        <a:xfrm>
          <a:off x="0" y="0"/>
          <a:ext cx="0" cy="0"/>
          <a:chOff x="0" y="0"/>
          <a:chExt cx="0" cy="0"/>
        </a:xfrm>
      </p:grpSpPr>
      <p:sp>
        <p:nvSpPr>
          <p:cNvPr id="681" name="Google Shape;681;p14"/>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682" name="Google Shape;682;p14"/>
          <p:cNvCxnSpPr/>
          <p:nvPr/>
        </p:nvCxnSpPr>
        <p:spPr>
          <a:xfrm rot="10800000">
            <a:off x="367900" y="485950"/>
            <a:ext cx="708000" cy="360900"/>
          </a:xfrm>
          <a:prstGeom prst="straightConnector1">
            <a:avLst/>
          </a:prstGeom>
          <a:noFill/>
          <a:ln w="9525" cap="flat" cmpd="sng">
            <a:solidFill>
              <a:schemeClr val="dk2"/>
            </a:solidFill>
            <a:prstDash val="solid"/>
            <a:round/>
            <a:headEnd type="none" w="med" len="med"/>
            <a:tailEnd type="none" w="med" len="med"/>
          </a:ln>
        </p:spPr>
      </p:cxnSp>
      <p:cxnSp>
        <p:nvCxnSpPr>
          <p:cNvPr id="683" name="Google Shape;683;p14"/>
          <p:cNvCxnSpPr/>
          <p:nvPr/>
        </p:nvCxnSpPr>
        <p:spPr>
          <a:xfrm flipH="1">
            <a:off x="410350" y="-8524"/>
            <a:ext cx="1002600" cy="494400"/>
          </a:xfrm>
          <a:prstGeom prst="straightConnector1">
            <a:avLst/>
          </a:prstGeom>
          <a:noFill/>
          <a:ln w="9525" cap="flat" cmpd="sng">
            <a:solidFill>
              <a:schemeClr val="dk2"/>
            </a:solidFill>
            <a:prstDash val="solid"/>
            <a:round/>
            <a:headEnd type="none" w="med" len="med"/>
            <a:tailEnd type="none" w="med" len="med"/>
          </a:ln>
        </p:spPr>
      </p:cxnSp>
      <p:grpSp>
        <p:nvGrpSpPr>
          <p:cNvPr id="684" name="Google Shape;684;p14"/>
          <p:cNvGrpSpPr/>
          <p:nvPr/>
        </p:nvGrpSpPr>
        <p:grpSpPr>
          <a:xfrm>
            <a:off x="82900" y="186976"/>
            <a:ext cx="581800" cy="582350"/>
            <a:chOff x="8064275" y="887850"/>
            <a:chExt cx="581800" cy="582350"/>
          </a:xfrm>
        </p:grpSpPr>
        <p:sp>
          <p:nvSpPr>
            <p:cNvPr id="685" name="Google Shape;685;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 name="Google Shape;691;p14"/>
          <p:cNvGrpSpPr/>
          <p:nvPr/>
        </p:nvGrpSpPr>
        <p:grpSpPr>
          <a:xfrm flipH="1">
            <a:off x="942738" y="720314"/>
            <a:ext cx="292025" cy="292575"/>
            <a:chOff x="7353050" y="316275"/>
            <a:chExt cx="292025" cy="292575"/>
          </a:xfrm>
        </p:grpSpPr>
        <p:sp>
          <p:nvSpPr>
            <p:cNvPr id="692" name="Google Shape;692;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14"/>
          <p:cNvGrpSpPr/>
          <p:nvPr/>
        </p:nvGrpSpPr>
        <p:grpSpPr>
          <a:xfrm>
            <a:off x="1412950" y="305126"/>
            <a:ext cx="175013" cy="27000"/>
            <a:chOff x="5662375" y="212375"/>
            <a:chExt cx="175013" cy="27000"/>
          </a:xfrm>
        </p:grpSpPr>
        <p:sp>
          <p:nvSpPr>
            <p:cNvPr id="697" name="Google Shape;697;p1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14"/>
          <p:cNvGrpSpPr/>
          <p:nvPr/>
        </p:nvGrpSpPr>
        <p:grpSpPr>
          <a:xfrm>
            <a:off x="8488567" y="186288"/>
            <a:ext cx="175013" cy="27000"/>
            <a:chOff x="5662375" y="212375"/>
            <a:chExt cx="175013" cy="27000"/>
          </a:xfrm>
        </p:grpSpPr>
        <p:sp>
          <p:nvSpPr>
            <p:cNvPr id="701" name="Google Shape;701;p14"/>
            <p:cNvSpPr/>
            <p:nvPr/>
          </p:nvSpPr>
          <p:spPr>
            <a:xfrm>
              <a:off x="5662375"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4"/>
            <p:cNvSpPr/>
            <p:nvPr/>
          </p:nvSpPr>
          <p:spPr>
            <a:xfrm>
              <a:off x="5736381"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4"/>
            <p:cNvSpPr/>
            <p:nvPr/>
          </p:nvSpPr>
          <p:spPr>
            <a:xfrm>
              <a:off x="5810388"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04" name="Google Shape;704;p14"/>
          <p:cNvCxnSpPr/>
          <p:nvPr/>
        </p:nvCxnSpPr>
        <p:spPr>
          <a:xfrm rot="10800000">
            <a:off x="7348621" y="215075"/>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705" name="Google Shape;705;p14"/>
          <p:cNvCxnSpPr/>
          <p:nvPr/>
        </p:nvCxnSpPr>
        <p:spPr>
          <a:xfrm flipH="1">
            <a:off x="8561396" y="-8525"/>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706" name="Google Shape;706;p14"/>
          <p:cNvGrpSpPr/>
          <p:nvPr/>
        </p:nvGrpSpPr>
        <p:grpSpPr>
          <a:xfrm rot="10800000" flipH="1">
            <a:off x="8428221" y="502025"/>
            <a:ext cx="292025" cy="292575"/>
            <a:chOff x="7353050" y="316275"/>
            <a:chExt cx="292025" cy="292575"/>
          </a:xfrm>
        </p:grpSpPr>
        <p:sp>
          <p:nvSpPr>
            <p:cNvPr id="707" name="Google Shape;707;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14"/>
          <p:cNvGrpSpPr/>
          <p:nvPr/>
        </p:nvGrpSpPr>
        <p:grpSpPr>
          <a:xfrm rot="10800000">
            <a:off x="7212146" y="68412"/>
            <a:ext cx="293111" cy="293388"/>
            <a:chOff x="3164039" y="430875"/>
            <a:chExt cx="293111" cy="293388"/>
          </a:xfrm>
        </p:grpSpPr>
        <p:sp>
          <p:nvSpPr>
            <p:cNvPr id="712" name="Google Shape;712;p1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2"/>
        <p:cNvGrpSpPr/>
        <p:nvPr/>
      </p:nvGrpSpPr>
      <p:grpSpPr>
        <a:xfrm>
          <a:off x="0" y="0"/>
          <a:ext cx="0" cy="0"/>
          <a:chOff x="0" y="0"/>
          <a:chExt cx="0" cy="0"/>
        </a:xfrm>
      </p:grpSpPr>
      <p:pic>
        <p:nvPicPr>
          <p:cNvPr id="53" name="Google Shape;53;p13"/>
          <p:cNvPicPr preferRelativeResize="0"/>
          <p:nvPr/>
        </p:nvPicPr>
        <p:blipFill>
          <a:blip r:embed="rId2">
            <a:alphaModFix/>
          </a:blip>
          <a:stretch>
            <a:fillRect/>
          </a:stretch>
        </p:blipFill>
        <p:spPr>
          <a:xfrm rot="10800000" flipH="1">
            <a:off x="0" y="0"/>
            <a:ext cx="9144000" cy="5143500"/>
          </a:xfrm>
          <a:prstGeom prst="rect">
            <a:avLst/>
          </a:prstGeom>
          <a:noFill/>
          <a:ln>
            <a:noFill/>
          </a:ln>
        </p:spPr>
      </p:pic>
      <p:sp>
        <p:nvSpPr>
          <p:cNvPr id="54" name="Google Shape;54;p13"/>
          <p:cNvSpPr txBox="1">
            <a:spLocks noGrp="1"/>
          </p:cNvSpPr>
          <p:nvPr>
            <p:ph type="title" hasCustomPrompt="1"/>
          </p:nvPr>
        </p:nvSpPr>
        <p:spPr>
          <a:xfrm>
            <a:off x="715100" y="1785888"/>
            <a:ext cx="1275300" cy="997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subTitle" idx="1"/>
          </p:nvPr>
        </p:nvSpPr>
        <p:spPr>
          <a:xfrm>
            <a:off x="720000" y="3146366"/>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2" hasCustomPrompt="1"/>
          </p:nvPr>
        </p:nvSpPr>
        <p:spPr>
          <a:xfrm>
            <a:off x="3398900" y="1785888"/>
            <a:ext cx="1275300" cy="997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subTitle" idx="3"/>
          </p:nvPr>
        </p:nvSpPr>
        <p:spPr>
          <a:xfrm>
            <a:off x="3403800" y="3146366"/>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8" name="Google Shape;58;p13"/>
          <p:cNvSpPr txBox="1">
            <a:spLocks noGrp="1"/>
          </p:cNvSpPr>
          <p:nvPr>
            <p:ph type="title" idx="4" hasCustomPrompt="1"/>
          </p:nvPr>
        </p:nvSpPr>
        <p:spPr>
          <a:xfrm>
            <a:off x="6087600" y="1785863"/>
            <a:ext cx="1275300" cy="997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5"/>
          </p:nvPr>
        </p:nvSpPr>
        <p:spPr>
          <a:xfrm>
            <a:off x="6092500" y="3146366"/>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subTitle" idx="6"/>
          </p:nvPr>
        </p:nvSpPr>
        <p:spPr>
          <a:xfrm>
            <a:off x="715100" y="2796838"/>
            <a:ext cx="2336400" cy="44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300">
                <a:latin typeface="Electrolize"/>
                <a:ea typeface="Electrolize"/>
                <a:cs typeface="Electrolize"/>
                <a:sym typeface="Electroliz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1" name="Google Shape;61;p13"/>
          <p:cNvSpPr txBox="1">
            <a:spLocks noGrp="1"/>
          </p:cNvSpPr>
          <p:nvPr>
            <p:ph type="subTitle" idx="7"/>
          </p:nvPr>
        </p:nvSpPr>
        <p:spPr>
          <a:xfrm>
            <a:off x="3403800" y="2796838"/>
            <a:ext cx="2336400" cy="44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300">
                <a:latin typeface="Electrolize"/>
                <a:ea typeface="Electrolize"/>
                <a:cs typeface="Electrolize"/>
                <a:sym typeface="Electroliz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2" name="Google Shape;62;p13"/>
          <p:cNvSpPr txBox="1">
            <a:spLocks noGrp="1"/>
          </p:cNvSpPr>
          <p:nvPr>
            <p:ph type="subTitle" idx="8"/>
          </p:nvPr>
        </p:nvSpPr>
        <p:spPr>
          <a:xfrm>
            <a:off x="6087600" y="2796838"/>
            <a:ext cx="2336400" cy="44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300">
                <a:latin typeface="Electrolize"/>
                <a:ea typeface="Electrolize"/>
                <a:cs typeface="Electrolize"/>
                <a:sym typeface="Electroliz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3" name="Google Shape;63;p13"/>
          <p:cNvSpPr txBox="1">
            <a:spLocks noGrp="1"/>
          </p:cNvSpPr>
          <p:nvPr>
            <p:ph type="title" idx="9"/>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338194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64"/>
        <p:cNvGrpSpPr/>
        <p:nvPr/>
      </p:nvGrpSpPr>
      <p:grpSpPr>
        <a:xfrm>
          <a:off x="0" y="0"/>
          <a:ext cx="0" cy="0"/>
          <a:chOff x="0" y="0"/>
          <a:chExt cx="0" cy="0"/>
        </a:xfrm>
      </p:grpSpPr>
      <p:pic>
        <p:nvPicPr>
          <p:cNvPr id="65" name="Google Shape;65;p14"/>
          <p:cNvPicPr preferRelativeResize="0"/>
          <p:nvPr/>
        </p:nvPicPr>
        <p:blipFill rotWithShape="1">
          <a:blip r:embed="rId2">
            <a:alphaModFix/>
          </a:blip>
          <a:srcRect/>
          <a:stretch/>
        </p:blipFill>
        <p:spPr>
          <a:xfrm rot="10800000" flipH="1">
            <a:off x="0" y="0"/>
            <a:ext cx="9144000" cy="5143500"/>
          </a:xfrm>
          <a:prstGeom prst="rect">
            <a:avLst/>
          </a:prstGeom>
          <a:noFill/>
          <a:ln>
            <a:noFill/>
          </a:ln>
        </p:spPr>
      </p:pic>
      <p:sp>
        <p:nvSpPr>
          <p:cNvPr id="66" name="Google Shape;66;p14"/>
          <p:cNvSpPr txBox="1">
            <a:spLocks noGrp="1"/>
          </p:cNvSpPr>
          <p:nvPr>
            <p:ph type="title" hasCustomPrompt="1"/>
          </p:nvPr>
        </p:nvSpPr>
        <p:spPr>
          <a:xfrm flipH="1">
            <a:off x="715100" y="1999775"/>
            <a:ext cx="1724100" cy="135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8000"/>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67" name="Google Shape;67;p14"/>
          <p:cNvSpPr txBox="1">
            <a:spLocks noGrp="1"/>
          </p:cNvSpPr>
          <p:nvPr>
            <p:ph type="title" idx="2"/>
          </p:nvPr>
        </p:nvSpPr>
        <p:spPr>
          <a:xfrm>
            <a:off x="2448525" y="1907332"/>
            <a:ext cx="2571600" cy="814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8" name="Google Shape;68;p14"/>
          <p:cNvSpPr txBox="1">
            <a:spLocks noGrp="1"/>
          </p:cNvSpPr>
          <p:nvPr>
            <p:ph type="subTitle" idx="1"/>
          </p:nvPr>
        </p:nvSpPr>
        <p:spPr>
          <a:xfrm>
            <a:off x="2448525" y="2675675"/>
            <a:ext cx="2571600" cy="67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Tree>
    <p:extLst>
      <p:ext uri="{BB962C8B-B14F-4D97-AF65-F5344CB8AC3E}">
        <p14:creationId xmlns:p14="http://schemas.microsoft.com/office/powerpoint/2010/main" val="838582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grpSp>
        <p:nvGrpSpPr>
          <p:cNvPr id="69" name="Google Shape;69;p3"/>
          <p:cNvGrpSpPr/>
          <p:nvPr/>
        </p:nvGrpSpPr>
        <p:grpSpPr>
          <a:xfrm>
            <a:off x="2132649" y="713253"/>
            <a:ext cx="4878702" cy="3717004"/>
            <a:chOff x="399425" y="238125"/>
            <a:chExt cx="6810025" cy="5187000"/>
          </a:xfrm>
        </p:grpSpPr>
        <p:sp>
          <p:nvSpPr>
            <p:cNvPr id="70" name="Google Shape;70;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3" name="Google Shape;73;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74" name="Google Shape;74;p3"/>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75" name="Google Shape;75;p3"/>
          <p:cNvGrpSpPr/>
          <p:nvPr/>
        </p:nvGrpSpPr>
        <p:grpSpPr>
          <a:xfrm>
            <a:off x="432850" y="0"/>
            <a:ext cx="8278300" cy="5165700"/>
            <a:chOff x="432850" y="0"/>
            <a:chExt cx="8278300" cy="5165700"/>
          </a:xfrm>
        </p:grpSpPr>
        <p:cxnSp>
          <p:nvCxnSpPr>
            <p:cNvPr id="76" name="Google Shape;76;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7" name="Google Shape;77;p3"/>
            <p:cNvGrpSpPr/>
            <p:nvPr/>
          </p:nvGrpSpPr>
          <p:grpSpPr>
            <a:xfrm>
              <a:off x="8129350" y="4292175"/>
              <a:ext cx="581800" cy="582350"/>
              <a:chOff x="8064275" y="887850"/>
              <a:chExt cx="581800" cy="582350"/>
            </a:xfrm>
          </p:grpSpPr>
          <p:sp>
            <p:nvSpPr>
              <p:cNvPr id="78" name="Google Shape;78;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3"/>
            <p:cNvGrpSpPr/>
            <p:nvPr/>
          </p:nvGrpSpPr>
          <p:grpSpPr>
            <a:xfrm>
              <a:off x="8274238" y="3720600"/>
              <a:ext cx="292025" cy="292575"/>
              <a:chOff x="7353050" y="316275"/>
              <a:chExt cx="292025" cy="292575"/>
            </a:xfrm>
          </p:grpSpPr>
          <p:sp>
            <p:nvSpPr>
              <p:cNvPr id="85" name="Google Shape;85;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3"/>
            <p:cNvGrpSpPr/>
            <p:nvPr/>
          </p:nvGrpSpPr>
          <p:grpSpPr>
            <a:xfrm>
              <a:off x="8332763" y="3212475"/>
              <a:ext cx="175000" cy="175000"/>
              <a:chOff x="8792300" y="321275"/>
              <a:chExt cx="175000" cy="175000"/>
            </a:xfrm>
          </p:grpSpPr>
          <p:sp>
            <p:nvSpPr>
              <p:cNvPr id="90" name="Google Shape;90;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 name="Google Shape;94;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95" name="Google Shape;95;p3"/>
            <p:cNvGrpSpPr/>
            <p:nvPr/>
          </p:nvGrpSpPr>
          <p:grpSpPr>
            <a:xfrm rot="10800000">
              <a:off x="432850" y="291788"/>
              <a:ext cx="581800" cy="582350"/>
              <a:chOff x="8064275" y="887850"/>
              <a:chExt cx="581800" cy="582350"/>
            </a:xfrm>
          </p:grpSpPr>
          <p:sp>
            <p:nvSpPr>
              <p:cNvPr id="96" name="Google Shape;96;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3"/>
            <p:cNvGrpSpPr/>
            <p:nvPr/>
          </p:nvGrpSpPr>
          <p:grpSpPr>
            <a:xfrm rot="10800000">
              <a:off x="577738" y="1153138"/>
              <a:ext cx="292025" cy="292575"/>
              <a:chOff x="7353050" y="316275"/>
              <a:chExt cx="292025" cy="292575"/>
            </a:xfrm>
          </p:grpSpPr>
          <p:sp>
            <p:nvSpPr>
              <p:cNvPr id="103" name="Google Shape;103;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3"/>
            <p:cNvGrpSpPr/>
            <p:nvPr/>
          </p:nvGrpSpPr>
          <p:grpSpPr>
            <a:xfrm rot="10800000">
              <a:off x="636238" y="1778838"/>
              <a:ext cx="175000" cy="175000"/>
              <a:chOff x="8792300" y="321275"/>
              <a:chExt cx="175000" cy="175000"/>
            </a:xfrm>
          </p:grpSpPr>
          <p:sp>
            <p:nvSpPr>
              <p:cNvPr id="108" name="Google Shape;108;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3"/>
            <p:cNvGrpSpPr/>
            <p:nvPr/>
          </p:nvGrpSpPr>
          <p:grpSpPr>
            <a:xfrm>
              <a:off x="432850" y="2003163"/>
              <a:ext cx="175013" cy="27000"/>
              <a:chOff x="5662375" y="212375"/>
              <a:chExt cx="175013" cy="27000"/>
            </a:xfrm>
          </p:grpSpPr>
          <p:sp>
            <p:nvSpPr>
              <p:cNvPr id="113" name="Google Shape;113;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3"/>
            <p:cNvGrpSpPr/>
            <p:nvPr/>
          </p:nvGrpSpPr>
          <p:grpSpPr>
            <a:xfrm>
              <a:off x="788100" y="208488"/>
              <a:ext cx="175013" cy="27000"/>
              <a:chOff x="5662375" y="212375"/>
              <a:chExt cx="175013" cy="27000"/>
            </a:xfrm>
          </p:grpSpPr>
          <p:sp>
            <p:nvSpPr>
              <p:cNvPr id="117" name="Google Shape;117;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3"/>
            <p:cNvGrpSpPr/>
            <p:nvPr/>
          </p:nvGrpSpPr>
          <p:grpSpPr>
            <a:xfrm>
              <a:off x="8129350" y="4988725"/>
              <a:ext cx="175013" cy="27000"/>
              <a:chOff x="5662375" y="212375"/>
              <a:chExt cx="175013" cy="27000"/>
            </a:xfrm>
          </p:grpSpPr>
          <p:sp>
            <p:nvSpPr>
              <p:cNvPr id="121" name="Google Shape;121;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3"/>
            <p:cNvGrpSpPr/>
            <p:nvPr/>
          </p:nvGrpSpPr>
          <p:grpSpPr>
            <a:xfrm>
              <a:off x="8497550" y="3429425"/>
              <a:ext cx="175013" cy="27000"/>
              <a:chOff x="5662375" y="212375"/>
              <a:chExt cx="175013" cy="27000"/>
            </a:xfrm>
          </p:grpSpPr>
          <p:sp>
            <p:nvSpPr>
              <p:cNvPr id="125" name="Google Shape;125;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 name="Google Shape;128;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29" name="Google Shape;129;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30" name="Google Shape;130;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4"/>
        <p:cNvGrpSpPr/>
        <p:nvPr/>
      </p:nvGrpSpPr>
      <p:grpSpPr>
        <a:xfrm>
          <a:off x="0" y="0"/>
          <a:ext cx="0" cy="0"/>
          <a:chOff x="0" y="0"/>
          <a:chExt cx="0" cy="0"/>
        </a:xfrm>
      </p:grpSpPr>
      <p:sp>
        <p:nvSpPr>
          <p:cNvPr id="135" name="Google Shape;135;p4"/>
          <p:cNvSpPr txBox="1">
            <a:spLocks noGrp="1"/>
          </p:cNvSpPr>
          <p:nvPr>
            <p:ph type="subTitle" idx="1"/>
          </p:nvPr>
        </p:nvSpPr>
        <p:spPr>
          <a:xfrm>
            <a:off x="1287900" y="1398000"/>
            <a:ext cx="6568200" cy="3210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nSpc>
                <a:spcPct val="115000"/>
              </a:lnSpc>
              <a:spcBef>
                <a:spcPts val="1600"/>
              </a:spcBef>
              <a:spcAft>
                <a:spcPts val="0"/>
              </a:spcAft>
              <a:buNone/>
              <a:defRPr>
                <a:solidFill>
                  <a:schemeClr val="dk2"/>
                </a:solidFill>
                <a:latin typeface="Barlow Semi Condensed"/>
                <a:ea typeface="Barlow Semi Condensed"/>
                <a:cs typeface="Barlow Semi Condensed"/>
                <a:sym typeface="Barlow Semi Condensed"/>
              </a:defRPr>
            </a:lvl2pPr>
            <a:lvl3pPr lvl="2" rtl="0">
              <a:lnSpc>
                <a:spcPct val="115000"/>
              </a:lnSpc>
              <a:spcBef>
                <a:spcPts val="1600"/>
              </a:spcBef>
              <a:spcAft>
                <a:spcPts val="0"/>
              </a:spcAft>
              <a:buNone/>
              <a:defRPr>
                <a:solidFill>
                  <a:schemeClr val="dk2"/>
                </a:solidFill>
                <a:latin typeface="Barlow Semi Condensed"/>
                <a:ea typeface="Barlow Semi Condensed"/>
                <a:cs typeface="Barlow Semi Condensed"/>
                <a:sym typeface="Barlow Semi Condensed"/>
              </a:defRPr>
            </a:lvl3pPr>
            <a:lvl4pPr lvl="3" rtl="0">
              <a:lnSpc>
                <a:spcPct val="115000"/>
              </a:lnSpc>
              <a:spcBef>
                <a:spcPts val="1600"/>
              </a:spcBef>
              <a:spcAft>
                <a:spcPts val="0"/>
              </a:spcAft>
              <a:buNone/>
              <a:defRPr>
                <a:solidFill>
                  <a:schemeClr val="dk2"/>
                </a:solidFill>
                <a:latin typeface="Barlow Semi Condensed"/>
                <a:ea typeface="Barlow Semi Condensed"/>
                <a:cs typeface="Barlow Semi Condensed"/>
                <a:sym typeface="Barlow Semi Condensed"/>
              </a:defRPr>
            </a:lvl4pPr>
            <a:lvl5pPr lvl="4" rtl="0">
              <a:lnSpc>
                <a:spcPct val="115000"/>
              </a:lnSpc>
              <a:spcBef>
                <a:spcPts val="1600"/>
              </a:spcBef>
              <a:spcAft>
                <a:spcPts val="0"/>
              </a:spcAft>
              <a:buNone/>
              <a:defRPr>
                <a:solidFill>
                  <a:schemeClr val="dk2"/>
                </a:solidFill>
                <a:latin typeface="Barlow Semi Condensed"/>
                <a:ea typeface="Barlow Semi Condensed"/>
                <a:cs typeface="Barlow Semi Condensed"/>
                <a:sym typeface="Barlow Semi Condensed"/>
              </a:defRPr>
            </a:lvl5pPr>
            <a:lvl6pPr lvl="5" rtl="0">
              <a:lnSpc>
                <a:spcPct val="115000"/>
              </a:lnSpc>
              <a:spcBef>
                <a:spcPts val="1600"/>
              </a:spcBef>
              <a:spcAft>
                <a:spcPts val="0"/>
              </a:spcAft>
              <a:buNone/>
              <a:defRPr>
                <a:solidFill>
                  <a:schemeClr val="dk2"/>
                </a:solidFill>
                <a:latin typeface="Barlow Semi Condensed"/>
                <a:ea typeface="Barlow Semi Condensed"/>
                <a:cs typeface="Barlow Semi Condensed"/>
                <a:sym typeface="Barlow Semi Condensed"/>
              </a:defRPr>
            </a:lvl6pPr>
            <a:lvl7pPr lvl="6" rtl="0">
              <a:lnSpc>
                <a:spcPct val="115000"/>
              </a:lnSpc>
              <a:spcBef>
                <a:spcPts val="1600"/>
              </a:spcBef>
              <a:spcAft>
                <a:spcPts val="0"/>
              </a:spcAft>
              <a:buNone/>
              <a:defRPr>
                <a:solidFill>
                  <a:schemeClr val="dk2"/>
                </a:solidFill>
                <a:latin typeface="Barlow Semi Condensed"/>
                <a:ea typeface="Barlow Semi Condensed"/>
                <a:cs typeface="Barlow Semi Condensed"/>
                <a:sym typeface="Barlow Semi Condensed"/>
              </a:defRPr>
            </a:lvl7pPr>
            <a:lvl8pPr lvl="7" rtl="0">
              <a:lnSpc>
                <a:spcPct val="115000"/>
              </a:lnSpc>
              <a:spcBef>
                <a:spcPts val="1600"/>
              </a:spcBef>
              <a:spcAft>
                <a:spcPts val="0"/>
              </a:spcAft>
              <a:buNone/>
              <a:defRPr>
                <a:solidFill>
                  <a:schemeClr val="dk2"/>
                </a:solidFill>
                <a:latin typeface="Barlow Semi Condensed"/>
                <a:ea typeface="Barlow Semi Condensed"/>
                <a:cs typeface="Barlow Semi Condensed"/>
                <a:sym typeface="Barlow Semi Condensed"/>
              </a:defRPr>
            </a:lvl8pPr>
            <a:lvl9pPr lvl="8" rtl="0">
              <a:lnSpc>
                <a:spcPct val="115000"/>
              </a:lnSpc>
              <a:spcBef>
                <a:spcPts val="1600"/>
              </a:spcBef>
              <a:spcAft>
                <a:spcPts val="160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36" name="Google Shape;136;p4"/>
          <p:cNvGrpSpPr/>
          <p:nvPr/>
        </p:nvGrpSpPr>
        <p:grpSpPr>
          <a:xfrm>
            <a:off x="4484494" y="4433000"/>
            <a:ext cx="175013" cy="27000"/>
            <a:chOff x="5662375" y="212375"/>
            <a:chExt cx="175013" cy="27000"/>
          </a:xfrm>
        </p:grpSpPr>
        <p:sp>
          <p:nvSpPr>
            <p:cNvPr id="137" name="Google Shape;137;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4"/>
          <p:cNvSpPr txBox="1">
            <a:spLocks noGrp="1"/>
          </p:cNvSpPr>
          <p:nvPr>
            <p:ph type="title"/>
          </p:nvPr>
        </p:nvSpPr>
        <p:spPr>
          <a:xfrm>
            <a:off x="713225" y="539500"/>
            <a:ext cx="771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141" name="Google Shape;141;p4"/>
          <p:cNvCxnSpPr/>
          <p:nvPr/>
        </p:nvCxnSpPr>
        <p:spPr>
          <a:xfrm rot="10800000">
            <a:off x="8716750"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42" name="Google Shape;142;p4"/>
          <p:cNvGrpSpPr/>
          <p:nvPr/>
        </p:nvGrpSpPr>
        <p:grpSpPr>
          <a:xfrm>
            <a:off x="8425825" y="4292175"/>
            <a:ext cx="581800" cy="582350"/>
            <a:chOff x="8064275" y="887850"/>
            <a:chExt cx="581800" cy="582350"/>
          </a:xfrm>
        </p:grpSpPr>
        <p:sp>
          <p:nvSpPr>
            <p:cNvPr id="143" name="Google Shape;143;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4"/>
          <p:cNvGrpSpPr/>
          <p:nvPr/>
        </p:nvGrpSpPr>
        <p:grpSpPr>
          <a:xfrm>
            <a:off x="8570713" y="3720600"/>
            <a:ext cx="292025" cy="292575"/>
            <a:chOff x="7353050" y="316275"/>
            <a:chExt cx="292025" cy="292575"/>
          </a:xfrm>
        </p:grpSpPr>
        <p:sp>
          <p:nvSpPr>
            <p:cNvPr id="150" name="Google Shape;150;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4"/>
          <p:cNvGrpSpPr/>
          <p:nvPr/>
        </p:nvGrpSpPr>
        <p:grpSpPr>
          <a:xfrm>
            <a:off x="8629238" y="3212475"/>
            <a:ext cx="175000" cy="175000"/>
            <a:chOff x="8792300" y="321275"/>
            <a:chExt cx="175000" cy="175000"/>
          </a:xfrm>
        </p:grpSpPr>
        <p:sp>
          <p:nvSpPr>
            <p:cNvPr id="155" name="Google Shape;155;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9" name="Google Shape;159;p4"/>
          <p:cNvCxnSpPr/>
          <p:nvPr/>
        </p:nvCxnSpPr>
        <p:spPr>
          <a:xfrm>
            <a:off x="427250"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0" name="Google Shape;160;p4"/>
          <p:cNvGrpSpPr/>
          <p:nvPr/>
        </p:nvGrpSpPr>
        <p:grpSpPr>
          <a:xfrm rot="10800000">
            <a:off x="136375" y="291788"/>
            <a:ext cx="581800" cy="582350"/>
            <a:chOff x="8064275" y="887850"/>
            <a:chExt cx="581800" cy="582350"/>
          </a:xfrm>
        </p:grpSpPr>
        <p:sp>
          <p:nvSpPr>
            <p:cNvPr id="161" name="Google Shape;161;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4"/>
          <p:cNvGrpSpPr/>
          <p:nvPr/>
        </p:nvGrpSpPr>
        <p:grpSpPr>
          <a:xfrm rot="10800000">
            <a:off x="281263" y="1153138"/>
            <a:ext cx="292025" cy="292575"/>
            <a:chOff x="7353050" y="316275"/>
            <a:chExt cx="292025" cy="292575"/>
          </a:xfrm>
        </p:grpSpPr>
        <p:sp>
          <p:nvSpPr>
            <p:cNvPr id="168" name="Google Shape;168;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4"/>
          <p:cNvGrpSpPr/>
          <p:nvPr/>
        </p:nvGrpSpPr>
        <p:grpSpPr>
          <a:xfrm rot="10800000">
            <a:off x="339763" y="1778838"/>
            <a:ext cx="175000" cy="175000"/>
            <a:chOff x="8792300" y="321275"/>
            <a:chExt cx="175000" cy="175000"/>
          </a:xfrm>
        </p:grpSpPr>
        <p:sp>
          <p:nvSpPr>
            <p:cNvPr id="173" name="Google Shape;173;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4"/>
          <p:cNvGrpSpPr/>
          <p:nvPr/>
        </p:nvGrpSpPr>
        <p:grpSpPr>
          <a:xfrm>
            <a:off x="136375" y="2003163"/>
            <a:ext cx="175013" cy="27000"/>
            <a:chOff x="5662375" y="212375"/>
            <a:chExt cx="175013" cy="27000"/>
          </a:xfrm>
        </p:grpSpPr>
        <p:sp>
          <p:nvSpPr>
            <p:cNvPr id="178" name="Google Shape;17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4"/>
          <p:cNvGrpSpPr/>
          <p:nvPr/>
        </p:nvGrpSpPr>
        <p:grpSpPr>
          <a:xfrm>
            <a:off x="491625" y="208488"/>
            <a:ext cx="175013" cy="27000"/>
            <a:chOff x="5662375" y="212375"/>
            <a:chExt cx="175013" cy="27000"/>
          </a:xfrm>
        </p:grpSpPr>
        <p:sp>
          <p:nvSpPr>
            <p:cNvPr id="182" name="Google Shape;18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4"/>
          <p:cNvGrpSpPr/>
          <p:nvPr/>
        </p:nvGrpSpPr>
        <p:grpSpPr>
          <a:xfrm>
            <a:off x="8425825" y="4988725"/>
            <a:ext cx="175013" cy="27000"/>
            <a:chOff x="5662375" y="212375"/>
            <a:chExt cx="175013" cy="27000"/>
          </a:xfrm>
        </p:grpSpPr>
        <p:sp>
          <p:nvSpPr>
            <p:cNvPr id="186" name="Google Shape;18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4"/>
          <p:cNvGrpSpPr/>
          <p:nvPr/>
        </p:nvGrpSpPr>
        <p:grpSpPr>
          <a:xfrm>
            <a:off x="8794025" y="3429425"/>
            <a:ext cx="175013" cy="27000"/>
            <a:chOff x="5662375" y="212375"/>
            <a:chExt cx="175013" cy="27000"/>
          </a:xfrm>
        </p:grpSpPr>
        <p:sp>
          <p:nvSpPr>
            <p:cNvPr id="190" name="Google Shape;190;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3" name="Google Shape;193;p4"/>
          <p:cNvCxnSpPr/>
          <p:nvPr/>
        </p:nvCxnSpPr>
        <p:spPr>
          <a:xfrm>
            <a:off x="8703700"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94" name="Google Shape;194;p4"/>
          <p:cNvCxnSpPr/>
          <p:nvPr/>
        </p:nvCxnSpPr>
        <p:spPr>
          <a:xfrm>
            <a:off x="421550"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95" name="Google Shape;195;p4"/>
          <p:cNvSpPr/>
          <p:nvPr/>
        </p:nvSpPr>
        <p:spPr>
          <a:xfrm>
            <a:off x="375350"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375350"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8657500"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8657500"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9"/>
        <p:cNvGrpSpPr/>
        <p:nvPr/>
      </p:nvGrpSpPr>
      <p:grpSpPr>
        <a:xfrm>
          <a:off x="0" y="0"/>
          <a:ext cx="0" cy="0"/>
          <a:chOff x="0" y="0"/>
          <a:chExt cx="0" cy="0"/>
        </a:xfrm>
      </p:grpSpPr>
      <p:sp>
        <p:nvSpPr>
          <p:cNvPr id="200" name="Google Shape;200;p5"/>
          <p:cNvSpPr txBox="1">
            <a:spLocks noGrp="1"/>
          </p:cNvSpPr>
          <p:nvPr>
            <p:ph type="title"/>
          </p:nvPr>
        </p:nvSpPr>
        <p:spPr>
          <a:xfrm>
            <a:off x="1807671" y="338325"/>
            <a:ext cx="5528700" cy="61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1" name="Google Shape;201;p5"/>
          <p:cNvSpPr txBox="1">
            <a:spLocks noGrp="1"/>
          </p:cNvSpPr>
          <p:nvPr>
            <p:ph type="subTitle" idx="1"/>
          </p:nvPr>
        </p:nvSpPr>
        <p:spPr>
          <a:xfrm>
            <a:off x="4956048" y="2532888"/>
            <a:ext cx="2084700" cy="136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202" name="Google Shape;202;p5"/>
          <p:cNvSpPr txBox="1">
            <a:spLocks noGrp="1"/>
          </p:cNvSpPr>
          <p:nvPr>
            <p:ph type="subTitle" idx="2"/>
          </p:nvPr>
        </p:nvSpPr>
        <p:spPr>
          <a:xfrm>
            <a:off x="2093976" y="2532888"/>
            <a:ext cx="2084700" cy="136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203" name="Google Shape;203;p5"/>
          <p:cNvSpPr txBox="1">
            <a:spLocks noGrp="1"/>
          </p:cNvSpPr>
          <p:nvPr>
            <p:ph type="subTitle" idx="3"/>
          </p:nvPr>
        </p:nvSpPr>
        <p:spPr>
          <a:xfrm>
            <a:off x="4956048" y="2221992"/>
            <a:ext cx="2084700" cy="28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1200"/>
              </a:spcBef>
              <a:spcAft>
                <a:spcPts val="0"/>
              </a:spcAft>
              <a:buNone/>
              <a:defRPr sz="1600">
                <a:solidFill>
                  <a:schemeClr val="accent1"/>
                </a:solidFill>
              </a:defRPr>
            </a:lvl2pPr>
            <a:lvl3pPr lvl="2" algn="ctr" rtl="0">
              <a:spcBef>
                <a:spcPts val="1200"/>
              </a:spcBef>
              <a:spcAft>
                <a:spcPts val="0"/>
              </a:spcAft>
              <a:buNone/>
              <a:defRPr sz="1600">
                <a:solidFill>
                  <a:schemeClr val="accent1"/>
                </a:solidFill>
              </a:defRPr>
            </a:lvl3pPr>
            <a:lvl4pPr lvl="3" algn="ctr" rtl="0">
              <a:spcBef>
                <a:spcPts val="1200"/>
              </a:spcBef>
              <a:spcAft>
                <a:spcPts val="0"/>
              </a:spcAft>
              <a:buNone/>
              <a:defRPr sz="1600">
                <a:solidFill>
                  <a:schemeClr val="accent1"/>
                </a:solidFill>
              </a:defRPr>
            </a:lvl4pPr>
            <a:lvl5pPr lvl="4" algn="ctr" rtl="0">
              <a:spcBef>
                <a:spcPts val="1200"/>
              </a:spcBef>
              <a:spcAft>
                <a:spcPts val="0"/>
              </a:spcAft>
              <a:buNone/>
              <a:defRPr sz="1600">
                <a:solidFill>
                  <a:schemeClr val="accent1"/>
                </a:solidFill>
              </a:defRPr>
            </a:lvl5pPr>
            <a:lvl6pPr lvl="5" algn="ctr" rtl="0">
              <a:spcBef>
                <a:spcPts val="1200"/>
              </a:spcBef>
              <a:spcAft>
                <a:spcPts val="0"/>
              </a:spcAft>
              <a:buNone/>
              <a:defRPr sz="1600">
                <a:solidFill>
                  <a:schemeClr val="accent1"/>
                </a:solidFill>
              </a:defRPr>
            </a:lvl6pPr>
            <a:lvl7pPr lvl="6" algn="ctr" rtl="0">
              <a:spcBef>
                <a:spcPts val="1200"/>
              </a:spcBef>
              <a:spcAft>
                <a:spcPts val="0"/>
              </a:spcAft>
              <a:buNone/>
              <a:defRPr sz="1600">
                <a:solidFill>
                  <a:schemeClr val="accent1"/>
                </a:solidFill>
              </a:defRPr>
            </a:lvl7pPr>
            <a:lvl8pPr lvl="7" algn="ctr" rtl="0">
              <a:spcBef>
                <a:spcPts val="1200"/>
              </a:spcBef>
              <a:spcAft>
                <a:spcPts val="0"/>
              </a:spcAft>
              <a:buNone/>
              <a:defRPr sz="1600">
                <a:solidFill>
                  <a:schemeClr val="accent1"/>
                </a:solidFill>
              </a:defRPr>
            </a:lvl8pPr>
            <a:lvl9pPr lvl="8" algn="ctr" rtl="0">
              <a:spcBef>
                <a:spcPts val="1200"/>
              </a:spcBef>
              <a:spcAft>
                <a:spcPts val="1200"/>
              </a:spcAft>
              <a:buNone/>
              <a:defRPr sz="1600">
                <a:solidFill>
                  <a:schemeClr val="accent1"/>
                </a:solidFill>
              </a:defRPr>
            </a:lvl9pPr>
          </a:lstStyle>
          <a:p>
            <a:endParaRPr/>
          </a:p>
        </p:txBody>
      </p:sp>
      <p:sp>
        <p:nvSpPr>
          <p:cNvPr id="204" name="Google Shape;204;p5"/>
          <p:cNvSpPr txBox="1">
            <a:spLocks noGrp="1"/>
          </p:cNvSpPr>
          <p:nvPr>
            <p:ph type="subTitle" idx="4"/>
          </p:nvPr>
        </p:nvSpPr>
        <p:spPr>
          <a:xfrm>
            <a:off x="2093976" y="2203704"/>
            <a:ext cx="2084700" cy="310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1200"/>
              </a:spcBef>
              <a:spcAft>
                <a:spcPts val="0"/>
              </a:spcAft>
              <a:buNone/>
              <a:defRPr sz="1600">
                <a:solidFill>
                  <a:schemeClr val="accent1"/>
                </a:solidFill>
              </a:defRPr>
            </a:lvl2pPr>
            <a:lvl3pPr lvl="2" algn="ctr" rtl="0">
              <a:spcBef>
                <a:spcPts val="1200"/>
              </a:spcBef>
              <a:spcAft>
                <a:spcPts val="0"/>
              </a:spcAft>
              <a:buNone/>
              <a:defRPr sz="1600">
                <a:solidFill>
                  <a:schemeClr val="accent1"/>
                </a:solidFill>
              </a:defRPr>
            </a:lvl3pPr>
            <a:lvl4pPr lvl="3" algn="ctr" rtl="0">
              <a:spcBef>
                <a:spcPts val="1200"/>
              </a:spcBef>
              <a:spcAft>
                <a:spcPts val="0"/>
              </a:spcAft>
              <a:buNone/>
              <a:defRPr sz="1600">
                <a:solidFill>
                  <a:schemeClr val="accent1"/>
                </a:solidFill>
              </a:defRPr>
            </a:lvl4pPr>
            <a:lvl5pPr lvl="4" algn="ctr" rtl="0">
              <a:spcBef>
                <a:spcPts val="1200"/>
              </a:spcBef>
              <a:spcAft>
                <a:spcPts val="0"/>
              </a:spcAft>
              <a:buNone/>
              <a:defRPr sz="1600">
                <a:solidFill>
                  <a:schemeClr val="accent1"/>
                </a:solidFill>
              </a:defRPr>
            </a:lvl5pPr>
            <a:lvl6pPr lvl="5" algn="ctr" rtl="0">
              <a:spcBef>
                <a:spcPts val="1200"/>
              </a:spcBef>
              <a:spcAft>
                <a:spcPts val="0"/>
              </a:spcAft>
              <a:buNone/>
              <a:defRPr sz="1600">
                <a:solidFill>
                  <a:schemeClr val="accent1"/>
                </a:solidFill>
              </a:defRPr>
            </a:lvl6pPr>
            <a:lvl7pPr lvl="6" algn="ctr" rtl="0">
              <a:spcBef>
                <a:spcPts val="1200"/>
              </a:spcBef>
              <a:spcAft>
                <a:spcPts val="0"/>
              </a:spcAft>
              <a:buNone/>
              <a:defRPr sz="1600">
                <a:solidFill>
                  <a:schemeClr val="accent1"/>
                </a:solidFill>
              </a:defRPr>
            </a:lvl7pPr>
            <a:lvl8pPr lvl="7" algn="ctr" rtl="0">
              <a:spcBef>
                <a:spcPts val="1200"/>
              </a:spcBef>
              <a:spcAft>
                <a:spcPts val="0"/>
              </a:spcAft>
              <a:buNone/>
              <a:defRPr sz="1600">
                <a:solidFill>
                  <a:schemeClr val="accent1"/>
                </a:solidFill>
              </a:defRPr>
            </a:lvl8pPr>
            <a:lvl9pPr lvl="8" algn="ctr" rtl="0">
              <a:spcBef>
                <a:spcPts val="1200"/>
              </a:spcBef>
              <a:spcAft>
                <a:spcPts val="1200"/>
              </a:spcAft>
              <a:buNone/>
              <a:defRPr sz="1600">
                <a:solidFill>
                  <a:schemeClr val="accent1"/>
                </a:solidFill>
              </a:defRPr>
            </a:lvl9pPr>
          </a:lstStyle>
          <a:p>
            <a:endParaRPr/>
          </a:p>
        </p:txBody>
      </p:sp>
      <p:sp>
        <p:nvSpPr>
          <p:cNvPr id="205" name="Google Shape;205;p5"/>
          <p:cNvSpPr txBox="1">
            <a:spLocks noGrp="1"/>
          </p:cNvSpPr>
          <p:nvPr>
            <p:ph type="title" idx="5" hasCustomPrompt="1"/>
          </p:nvPr>
        </p:nvSpPr>
        <p:spPr>
          <a:xfrm>
            <a:off x="2779776"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06" name="Google Shape;206;p5"/>
          <p:cNvSpPr txBox="1">
            <a:spLocks noGrp="1"/>
          </p:cNvSpPr>
          <p:nvPr>
            <p:ph type="title" idx="6" hasCustomPrompt="1"/>
          </p:nvPr>
        </p:nvSpPr>
        <p:spPr>
          <a:xfrm>
            <a:off x="5641848"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207" name="Google Shape;207;p5"/>
          <p:cNvGrpSpPr/>
          <p:nvPr/>
        </p:nvGrpSpPr>
        <p:grpSpPr>
          <a:xfrm>
            <a:off x="432850" y="0"/>
            <a:ext cx="8278300" cy="5165700"/>
            <a:chOff x="432850" y="0"/>
            <a:chExt cx="8278300" cy="5165700"/>
          </a:xfrm>
        </p:grpSpPr>
        <p:cxnSp>
          <p:nvCxnSpPr>
            <p:cNvPr id="208" name="Google Shape;208;p5"/>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09" name="Google Shape;209;p5"/>
            <p:cNvGrpSpPr/>
            <p:nvPr/>
          </p:nvGrpSpPr>
          <p:grpSpPr>
            <a:xfrm>
              <a:off x="8129350" y="4292175"/>
              <a:ext cx="581800" cy="582350"/>
              <a:chOff x="8064275" y="887850"/>
              <a:chExt cx="581800" cy="582350"/>
            </a:xfrm>
          </p:grpSpPr>
          <p:sp>
            <p:nvSpPr>
              <p:cNvPr id="210" name="Google Shape;210;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5"/>
            <p:cNvGrpSpPr/>
            <p:nvPr/>
          </p:nvGrpSpPr>
          <p:grpSpPr>
            <a:xfrm>
              <a:off x="8274238" y="3720600"/>
              <a:ext cx="292025" cy="292575"/>
              <a:chOff x="7353050" y="316275"/>
              <a:chExt cx="292025" cy="292575"/>
            </a:xfrm>
          </p:grpSpPr>
          <p:sp>
            <p:nvSpPr>
              <p:cNvPr id="217" name="Google Shape;217;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5"/>
            <p:cNvGrpSpPr/>
            <p:nvPr/>
          </p:nvGrpSpPr>
          <p:grpSpPr>
            <a:xfrm>
              <a:off x="8332763" y="3212475"/>
              <a:ext cx="175000" cy="175000"/>
              <a:chOff x="8792300" y="321275"/>
              <a:chExt cx="175000" cy="175000"/>
            </a:xfrm>
          </p:grpSpPr>
          <p:sp>
            <p:nvSpPr>
              <p:cNvPr id="222" name="Google Shape;222;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6" name="Google Shape;226;p5"/>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27" name="Google Shape;227;p5"/>
            <p:cNvGrpSpPr/>
            <p:nvPr/>
          </p:nvGrpSpPr>
          <p:grpSpPr>
            <a:xfrm rot="10800000">
              <a:off x="432850" y="291788"/>
              <a:ext cx="581800" cy="582350"/>
              <a:chOff x="8064275" y="887850"/>
              <a:chExt cx="581800" cy="582350"/>
            </a:xfrm>
          </p:grpSpPr>
          <p:sp>
            <p:nvSpPr>
              <p:cNvPr id="228" name="Google Shape;228;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5"/>
            <p:cNvGrpSpPr/>
            <p:nvPr/>
          </p:nvGrpSpPr>
          <p:grpSpPr>
            <a:xfrm rot="10800000">
              <a:off x="577738" y="1153138"/>
              <a:ext cx="292025" cy="292575"/>
              <a:chOff x="7353050" y="316275"/>
              <a:chExt cx="292025" cy="292575"/>
            </a:xfrm>
          </p:grpSpPr>
          <p:sp>
            <p:nvSpPr>
              <p:cNvPr id="235" name="Google Shape;235;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5"/>
            <p:cNvGrpSpPr/>
            <p:nvPr/>
          </p:nvGrpSpPr>
          <p:grpSpPr>
            <a:xfrm rot="10800000">
              <a:off x="636238" y="1778838"/>
              <a:ext cx="175000" cy="175000"/>
              <a:chOff x="8792300" y="321275"/>
              <a:chExt cx="175000" cy="175000"/>
            </a:xfrm>
          </p:grpSpPr>
          <p:sp>
            <p:nvSpPr>
              <p:cNvPr id="240" name="Google Shape;240;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5"/>
            <p:cNvGrpSpPr/>
            <p:nvPr/>
          </p:nvGrpSpPr>
          <p:grpSpPr>
            <a:xfrm>
              <a:off x="432850" y="2003163"/>
              <a:ext cx="175013" cy="27000"/>
              <a:chOff x="5662375" y="212375"/>
              <a:chExt cx="175013" cy="27000"/>
            </a:xfrm>
          </p:grpSpPr>
          <p:sp>
            <p:nvSpPr>
              <p:cNvPr id="245" name="Google Shape;245;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5"/>
            <p:cNvGrpSpPr/>
            <p:nvPr/>
          </p:nvGrpSpPr>
          <p:grpSpPr>
            <a:xfrm>
              <a:off x="788100" y="208488"/>
              <a:ext cx="175013" cy="27000"/>
              <a:chOff x="5662375" y="212375"/>
              <a:chExt cx="175013" cy="27000"/>
            </a:xfrm>
          </p:grpSpPr>
          <p:sp>
            <p:nvSpPr>
              <p:cNvPr id="249" name="Google Shape;249;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5"/>
            <p:cNvGrpSpPr/>
            <p:nvPr/>
          </p:nvGrpSpPr>
          <p:grpSpPr>
            <a:xfrm>
              <a:off x="8129350" y="4988725"/>
              <a:ext cx="175013" cy="27000"/>
              <a:chOff x="5662375" y="212375"/>
              <a:chExt cx="175013" cy="27000"/>
            </a:xfrm>
          </p:grpSpPr>
          <p:sp>
            <p:nvSpPr>
              <p:cNvPr id="253" name="Google Shape;253;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5"/>
            <p:cNvGrpSpPr/>
            <p:nvPr/>
          </p:nvGrpSpPr>
          <p:grpSpPr>
            <a:xfrm>
              <a:off x="8497550" y="3429425"/>
              <a:ext cx="175013" cy="27000"/>
              <a:chOff x="5662375" y="212375"/>
              <a:chExt cx="175013" cy="27000"/>
            </a:xfrm>
          </p:grpSpPr>
          <p:sp>
            <p:nvSpPr>
              <p:cNvPr id="257" name="Google Shape;257;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0" name="Google Shape;260;p5"/>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61" name="Google Shape;261;p5"/>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62" name="Google Shape;262;p5"/>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6"/>
        <p:cNvGrpSpPr/>
        <p:nvPr/>
      </p:nvGrpSpPr>
      <p:grpSpPr>
        <a:xfrm>
          <a:off x="0" y="0"/>
          <a:ext cx="0" cy="0"/>
          <a:chOff x="0" y="0"/>
          <a:chExt cx="0" cy="0"/>
        </a:xfrm>
      </p:grpSpPr>
      <p:sp>
        <p:nvSpPr>
          <p:cNvPr id="267" name="Google Shape;267;p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grpSp>
        <p:nvGrpSpPr>
          <p:cNvPr id="268" name="Google Shape;268;p6"/>
          <p:cNvGrpSpPr/>
          <p:nvPr/>
        </p:nvGrpSpPr>
        <p:grpSpPr>
          <a:xfrm flipH="1">
            <a:off x="480412" y="170875"/>
            <a:ext cx="175013" cy="27000"/>
            <a:chOff x="5662375" y="212375"/>
            <a:chExt cx="175013" cy="27000"/>
          </a:xfrm>
        </p:grpSpPr>
        <p:sp>
          <p:nvSpPr>
            <p:cNvPr id="269" name="Google Shape;269;p6"/>
            <p:cNvSpPr/>
            <p:nvPr/>
          </p:nvSpPr>
          <p:spPr>
            <a:xfrm>
              <a:off x="5662375"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5736381"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a:off x="5810388"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2" name="Google Shape;272;p6"/>
          <p:cNvCxnSpPr/>
          <p:nvPr/>
        </p:nvCxnSpPr>
        <p:spPr>
          <a:xfrm rot="10800000" flipH="1">
            <a:off x="582471" y="199663"/>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273" name="Google Shape;273;p6"/>
          <p:cNvCxnSpPr/>
          <p:nvPr/>
        </p:nvCxnSpPr>
        <p:spPr>
          <a:xfrm>
            <a:off x="-4" y="-23937"/>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274" name="Google Shape;274;p6"/>
          <p:cNvGrpSpPr/>
          <p:nvPr/>
        </p:nvGrpSpPr>
        <p:grpSpPr>
          <a:xfrm rot="10800000">
            <a:off x="423746" y="486613"/>
            <a:ext cx="292025" cy="292575"/>
            <a:chOff x="7353050" y="316275"/>
            <a:chExt cx="292025" cy="292575"/>
          </a:xfrm>
        </p:grpSpPr>
        <p:sp>
          <p:nvSpPr>
            <p:cNvPr id="275" name="Google Shape;275;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6"/>
          <p:cNvGrpSpPr/>
          <p:nvPr/>
        </p:nvGrpSpPr>
        <p:grpSpPr>
          <a:xfrm rot="10800000" flipH="1">
            <a:off x="1638735" y="53000"/>
            <a:ext cx="293111" cy="293388"/>
            <a:chOff x="3164039" y="430875"/>
            <a:chExt cx="293111" cy="293388"/>
          </a:xfrm>
        </p:grpSpPr>
        <p:sp>
          <p:nvSpPr>
            <p:cNvPr id="280" name="Google Shape;280;p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6" name="Google Shape;286;p6"/>
          <p:cNvCxnSpPr/>
          <p:nvPr/>
        </p:nvCxnSpPr>
        <p:spPr>
          <a:xfrm rot="10800000">
            <a:off x="7250850" y="262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287" name="Google Shape;287;p6"/>
          <p:cNvCxnSpPr/>
          <p:nvPr/>
        </p:nvCxnSpPr>
        <p:spPr>
          <a:xfrm flipH="1">
            <a:off x="8407950" y="-39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288" name="Google Shape;288;p6"/>
          <p:cNvGrpSpPr/>
          <p:nvPr/>
        </p:nvGrpSpPr>
        <p:grpSpPr>
          <a:xfrm>
            <a:off x="8118150" y="493925"/>
            <a:ext cx="581800" cy="582350"/>
            <a:chOff x="8064275" y="887850"/>
            <a:chExt cx="581800" cy="582350"/>
          </a:xfrm>
        </p:grpSpPr>
        <p:sp>
          <p:nvSpPr>
            <p:cNvPr id="289" name="Google Shape;289;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6"/>
          <p:cNvGrpSpPr/>
          <p:nvPr/>
        </p:nvGrpSpPr>
        <p:grpSpPr>
          <a:xfrm>
            <a:off x="7087750" y="137875"/>
            <a:ext cx="292025" cy="292575"/>
            <a:chOff x="7353050" y="316275"/>
            <a:chExt cx="292025" cy="292575"/>
          </a:xfrm>
        </p:grpSpPr>
        <p:sp>
          <p:nvSpPr>
            <p:cNvPr id="296" name="Google Shape;296;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6"/>
          <p:cNvGrpSpPr/>
          <p:nvPr/>
        </p:nvGrpSpPr>
        <p:grpSpPr>
          <a:xfrm>
            <a:off x="8811825" y="196650"/>
            <a:ext cx="175000" cy="175000"/>
            <a:chOff x="8792300" y="321275"/>
            <a:chExt cx="175000" cy="175000"/>
          </a:xfrm>
        </p:grpSpPr>
        <p:sp>
          <p:nvSpPr>
            <p:cNvPr id="301" name="Google Shape;301;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6"/>
          <p:cNvGrpSpPr/>
          <p:nvPr/>
        </p:nvGrpSpPr>
        <p:grpSpPr>
          <a:xfrm>
            <a:off x="8543925" y="137875"/>
            <a:ext cx="175013" cy="27000"/>
            <a:chOff x="5662375" y="212375"/>
            <a:chExt cx="175013" cy="27000"/>
          </a:xfrm>
        </p:grpSpPr>
        <p:sp>
          <p:nvSpPr>
            <p:cNvPr id="306" name="Google Shape;30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6"/>
          <p:cNvGrpSpPr/>
          <p:nvPr/>
        </p:nvGrpSpPr>
        <p:grpSpPr>
          <a:xfrm>
            <a:off x="7970225" y="1091600"/>
            <a:ext cx="175013" cy="27000"/>
            <a:chOff x="5662375" y="212375"/>
            <a:chExt cx="175013" cy="27000"/>
          </a:xfrm>
        </p:grpSpPr>
        <p:sp>
          <p:nvSpPr>
            <p:cNvPr id="310" name="Google Shape;31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3"/>
        <p:cNvGrpSpPr/>
        <p:nvPr/>
      </p:nvGrpSpPr>
      <p:grpSpPr>
        <a:xfrm>
          <a:off x="0" y="0"/>
          <a:ext cx="0" cy="0"/>
          <a:chOff x="0" y="0"/>
          <a:chExt cx="0" cy="0"/>
        </a:xfrm>
      </p:grpSpPr>
      <p:sp>
        <p:nvSpPr>
          <p:cNvPr id="314" name="Google Shape;314;p7"/>
          <p:cNvSpPr txBox="1">
            <a:spLocks noGrp="1"/>
          </p:cNvSpPr>
          <p:nvPr>
            <p:ph type="subTitle" idx="1"/>
          </p:nvPr>
        </p:nvSpPr>
        <p:spPr>
          <a:xfrm>
            <a:off x="804672" y="1984248"/>
            <a:ext cx="3291900" cy="137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15" name="Google Shape;31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16" name="Google Shape;31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17" name="Google Shape;31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18" name="Google Shape;31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19" name="Google Shape;319;p7"/>
          <p:cNvGrpSpPr/>
          <p:nvPr/>
        </p:nvGrpSpPr>
        <p:grpSpPr>
          <a:xfrm flipH="1">
            <a:off x="499400" y="959675"/>
            <a:ext cx="581800" cy="582350"/>
            <a:chOff x="8064275" y="887850"/>
            <a:chExt cx="581800" cy="582350"/>
          </a:xfrm>
        </p:grpSpPr>
        <p:sp>
          <p:nvSpPr>
            <p:cNvPr id="320" name="Google Shape;32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7"/>
          <p:cNvGrpSpPr/>
          <p:nvPr/>
        </p:nvGrpSpPr>
        <p:grpSpPr>
          <a:xfrm flipH="1">
            <a:off x="1500400" y="388100"/>
            <a:ext cx="292025" cy="292575"/>
            <a:chOff x="7353050" y="316275"/>
            <a:chExt cx="292025" cy="292575"/>
          </a:xfrm>
        </p:grpSpPr>
        <p:sp>
          <p:nvSpPr>
            <p:cNvPr id="327" name="Google Shape;32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7"/>
          <p:cNvGrpSpPr/>
          <p:nvPr/>
        </p:nvGrpSpPr>
        <p:grpSpPr>
          <a:xfrm flipH="1">
            <a:off x="3527112" y="361100"/>
            <a:ext cx="175013" cy="27000"/>
            <a:chOff x="5662375" y="212375"/>
            <a:chExt cx="175013" cy="27000"/>
          </a:xfrm>
        </p:grpSpPr>
        <p:sp>
          <p:nvSpPr>
            <p:cNvPr id="338" name="Google Shape;33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7"/>
          <p:cNvGrpSpPr/>
          <p:nvPr/>
        </p:nvGrpSpPr>
        <p:grpSpPr>
          <a:xfrm flipH="1">
            <a:off x="480412" y="242700"/>
            <a:ext cx="175013" cy="27000"/>
            <a:chOff x="5662375" y="212375"/>
            <a:chExt cx="175013" cy="27000"/>
          </a:xfrm>
        </p:grpSpPr>
        <p:sp>
          <p:nvSpPr>
            <p:cNvPr id="342" name="Google Shape;34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7"/>
          <p:cNvGrpSpPr/>
          <p:nvPr/>
        </p:nvGrpSpPr>
        <p:grpSpPr>
          <a:xfrm flipH="1">
            <a:off x="901712" y="1653625"/>
            <a:ext cx="175013" cy="27000"/>
            <a:chOff x="5662375" y="212375"/>
            <a:chExt cx="175013" cy="27000"/>
          </a:xfrm>
        </p:grpSpPr>
        <p:sp>
          <p:nvSpPr>
            <p:cNvPr id="346" name="Google Shape;34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49" name="Google Shape;34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50" name="Google Shape;35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51" name="Google Shape;351;p7"/>
          <p:cNvGrpSpPr/>
          <p:nvPr/>
        </p:nvGrpSpPr>
        <p:grpSpPr>
          <a:xfrm rot="10800000">
            <a:off x="499400" y="3940925"/>
            <a:ext cx="581800" cy="582350"/>
            <a:chOff x="8064275" y="887850"/>
            <a:chExt cx="581800" cy="582350"/>
          </a:xfrm>
        </p:grpSpPr>
        <p:sp>
          <p:nvSpPr>
            <p:cNvPr id="352" name="Google Shape;35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1819575" y="4586750"/>
            <a:ext cx="292025" cy="292575"/>
            <a:chOff x="7353050" y="316275"/>
            <a:chExt cx="292025" cy="292575"/>
          </a:xfrm>
        </p:grpSpPr>
        <p:sp>
          <p:nvSpPr>
            <p:cNvPr id="359" name="Google Shape;35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7"/>
          <p:cNvGrpSpPr/>
          <p:nvPr/>
        </p:nvGrpSpPr>
        <p:grpSpPr>
          <a:xfrm rot="10800000">
            <a:off x="212525" y="4645550"/>
            <a:ext cx="175000" cy="175000"/>
            <a:chOff x="8792300" y="321275"/>
            <a:chExt cx="175000" cy="175000"/>
          </a:xfrm>
        </p:grpSpPr>
        <p:sp>
          <p:nvSpPr>
            <p:cNvPr id="364" name="Google Shape;36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7"/>
          <p:cNvGrpSpPr/>
          <p:nvPr/>
        </p:nvGrpSpPr>
        <p:grpSpPr>
          <a:xfrm rot="10800000">
            <a:off x="480412" y="4852325"/>
            <a:ext cx="175013" cy="27000"/>
            <a:chOff x="5662375" y="212375"/>
            <a:chExt cx="175013" cy="27000"/>
          </a:xfrm>
        </p:grpSpPr>
        <p:sp>
          <p:nvSpPr>
            <p:cNvPr id="369" name="Google Shape;36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7"/>
          <p:cNvGrpSpPr/>
          <p:nvPr/>
        </p:nvGrpSpPr>
        <p:grpSpPr>
          <a:xfrm rot="10800000">
            <a:off x="1054112" y="3898600"/>
            <a:ext cx="175013" cy="27000"/>
            <a:chOff x="5662375" y="212375"/>
            <a:chExt cx="175013" cy="27000"/>
          </a:xfrm>
        </p:grpSpPr>
        <p:sp>
          <p:nvSpPr>
            <p:cNvPr id="373" name="Google Shape;37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6"/>
        <p:cNvGrpSpPr/>
        <p:nvPr/>
      </p:nvGrpSpPr>
      <p:grpSpPr>
        <a:xfrm>
          <a:off x="0" y="0"/>
          <a:ext cx="0" cy="0"/>
          <a:chOff x="0" y="0"/>
          <a:chExt cx="0" cy="0"/>
        </a:xfrm>
      </p:grpSpPr>
      <p:grpSp>
        <p:nvGrpSpPr>
          <p:cNvPr id="377" name="Google Shape;377;p8"/>
          <p:cNvGrpSpPr/>
          <p:nvPr/>
        </p:nvGrpSpPr>
        <p:grpSpPr>
          <a:xfrm>
            <a:off x="1349626" y="598417"/>
            <a:ext cx="6453730" cy="3631136"/>
            <a:chOff x="365750" y="1285025"/>
            <a:chExt cx="6934275" cy="3315500"/>
          </a:xfrm>
        </p:grpSpPr>
        <p:sp>
          <p:nvSpPr>
            <p:cNvPr id="378" name="Google Shape;37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3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381" name="Google Shape;381;p8"/>
          <p:cNvGrpSpPr/>
          <p:nvPr/>
        </p:nvGrpSpPr>
        <p:grpSpPr>
          <a:xfrm>
            <a:off x="-6867" y="-6625"/>
            <a:ext cx="9152342" cy="5102050"/>
            <a:chOff x="-6867" y="-6625"/>
            <a:chExt cx="9152342" cy="5102050"/>
          </a:xfrm>
        </p:grpSpPr>
        <p:cxnSp>
          <p:nvCxnSpPr>
            <p:cNvPr id="382" name="Google Shape;38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83" name="Google Shape;38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84" name="Google Shape;38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85" name="Google Shape;38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86" name="Google Shape;386;p8"/>
            <p:cNvGrpSpPr/>
            <p:nvPr/>
          </p:nvGrpSpPr>
          <p:grpSpPr>
            <a:xfrm flipH="1">
              <a:off x="1278333" y="4513075"/>
              <a:ext cx="581800" cy="582350"/>
              <a:chOff x="8064275" y="887850"/>
              <a:chExt cx="581800" cy="582350"/>
            </a:xfrm>
          </p:grpSpPr>
          <p:sp>
            <p:nvSpPr>
              <p:cNvPr id="387" name="Google Shape;38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8"/>
            <p:cNvGrpSpPr/>
            <p:nvPr/>
          </p:nvGrpSpPr>
          <p:grpSpPr>
            <a:xfrm flipH="1">
              <a:off x="2747608" y="4340463"/>
              <a:ext cx="292025" cy="292575"/>
              <a:chOff x="7353050" y="316275"/>
              <a:chExt cx="292025" cy="292575"/>
            </a:xfrm>
          </p:grpSpPr>
          <p:sp>
            <p:nvSpPr>
              <p:cNvPr id="394" name="Google Shape;39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8"/>
            <p:cNvGrpSpPr/>
            <p:nvPr/>
          </p:nvGrpSpPr>
          <p:grpSpPr>
            <a:xfrm flipH="1">
              <a:off x="171308" y="4315025"/>
              <a:ext cx="175000" cy="175000"/>
              <a:chOff x="8792300" y="321275"/>
              <a:chExt cx="175000" cy="175000"/>
            </a:xfrm>
          </p:grpSpPr>
          <p:sp>
            <p:nvSpPr>
              <p:cNvPr id="399" name="Google Shape;39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8"/>
            <p:cNvGrpSpPr/>
            <p:nvPr/>
          </p:nvGrpSpPr>
          <p:grpSpPr>
            <a:xfrm>
              <a:off x="3873197" y="4657550"/>
              <a:ext cx="293111" cy="293388"/>
              <a:chOff x="3164039" y="430875"/>
              <a:chExt cx="293111" cy="293388"/>
            </a:xfrm>
          </p:grpSpPr>
          <p:sp>
            <p:nvSpPr>
              <p:cNvPr id="404" name="Google Shape;40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8"/>
            <p:cNvGrpSpPr/>
            <p:nvPr/>
          </p:nvGrpSpPr>
          <p:grpSpPr>
            <a:xfrm flipH="1">
              <a:off x="242270" y="4142425"/>
              <a:ext cx="175013" cy="27000"/>
              <a:chOff x="5662375" y="212375"/>
              <a:chExt cx="175013" cy="27000"/>
            </a:xfrm>
          </p:grpSpPr>
          <p:sp>
            <p:nvSpPr>
              <p:cNvPr id="411" name="Google Shape;41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14" name="Google Shape;41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15" name="Google Shape;41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16" name="Google Shape;41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17" name="Google Shape;417;p8"/>
            <p:cNvGrpSpPr/>
            <p:nvPr/>
          </p:nvGrpSpPr>
          <p:grpSpPr>
            <a:xfrm>
              <a:off x="8064275" y="1040250"/>
              <a:ext cx="581800" cy="582350"/>
              <a:chOff x="8064275" y="887850"/>
              <a:chExt cx="581800" cy="582350"/>
            </a:xfrm>
          </p:grpSpPr>
          <p:sp>
            <p:nvSpPr>
              <p:cNvPr id="418" name="Google Shape;41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8"/>
            <p:cNvGrpSpPr/>
            <p:nvPr/>
          </p:nvGrpSpPr>
          <p:grpSpPr>
            <a:xfrm>
              <a:off x="7353050" y="316275"/>
              <a:ext cx="292025" cy="292575"/>
              <a:chOff x="7353050" y="316275"/>
              <a:chExt cx="292025" cy="292575"/>
            </a:xfrm>
          </p:grpSpPr>
          <p:sp>
            <p:nvSpPr>
              <p:cNvPr id="425" name="Google Shape;42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8"/>
            <p:cNvGrpSpPr/>
            <p:nvPr/>
          </p:nvGrpSpPr>
          <p:grpSpPr>
            <a:xfrm>
              <a:off x="8792300" y="321275"/>
              <a:ext cx="175000" cy="175000"/>
              <a:chOff x="8792300" y="321275"/>
              <a:chExt cx="175000" cy="175000"/>
            </a:xfrm>
          </p:grpSpPr>
          <p:sp>
            <p:nvSpPr>
              <p:cNvPr id="430" name="Google Shape;43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8"/>
            <p:cNvGrpSpPr/>
            <p:nvPr/>
          </p:nvGrpSpPr>
          <p:grpSpPr>
            <a:xfrm>
              <a:off x="8490050" y="170875"/>
              <a:ext cx="175013" cy="27000"/>
              <a:chOff x="5662375" y="212375"/>
              <a:chExt cx="175013" cy="27000"/>
            </a:xfrm>
          </p:grpSpPr>
          <p:sp>
            <p:nvSpPr>
              <p:cNvPr id="441" name="Google Shape;44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8"/>
            <p:cNvGrpSpPr/>
            <p:nvPr/>
          </p:nvGrpSpPr>
          <p:grpSpPr>
            <a:xfrm>
              <a:off x="8678350" y="1658000"/>
              <a:ext cx="175013" cy="27000"/>
              <a:chOff x="5662375" y="212375"/>
              <a:chExt cx="175013" cy="27000"/>
            </a:xfrm>
          </p:grpSpPr>
          <p:sp>
            <p:nvSpPr>
              <p:cNvPr id="445" name="Google Shape;44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8"/>
        <p:cNvGrpSpPr/>
        <p:nvPr/>
      </p:nvGrpSpPr>
      <p:grpSpPr>
        <a:xfrm>
          <a:off x="0" y="0"/>
          <a:ext cx="0" cy="0"/>
          <a:chOff x="0" y="0"/>
          <a:chExt cx="0" cy="0"/>
        </a:xfrm>
      </p:grpSpPr>
      <p:sp>
        <p:nvSpPr>
          <p:cNvPr id="449" name="Google Shape;44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50" name="Google Shape;450;p9"/>
          <p:cNvSpPr txBox="1">
            <a:spLocks noGrp="1"/>
          </p:cNvSpPr>
          <p:nvPr>
            <p:ph type="body" idx="1"/>
          </p:nvPr>
        </p:nvSpPr>
        <p:spPr>
          <a:xfrm>
            <a:off x="4899150" y="821850"/>
            <a:ext cx="3096000" cy="3478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51" name="Google Shape;45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52" name="Google Shape;45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53" name="Google Shape;45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54" name="Google Shape;454;p9"/>
          <p:cNvGrpSpPr/>
          <p:nvPr/>
        </p:nvGrpSpPr>
        <p:grpSpPr>
          <a:xfrm flipH="1">
            <a:off x="499400" y="959675"/>
            <a:ext cx="581800" cy="582350"/>
            <a:chOff x="8064275" y="887850"/>
            <a:chExt cx="581800" cy="582350"/>
          </a:xfrm>
        </p:grpSpPr>
        <p:sp>
          <p:nvSpPr>
            <p:cNvPr id="455" name="Google Shape;45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9"/>
          <p:cNvGrpSpPr/>
          <p:nvPr/>
        </p:nvGrpSpPr>
        <p:grpSpPr>
          <a:xfrm flipH="1">
            <a:off x="1500400" y="388100"/>
            <a:ext cx="292025" cy="292575"/>
            <a:chOff x="7353050" y="316275"/>
            <a:chExt cx="292025" cy="292575"/>
          </a:xfrm>
        </p:grpSpPr>
        <p:sp>
          <p:nvSpPr>
            <p:cNvPr id="462" name="Google Shape;46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9"/>
          <p:cNvGrpSpPr/>
          <p:nvPr/>
        </p:nvGrpSpPr>
        <p:grpSpPr>
          <a:xfrm flipH="1">
            <a:off x="3527112" y="361100"/>
            <a:ext cx="175013" cy="27000"/>
            <a:chOff x="5662375" y="212375"/>
            <a:chExt cx="175013" cy="27000"/>
          </a:xfrm>
        </p:grpSpPr>
        <p:sp>
          <p:nvSpPr>
            <p:cNvPr id="473" name="Google Shape;47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9"/>
          <p:cNvGrpSpPr/>
          <p:nvPr/>
        </p:nvGrpSpPr>
        <p:grpSpPr>
          <a:xfrm flipH="1">
            <a:off x="480412" y="242700"/>
            <a:ext cx="175013" cy="27000"/>
            <a:chOff x="5662375" y="212375"/>
            <a:chExt cx="175013" cy="27000"/>
          </a:xfrm>
        </p:grpSpPr>
        <p:sp>
          <p:nvSpPr>
            <p:cNvPr id="477" name="Google Shape;47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9"/>
          <p:cNvGrpSpPr/>
          <p:nvPr/>
        </p:nvGrpSpPr>
        <p:grpSpPr>
          <a:xfrm flipH="1">
            <a:off x="901712" y="1653625"/>
            <a:ext cx="175013" cy="27000"/>
            <a:chOff x="5662375" y="212375"/>
            <a:chExt cx="175013" cy="27000"/>
          </a:xfrm>
        </p:grpSpPr>
        <p:sp>
          <p:nvSpPr>
            <p:cNvPr id="481" name="Google Shape;48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84" name="Google Shape;48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85" name="Google Shape;48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86" name="Google Shape;486;p9"/>
          <p:cNvGrpSpPr/>
          <p:nvPr/>
        </p:nvGrpSpPr>
        <p:grpSpPr>
          <a:xfrm rot="10800000">
            <a:off x="499400" y="3940925"/>
            <a:ext cx="581800" cy="582350"/>
            <a:chOff x="8064275" y="887850"/>
            <a:chExt cx="581800" cy="582350"/>
          </a:xfrm>
        </p:grpSpPr>
        <p:sp>
          <p:nvSpPr>
            <p:cNvPr id="487" name="Google Shape;48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1819575" y="4586750"/>
            <a:ext cx="292025" cy="292575"/>
            <a:chOff x="7353050" y="316275"/>
            <a:chExt cx="292025" cy="292575"/>
          </a:xfrm>
        </p:grpSpPr>
        <p:sp>
          <p:nvSpPr>
            <p:cNvPr id="494" name="Google Shape;49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9"/>
          <p:cNvGrpSpPr/>
          <p:nvPr/>
        </p:nvGrpSpPr>
        <p:grpSpPr>
          <a:xfrm rot="10800000">
            <a:off x="212525" y="4645550"/>
            <a:ext cx="175000" cy="175000"/>
            <a:chOff x="8792300" y="321275"/>
            <a:chExt cx="175000" cy="175000"/>
          </a:xfrm>
        </p:grpSpPr>
        <p:sp>
          <p:nvSpPr>
            <p:cNvPr id="499" name="Google Shape;49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9"/>
          <p:cNvGrpSpPr/>
          <p:nvPr/>
        </p:nvGrpSpPr>
        <p:grpSpPr>
          <a:xfrm rot="10800000">
            <a:off x="480412" y="4852325"/>
            <a:ext cx="175013" cy="27000"/>
            <a:chOff x="5662375" y="212375"/>
            <a:chExt cx="175013" cy="27000"/>
          </a:xfrm>
        </p:grpSpPr>
        <p:sp>
          <p:nvSpPr>
            <p:cNvPr id="504" name="Google Shape;50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9"/>
          <p:cNvGrpSpPr/>
          <p:nvPr/>
        </p:nvGrpSpPr>
        <p:grpSpPr>
          <a:xfrm rot="10800000">
            <a:off x="1054112" y="3898600"/>
            <a:ext cx="175013" cy="27000"/>
            <a:chOff x="5662375" y="212375"/>
            <a:chExt cx="175013" cy="27000"/>
          </a:xfrm>
        </p:grpSpPr>
        <p:sp>
          <p:nvSpPr>
            <p:cNvPr id="508" name="Google Shape;50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1"/>
        <p:cNvGrpSpPr/>
        <p:nvPr/>
      </p:nvGrpSpPr>
      <p:grpSpPr>
        <a:xfrm>
          <a:off x="0" y="0"/>
          <a:ext cx="0" cy="0"/>
          <a:chOff x="0" y="0"/>
          <a:chExt cx="0" cy="0"/>
        </a:xfrm>
      </p:grpSpPr>
      <p:sp>
        <p:nvSpPr>
          <p:cNvPr id="512" name="Google Shape;512;p10"/>
          <p:cNvSpPr txBox="1">
            <a:spLocks noGrp="1"/>
          </p:cNvSpPr>
          <p:nvPr>
            <p:ph type="body" idx="1"/>
          </p:nvPr>
        </p:nvSpPr>
        <p:spPr>
          <a:xfrm>
            <a:off x="1122050" y="1947672"/>
            <a:ext cx="2788800" cy="1362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sz="1600"/>
            </a:lvl1pPr>
            <a:lvl2pPr marL="914400" lvl="1" indent="-317500" rtl="0">
              <a:lnSpc>
                <a:spcPct val="100000"/>
              </a:lnSpc>
              <a:spcBef>
                <a:spcPts val="0"/>
              </a:spcBef>
              <a:spcAft>
                <a:spcPts val="0"/>
              </a:spcAft>
              <a:buSzPts val="1400"/>
              <a:buChar char="○"/>
              <a:defRPr sz="1600"/>
            </a:lvl2pPr>
            <a:lvl3pPr marL="1371600" lvl="2" indent="-317500" rtl="0">
              <a:lnSpc>
                <a:spcPct val="100000"/>
              </a:lnSpc>
              <a:spcBef>
                <a:spcPts val="0"/>
              </a:spcBef>
              <a:spcAft>
                <a:spcPts val="0"/>
              </a:spcAft>
              <a:buSzPts val="1400"/>
              <a:buChar char="■"/>
              <a:defRPr sz="1600"/>
            </a:lvl3pPr>
            <a:lvl4pPr marL="1828800" lvl="3" indent="-317500" rtl="0">
              <a:lnSpc>
                <a:spcPct val="100000"/>
              </a:lnSpc>
              <a:spcBef>
                <a:spcPts val="0"/>
              </a:spcBef>
              <a:spcAft>
                <a:spcPts val="0"/>
              </a:spcAft>
              <a:buSzPts val="1400"/>
              <a:buChar char="●"/>
              <a:defRPr sz="1600"/>
            </a:lvl4pPr>
            <a:lvl5pPr marL="2286000" lvl="4" indent="-317500" rtl="0">
              <a:lnSpc>
                <a:spcPct val="100000"/>
              </a:lnSpc>
              <a:spcBef>
                <a:spcPts val="0"/>
              </a:spcBef>
              <a:spcAft>
                <a:spcPts val="0"/>
              </a:spcAft>
              <a:buSzPts val="1400"/>
              <a:buChar char="○"/>
              <a:defRPr sz="1600"/>
            </a:lvl5pPr>
            <a:lvl6pPr marL="2743200" lvl="5" indent="-317500" rtl="0">
              <a:lnSpc>
                <a:spcPct val="100000"/>
              </a:lnSpc>
              <a:spcBef>
                <a:spcPts val="0"/>
              </a:spcBef>
              <a:spcAft>
                <a:spcPts val="0"/>
              </a:spcAft>
              <a:buSzPts val="1400"/>
              <a:buChar char="■"/>
              <a:defRPr sz="1600"/>
            </a:lvl6pPr>
            <a:lvl7pPr marL="3200400" lvl="6" indent="-317500" rtl="0">
              <a:lnSpc>
                <a:spcPct val="100000"/>
              </a:lnSpc>
              <a:spcBef>
                <a:spcPts val="0"/>
              </a:spcBef>
              <a:spcAft>
                <a:spcPts val="0"/>
              </a:spcAft>
              <a:buSzPts val="1400"/>
              <a:buChar char="●"/>
              <a:defRPr sz="1600"/>
            </a:lvl7pPr>
            <a:lvl8pPr marL="3657600" lvl="7" indent="-317500" rtl="0">
              <a:lnSpc>
                <a:spcPct val="100000"/>
              </a:lnSpc>
              <a:spcBef>
                <a:spcPts val="0"/>
              </a:spcBef>
              <a:spcAft>
                <a:spcPts val="0"/>
              </a:spcAft>
              <a:buSzPts val="1400"/>
              <a:buChar char="○"/>
              <a:defRPr sz="1600"/>
            </a:lvl8pPr>
            <a:lvl9pPr marL="4114800" lvl="8" indent="-317500" rtl="0">
              <a:lnSpc>
                <a:spcPct val="100000"/>
              </a:lnSpc>
              <a:spcBef>
                <a:spcPts val="0"/>
              </a:spcBef>
              <a:spcAft>
                <a:spcPts val="0"/>
              </a:spcAft>
              <a:buSzPts val="1400"/>
              <a:buChar char="■"/>
              <a:defRPr sz="1600"/>
            </a:lvl9pPr>
          </a:lstStyle>
          <a:p>
            <a:endParaRPr/>
          </a:p>
        </p:txBody>
      </p:sp>
      <p:sp>
        <p:nvSpPr>
          <p:cNvPr id="513" name="Google Shape;513;p10"/>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514" name="Google Shape;514;p10"/>
          <p:cNvCxnSpPr/>
          <p:nvPr/>
        </p:nvCxnSpPr>
        <p:spPr>
          <a:xfrm>
            <a:off x="590450" y="4340600"/>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515" name="Google Shape;515;p10"/>
          <p:cNvCxnSpPr/>
          <p:nvPr/>
        </p:nvCxnSpPr>
        <p:spPr>
          <a:xfrm rot="10800000" flipH="1">
            <a:off x="7975" y="4332600"/>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516" name="Google Shape;516;p10"/>
          <p:cNvGrpSpPr/>
          <p:nvPr/>
        </p:nvGrpSpPr>
        <p:grpSpPr>
          <a:xfrm flipH="1">
            <a:off x="431725" y="4183775"/>
            <a:ext cx="292025" cy="292575"/>
            <a:chOff x="7353050" y="316275"/>
            <a:chExt cx="292025" cy="292575"/>
          </a:xfrm>
        </p:grpSpPr>
        <p:sp>
          <p:nvSpPr>
            <p:cNvPr id="517" name="Google Shape;51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521;p10"/>
          <p:cNvGrpSpPr/>
          <p:nvPr/>
        </p:nvGrpSpPr>
        <p:grpSpPr>
          <a:xfrm>
            <a:off x="1646714" y="4616575"/>
            <a:ext cx="293111" cy="293388"/>
            <a:chOff x="3164039" y="430875"/>
            <a:chExt cx="293111" cy="293388"/>
          </a:xfrm>
        </p:grpSpPr>
        <p:sp>
          <p:nvSpPr>
            <p:cNvPr id="522" name="Google Shape;52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28" name="Google Shape;528;p10"/>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529" name="Google Shape;529;p10"/>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530" name="Google Shape;530;p10"/>
          <p:cNvGrpSpPr/>
          <p:nvPr/>
        </p:nvGrpSpPr>
        <p:grpSpPr>
          <a:xfrm>
            <a:off x="8064275" y="526925"/>
            <a:ext cx="581800" cy="582350"/>
            <a:chOff x="8064275" y="887850"/>
            <a:chExt cx="581800" cy="582350"/>
          </a:xfrm>
        </p:grpSpPr>
        <p:sp>
          <p:nvSpPr>
            <p:cNvPr id="531" name="Google Shape;53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0"/>
          <p:cNvGrpSpPr/>
          <p:nvPr/>
        </p:nvGrpSpPr>
        <p:grpSpPr>
          <a:xfrm>
            <a:off x="7033875" y="170875"/>
            <a:ext cx="292025" cy="292575"/>
            <a:chOff x="7353050" y="316275"/>
            <a:chExt cx="292025" cy="292575"/>
          </a:xfrm>
        </p:grpSpPr>
        <p:sp>
          <p:nvSpPr>
            <p:cNvPr id="538" name="Google Shape;53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10"/>
          <p:cNvGrpSpPr/>
          <p:nvPr/>
        </p:nvGrpSpPr>
        <p:grpSpPr>
          <a:xfrm>
            <a:off x="8757950" y="229650"/>
            <a:ext cx="175000" cy="175000"/>
            <a:chOff x="8792300" y="321275"/>
            <a:chExt cx="175000" cy="175000"/>
          </a:xfrm>
        </p:grpSpPr>
        <p:sp>
          <p:nvSpPr>
            <p:cNvPr id="543" name="Google Shape;54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10"/>
          <p:cNvGrpSpPr/>
          <p:nvPr/>
        </p:nvGrpSpPr>
        <p:grpSpPr>
          <a:xfrm>
            <a:off x="8490050" y="170875"/>
            <a:ext cx="175013" cy="27000"/>
            <a:chOff x="5662375" y="212375"/>
            <a:chExt cx="175013" cy="27000"/>
          </a:xfrm>
        </p:grpSpPr>
        <p:sp>
          <p:nvSpPr>
            <p:cNvPr id="548" name="Google Shape;548;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10"/>
          <p:cNvGrpSpPr/>
          <p:nvPr/>
        </p:nvGrpSpPr>
        <p:grpSpPr>
          <a:xfrm>
            <a:off x="7916350" y="1124600"/>
            <a:ext cx="175013" cy="27000"/>
            <a:chOff x="5662375" y="212375"/>
            <a:chExt cx="175013" cy="27000"/>
          </a:xfrm>
        </p:grpSpPr>
        <p:sp>
          <p:nvSpPr>
            <p:cNvPr id="552" name="Google Shape;552;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800"/>
              <a:buFont typeface="Fjalla One"/>
              <a:buNone/>
              <a:defRPr sz="2800">
                <a:solidFill>
                  <a:schemeClr val="dk1"/>
                </a:solidFill>
                <a:latin typeface="Fjalla One"/>
                <a:ea typeface="Fjalla One"/>
                <a:cs typeface="Fjalla One"/>
                <a:sym typeface="Fjalla One"/>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261350"/>
            <a:ext cx="7717500" cy="3347100"/>
          </a:xfrm>
          <a:prstGeom prst="rect">
            <a:avLst/>
          </a:prstGeom>
          <a:noFill/>
          <a:ln>
            <a:noFill/>
          </a:ln>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1pPr>
            <a:lvl2pPr marL="914400" lvl="1" indent="-3175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2pPr>
            <a:lvl3pPr marL="1371600" lvl="2" indent="-3175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3pPr>
            <a:lvl4pPr marL="1828800" lvl="3" indent="-3175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4pPr>
            <a:lvl5pPr marL="2286000" lvl="4" indent="-3175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5pPr>
            <a:lvl6pPr marL="2743200" lvl="5" indent="-3175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6pPr>
            <a:lvl7pPr marL="3200400" lvl="6" indent="-3175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7pPr>
            <a:lvl8pPr marL="3657600" lvl="7" indent="-3175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8pPr>
            <a:lvl9pPr marL="4114800" lvl="8" indent="-3175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0" r:id="rId12"/>
    <p:sldLayoutId id="2147483663" r:id="rId13"/>
    <p:sldLayoutId id="214748366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17"/>
          <p:cNvSpPr txBox="1">
            <a:spLocks noGrp="1"/>
          </p:cNvSpPr>
          <p:nvPr>
            <p:ph type="ctrTitle"/>
          </p:nvPr>
        </p:nvSpPr>
        <p:spPr>
          <a:xfrm>
            <a:off x="783350" y="1105628"/>
            <a:ext cx="5577693" cy="13260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a:solidFill>
                  <a:schemeClr val="dk2"/>
                </a:solidFill>
                <a:latin typeface="DM Sans" pitchFamily="2" charset="0"/>
              </a:rPr>
              <a:t>BÁO CÁO KHOÁ LUẬN TỐT NGHIỆP</a:t>
            </a:r>
            <a:endParaRPr sz="3600" b="1">
              <a:solidFill>
                <a:schemeClr val="dk2"/>
              </a:solidFill>
              <a:latin typeface="DM Sans" pitchFamily="2" charset="0"/>
            </a:endParaRPr>
          </a:p>
        </p:txBody>
      </p:sp>
      <p:sp>
        <p:nvSpPr>
          <p:cNvPr id="727" name="Google Shape;727;p17"/>
          <p:cNvSpPr txBox="1">
            <a:spLocks noGrp="1"/>
          </p:cNvSpPr>
          <p:nvPr>
            <p:ph type="subTitle" idx="1"/>
          </p:nvPr>
        </p:nvSpPr>
        <p:spPr>
          <a:xfrm>
            <a:off x="783499" y="2465928"/>
            <a:ext cx="4345091" cy="82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b="1">
                <a:solidFill>
                  <a:srgbClr val="FF0000"/>
                </a:solidFill>
                <a:latin typeface="Barlow Semi Condensed"/>
                <a:ea typeface="Barlow Semi Condensed"/>
                <a:cs typeface="Barlow Semi Condensed"/>
                <a:sym typeface="Barlow Semi Condensed"/>
              </a:rPr>
              <a:t>XÂY DỰNG MÔ HÌNH NHẬN DIỆN KHUÔN MẶT TRÊN RASPBERRY PI 4</a:t>
            </a:r>
            <a:endParaRPr b="1">
              <a:solidFill>
                <a:srgbClr val="FF0000"/>
              </a:solidFill>
              <a:latin typeface="Barlow Semi Condensed"/>
              <a:ea typeface="Barlow Semi Condensed"/>
              <a:cs typeface="Barlow Semi Condensed"/>
              <a:sym typeface="Barlow Semi Condensed"/>
            </a:endParaRPr>
          </a:p>
        </p:txBody>
      </p:sp>
      <p:pic>
        <p:nvPicPr>
          <p:cNvPr id="3" name="Picture 2" descr="A picture containing outdoor, dark&#10;&#10;Description automatically generated">
            <a:extLst>
              <a:ext uri="{FF2B5EF4-FFF2-40B4-BE49-F238E27FC236}">
                <a16:creationId xmlns:a16="http://schemas.microsoft.com/office/drawing/2014/main" id="{ED122AC0-801D-A6D6-B9D3-D89BC7B106A5}"/>
              </a:ext>
            </a:extLst>
          </p:cNvPr>
          <p:cNvPicPr>
            <a:picLocks noChangeAspect="1"/>
          </p:cNvPicPr>
          <p:nvPr/>
        </p:nvPicPr>
        <p:blipFill>
          <a:blip r:embed="rId3"/>
          <a:stretch>
            <a:fillRect/>
          </a:stretch>
        </p:blipFill>
        <p:spPr>
          <a:xfrm>
            <a:off x="5015947" y="1589521"/>
            <a:ext cx="4060963" cy="2707308"/>
          </a:xfrm>
          <a:prstGeom prst="rect">
            <a:avLst/>
          </a:prstGeom>
        </p:spPr>
      </p:pic>
      <p:sp>
        <p:nvSpPr>
          <p:cNvPr id="4" name="Google Shape;727;p17">
            <a:extLst>
              <a:ext uri="{FF2B5EF4-FFF2-40B4-BE49-F238E27FC236}">
                <a16:creationId xmlns:a16="http://schemas.microsoft.com/office/drawing/2014/main" id="{D60CC2B5-E0E0-A1D8-C37D-7E27FF1FC028}"/>
              </a:ext>
            </a:extLst>
          </p:cNvPr>
          <p:cNvSpPr txBox="1">
            <a:spLocks/>
          </p:cNvSpPr>
          <p:nvPr/>
        </p:nvSpPr>
        <p:spPr>
          <a:xfrm>
            <a:off x="783350" y="3796748"/>
            <a:ext cx="4656667" cy="11522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800"/>
              <a:buFont typeface="Barlow Semi Condensed Medium"/>
              <a:buNone/>
              <a:defRPr sz="2300" b="0" i="0" u="none" strike="noStrike" cap="none">
                <a:solidFill>
                  <a:schemeClr val="accent1"/>
                </a:solidFill>
                <a:latin typeface="Barlow Semi Condensed Medium"/>
                <a:ea typeface="Barlow Semi Condensed Medium"/>
                <a:cs typeface="Barlow Semi Condensed Medium"/>
                <a:sym typeface="Barlow Semi Condensed Medium"/>
              </a:defRPr>
            </a:lvl1pPr>
            <a:lvl2pPr marL="914400" marR="0" lvl="1" indent="-317500"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L="1371600" marR="0" lvl="2" indent="-317500"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L="1828800" marR="0" lvl="3" indent="-317500"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L="2286000" marR="0" lvl="4" indent="-317500"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L="2743200" marR="0" lvl="5" indent="-317500"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L="3200400" marR="0" lvl="6" indent="-317500"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L="3657600" marR="0" lvl="7" indent="-317500"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L="4114800" marR="0" lvl="8" indent="-317500"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marL="0" indent="0">
              <a:buClr>
                <a:schemeClr val="dk1"/>
              </a:buClr>
              <a:buSzPts val="1100"/>
              <a:buFont typeface="Arial"/>
              <a:buNone/>
            </a:pPr>
            <a:r>
              <a:rPr lang="en-US" b="1">
                <a:solidFill>
                  <a:schemeClr val="tx1"/>
                </a:solidFill>
                <a:latin typeface="Barlow Semi Condensed"/>
                <a:ea typeface="Barlow Semi Condensed"/>
                <a:cs typeface="Barlow Semi Condensed"/>
                <a:sym typeface="Barlow Semi Condensed"/>
              </a:rPr>
              <a:t>SINH VIÊN THỰC HIỆN: MAI TIẾN KHÔI</a:t>
            </a:r>
          </a:p>
          <a:p>
            <a:pPr marL="0" indent="0">
              <a:buClr>
                <a:schemeClr val="dk1"/>
              </a:buClr>
              <a:buSzPts val="1100"/>
              <a:buFont typeface="Arial"/>
              <a:buNone/>
            </a:pPr>
            <a:r>
              <a:rPr lang="en-US" b="1">
                <a:solidFill>
                  <a:schemeClr val="tx1"/>
                </a:solidFill>
                <a:latin typeface="Barlow Semi Condensed"/>
                <a:ea typeface="Barlow Semi Condensed"/>
                <a:cs typeface="Barlow Semi Condensed"/>
                <a:sym typeface="Barlow Semi Condensed"/>
              </a:rPr>
              <a:t>MSSV: DPM195110</a:t>
            </a:r>
          </a:p>
          <a:p>
            <a:pPr marL="0" indent="0">
              <a:buClr>
                <a:schemeClr val="dk1"/>
              </a:buClr>
              <a:buSzPts val="1100"/>
              <a:buFont typeface="Arial"/>
              <a:buNone/>
            </a:pPr>
            <a:r>
              <a:rPr lang="en-US" b="1">
                <a:solidFill>
                  <a:schemeClr val="tx1"/>
                </a:solidFill>
                <a:latin typeface="Barlow Semi Condensed"/>
                <a:ea typeface="Barlow Semi Condensed"/>
                <a:cs typeface="Barlow Semi Condensed"/>
                <a:sym typeface="Barlow Semi Condensed"/>
              </a:rPr>
              <a:t>LỚP: DH20PM</a:t>
            </a:r>
          </a:p>
        </p:txBody>
      </p:sp>
      <p:pic>
        <p:nvPicPr>
          <p:cNvPr id="6" name="Picture 5" descr="Text&#10;&#10;Description automatically generated with medium confidence">
            <a:extLst>
              <a:ext uri="{FF2B5EF4-FFF2-40B4-BE49-F238E27FC236}">
                <a16:creationId xmlns:a16="http://schemas.microsoft.com/office/drawing/2014/main" id="{B864ED15-A58B-302A-2071-9CEA6E988A5E}"/>
              </a:ext>
            </a:extLst>
          </p:cNvPr>
          <p:cNvPicPr>
            <a:picLocks noChangeAspect="1"/>
          </p:cNvPicPr>
          <p:nvPr/>
        </p:nvPicPr>
        <p:blipFill>
          <a:blip r:embed="rId4"/>
          <a:stretch>
            <a:fillRect/>
          </a:stretch>
        </p:blipFill>
        <p:spPr>
          <a:xfrm>
            <a:off x="783350" y="102801"/>
            <a:ext cx="2896004" cy="94310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3"/>
        <p:cNvGrpSpPr/>
        <p:nvPr/>
      </p:nvGrpSpPr>
      <p:grpSpPr>
        <a:xfrm>
          <a:off x="0" y="0"/>
          <a:ext cx="0" cy="0"/>
          <a:chOff x="0" y="0"/>
          <a:chExt cx="0" cy="0"/>
        </a:xfrm>
      </p:grpSpPr>
      <p:graphicFrame>
        <p:nvGraphicFramePr>
          <p:cNvPr id="2095" name="Google Shape;2095;p37"/>
          <p:cNvGraphicFramePr/>
          <p:nvPr>
            <p:extLst>
              <p:ext uri="{D42A27DB-BD31-4B8C-83A1-F6EECF244321}">
                <p14:modId xmlns:p14="http://schemas.microsoft.com/office/powerpoint/2010/main" val="3876395230"/>
              </p:ext>
            </p:extLst>
          </p:nvPr>
        </p:nvGraphicFramePr>
        <p:xfrm>
          <a:off x="4087026" y="908592"/>
          <a:ext cx="4970090" cy="3936593"/>
        </p:xfrm>
        <a:graphic>
          <a:graphicData uri="http://schemas.openxmlformats.org/drawingml/2006/table">
            <a:tbl>
              <a:tblPr>
                <a:noFill/>
                <a:tableStyleId>{6FCF88A2-B8B8-4823-9B9E-F26C2836AC97}</a:tableStyleId>
              </a:tblPr>
              <a:tblGrid>
                <a:gridCol w="1743090">
                  <a:extLst>
                    <a:ext uri="{9D8B030D-6E8A-4147-A177-3AD203B41FA5}">
                      <a16:colId xmlns:a16="http://schemas.microsoft.com/office/drawing/2014/main" val="20000"/>
                    </a:ext>
                  </a:extLst>
                </a:gridCol>
                <a:gridCol w="1613500">
                  <a:extLst>
                    <a:ext uri="{9D8B030D-6E8A-4147-A177-3AD203B41FA5}">
                      <a16:colId xmlns:a16="http://schemas.microsoft.com/office/drawing/2014/main" val="20001"/>
                    </a:ext>
                  </a:extLst>
                </a:gridCol>
                <a:gridCol w="1613500">
                  <a:extLst>
                    <a:ext uri="{9D8B030D-6E8A-4147-A177-3AD203B41FA5}">
                      <a16:colId xmlns:a16="http://schemas.microsoft.com/office/drawing/2014/main" val="20002"/>
                    </a:ext>
                  </a:extLst>
                </a:gridCol>
              </a:tblGrid>
              <a:tr h="567214">
                <a:tc>
                  <a:txBody>
                    <a:bodyPr/>
                    <a:lstStyle/>
                    <a:p>
                      <a:pPr marL="0" lvl="0" indent="0" algn="ctr" rtl="0">
                        <a:spcBef>
                          <a:spcPts val="0"/>
                        </a:spcBef>
                        <a:spcAft>
                          <a:spcPts val="0"/>
                        </a:spcAft>
                        <a:buNone/>
                      </a:pPr>
                      <a:r>
                        <a:rPr lang="en" sz="1800">
                          <a:solidFill>
                            <a:schemeClr val="lt1"/>
                          </a:solidFill>
                          <a:latin typeface="Barlow Semi Condensed Medium"/>
                          <a:sym typeface="Barlow Semi Condensed Medium"/>
                        </a:rPr>
                        <a:t>ĐẶC ĐIỂM</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a:solidFill>
                            <a:schemeClr val="lt1"/>
                          </a:solidFill>
                          <a:latin typeface="Barlow Semi Condensed Medium"/>
                          <a:sym typeface="Barlow Semi Condensed Medium"/>
                        </a:rPr>
                        <a:t>MOBILENET</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a:solidFill>
                            <a:schemeClr val="lt1"/>
                          </a:solidFill>
                          <a:latin typeface="Barlow Semi Condensed Medium"/>
                          <a:sym typeface="Barlow Semi Condensed Medium"/>
                        </a:rPr>
                        <a:t>MOBILENETV2</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870109">
                <a:tc>
                  <a:txBody>
                    <a:bodyPr/>
                    <a:lstStyle/>
                    <a:p>
                      <a:pPr marL="0" lvl="0" indent="0" algn="ctr" rtl="0">
                        <a:spcBef>
                          <a:spcPts val="0"/>
                        </a:spcBef>
                        <a:spcAft>
                          <a:spcPts val="0"/>
                        </a:spcAft>
                        <a:buNone/>
                      </a:pPr>
                      <a:r>
                        <a:rPr lang="en" sz="1800">
                          <a:solidFill>
                            <a:schemeClr val="lt1"/>
                          </a:solidFill>
                          <a:latin typeface="Barlow Semi Condensed Medium"/>
                          <a:ea typeface="Barlow Semi Condensed Medium"/>
                          <a:cs typeface="Barlow Semi Condensed Medium"/>
                          <a:sym typeface="Barlow Semi Condensed Medium"/>
                        </a:rPr>
                        <a:t>Tối ưu hoá tài nguyên tính toán</a:t>
                      </a:r>
                      <a:endParaRPr sz="1800">
                        <a:solidFill>
                          <a:schemeClr val="l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97449">
                <a:tc>
                  <a:txBody>
                    <a:bodyPr/>
                    <a:lstStyle/>
                    <a:p>
                      <a:pPr marL="0" lvl="0" indent="0" algn="ctr" rtl="0">
                        <a:spcBef>
                          <a:spcPts val="0"/>
                        </a:spcBef>
                        <a:spcAft>
                          <a:spcPts val="0"/>
                        </a:spcAft>
                        <a:buNone/>
                      </a:pPr>
                      <a:r>
                        <a:rPr lang="en-US" sz="1800">
                          <a:solidFill>
                            <a:schemeClr val="lt1"/>
                          </a:solidFill>
                          <a:latin typeface="Barlow Semi Condensed Medium"/>
                          <a:ea typeface="Barlow Semi Condensed Medium"/>
                          <a:cs typeface="Barlow Semi Condensed Medium"/>
                          <a:sym typeface="Barlow Semi Condensed Medium"/>
                        </a:rPr>
                        <a:t>K</a:t>
                      </a:r>
                      <a:r>
                        <a:rPr lang="en" sz="1800">
                          <a:solidFill>
                            <a:schemeClr val="lt1"/>
                          </a:solidFill>
                          <a:latin typeface="Barlow Semi Condensed Medium"/>
                          <a:ea typeface="Barlow Semi Condensed Medium"/>
                          <a:cs typeface="Barlow Semi Condensed Medium"/>
                          <a:sym typeface="Barlow Semi Condensed Medium"/>
                        </a:rPr>
                        <a:t>iến trúc và khối cơ bản</a:t>
                      </a:r>
                      <a:endParaRPr sz="1800">
                        <a:solidFill>
                          <a:schemeClr val="l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solidFill>
                            <a:schemeClr val="dk1"/>
                          </a:solidFill>
                          <a:latin typeface="Barlow Semi Condensed"/>
                          <a:sym typeface="Barlow Semi Condensed"/>
                        </a:rPr>
                        <a:t>Sử dụng kiến trúc depthwise và pointwise</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solidFill>
                            <a:schemeClr val="dk1"/>
                          </a:solidFill>
                          <a:latin typeface="Barlow Semi Condensed"/>
                          <a:sym typeface="Barlow Semi Condensed"/>
                        </a:rPr>
                        <a:t>Sử dụng khối Bottleneck Residual và Inverted Residual</a:t>
                      </a:r>
                      <a:endParaRPr lang="en-US"/>
                    </a:p>
                    <a:p>
                      <a:pPr marL="0" lvl="0" indent="0" algn="l" rtl="0">
                        <a:spcBef>
                          <a:spcPts val="0"/>
                        </a:spcBef>
                        <a:spcAft>
                          <a:spcPts val="0"/>
                        </a:spcAft>
                        <a:buNone/>
                      </a:pP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33486">
                <a:tc>
                  <a:txBody>
                    <a:bodyPr/>
                    <a:lstStyle/>
                    <a:p>
                      <a:pPr marL="0" lvl="0" indent="0" algn="ctr" rtl="0">
                        <a:spcBef>
                          <a:spcPts val="0"/>
                        </a:spcBef>
                        <a:spcAft>
                          <a:spcPts val="0"/>
                        </a:spcAft>
                        <a:buNone/>
                      </a:pPr>
                      <a:r>
                        <a:rPr lang="en-US" sz="1800">
                          <a:solidFill>
                            <a:schemeClr val="lt1"/>
                          </a:solidFill>
                          <a:latin typeface="Barlow Semi Condensed Medium"/>
                          <a:ea typeface="Barlow Semi Condensed Medium"/>
                          <a:cs typeface="Barlow Semi Condensed Medium"/>
                          <a:sym typeface="Barlow Semi Condensed Medium"/>
                        </a:rPr>
                        <a:t>T</a:t>
                      </a:r>
                      <a:r>
                        <a:rPr lang="en" sz="1800">
                          <a:solidFill>
                            <a:schemeClr val="lt1"/>
                          </a:solidFill>
                          <a:latin typeface="Barlow Semi Condensed Medium"/>
                          <a:ea typeface="Barlow Semi Condensed Medium"/>
                          <a:cs typeface="Barlow Semi Condensed Medium"/>
                          <a:sym typeface="Barlow Semi Condensed Medium"/>
                        </a:rPr>
                        <a:t>ính biểu diễn và độ chính xác</a:t>
                      </a:r>
                      <a:endParaRPr sz="1800">
                        <a:solidFill>
                          <a:schemeClr val="l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27078">
                <a:tc>
                  <a:txBody>
                    <a:bodyPr/>
                    <a:lstStyle/>
                    <a:p>
                      <a:pPr marL="0" lvl="0" indent="0" algn="ctr" rtl="0">
                        <a:spcBef>
                          <a:spcPts val="0"/>
                        </a:spcBef>
                        <a:spcAft>
                          <a:spcPts val="0"/>
                        </a:spcAft>
                        <a:buNone/>
                      </a:pPr>
                      <a:r>
                        <a:rPr lang="en-US" sz="1800">
                          <a:solidFill>
                            <a:schemeClr val="lt1"/>
                          </a:solidFill>
                          <a:latin typeface="Barlow Semi Condensed Medium"/>
                          <a:ea typeface="Barlow Semi Condensed Medium"/>
                          <a:cs typeface="Barlow Semi Condensed Medium"/>
                          <a:sym typeface="Barlow Semi Condensed Medium"/>
                        </a:rPr>
                        <a:t>H</a:t>
                      </a:r>
                      <a:r>
                        <a:rPr lang="en" sz="1800">
                          <a:solidFill>
                            <a:schemeClr val="lt1"/>
                          </a:solidFill>
                          <a:latin typeface="Barlow Semi Condensed Medium"/>
                          <a:ea typeface="Barlow Semi Condensed Medium"/>
                          <a:cs typeface="Barlow Semi Condensed Medium"/>
                          <a:sym typeface="Barlow Semi Condensed Medium"/>
                        </a:rPr>
                        <a:t>iệu suất tính toán</a:t>
                      </a:r>
                      <a:endParaRPr sz="1800">
                        <a:solidFill>
                          <a:schemeClr val="l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2102" name="Google Shape;2102;p37"/>
          <p:cNvGrpSpPr/>
          <p:nvPr/>
        </p:nvGrpSpPr>
        <p:grpSpPr>
          <a:xfrm>
            <a:off x="6482504" y="1740501"/>
            <a:ext cx="308234" cy="308234"/>
            <a:chOff x="1487200" y="4993750"/>
            <a:chExt cx="483125" cy="483125"/>
          </a:xfrm>
        </p:grpSpPr>
        <p:sp>
          <p:nvSpPr>
            <p:cNvPr id="2103" name="Google Shape;2103;p37"/>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04" name="Google Shape;2104;p37"/>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17" name="Google Shape;2117;p37"/>
          <p:cNvGrpSpPr/>
          <p:nvPr/>
        </p:nvGrpSpPr>
        <p:grpSpPr>
          <a:xfrm>
            <a:off x="6486271" y="3593224"/>
            <a:ext cx="308234" cy="308234"/>
            <a:chOff x="2081650" y="4993750"/>
            <a:chExt cx="483125" cy="483125"/>
          </a:xfrm>
        </p:grpSpPr>
        <p:sp>
          <p:nvSpPr>
            <p:cNvPr id="2118" name="Google Shape;2118;p37"/>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19" name="Google Shape;2119;p37"/>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29" name="Google Shape;2129;p37"/>
          <p:cNvGrpSpPr/>
          <p:nvPr/>
        </p:nvGrpSpPr>
        <p:grpSpPr>
          <a:xfrm>
            <a:off x="8090602" y="3593224"/>
            <a:ext cx="308234" cy="308234"/>
            <a:chOff x="1487200" y="4993750"/>
            <a:chExt cx="483125" cy="483125"/>
          </a:xfrm>
        </p:grpSpPr>
        <p:sp>
          <p:nvSpPr>
            <p:cNvPr id="2130" name="Google Shape;2130;p37"/>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31" name="Google Shape;2131;p37"/>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 name="Google Shape;2102;p37">
            <a:extLst>
              <a:ext uri="{FF2B5EF4-FFF2-40B4-BE49-F238E27FC236}">
                <a16:creationId xmlns:a16="http://schemas.microsoft.com/office/drawing/2014/main" id="{FB9C48AD-6499-D97B-79DA-EE51D4A3402F}"/>
              </a:ext>
            </a:extLst>
          </p:cNvPr>
          <p:cNvGrpSpPr/>
          <p:nvPr/>
        </p:nvGrpSpPr>
        <p:grpSpPr>
          <a:xfrm>
            <a:off x="8090602" y="1740501"/>
            <a:ext cx="308234" cy="308234"/>
            <a:chOff x="1487200" y="4993750"/>
            <a:chExt cx="483125" cy="483125"/>
          </a:xfrm>
        </p:grpSpPr>
        <p:sp>
          <p:nvSpPr>
            <p:cNvPr id="5" name="Google Shape;2103;p37">
              <a:extLst>
                <a:ext uri="{FF2B5EF4-FFF2-40B4-BE49-F238E27FC236}">
                  <a16:creationId xmlns:a16="http://schemas.microsoft.com/office/drawing/2014/main" id="{8CBC93AB-B41B-4676-30DA-A7AABE90B971}"/>
                </a:ext>
              </a:extLst>
            </p:cNvPr>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2104;p37">
              <a:extLst>
                <a:ext uri="{FF2B5EF4-FFF2-40B4-BE49-F238E27FC236}">
                  <a16:creationId xmlns:a16="http://schemas.microsoft.com/office/drawing/2014/main" id="{30A97983-6099-1B28-5135-FCEBC96240F5}"/>
                </a:ext>
              </a:extLst>
            </p:cNvPr>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 name="Google Shape;2117;p37">
            <a:extLst>
              <a:ext uri="{FF2B5EF4-FFF2-40B4-BE49-F238E27FC236}">
                <a16:creationId xmlns:a16="http://schemas.microsoft.com/office/drawing/2014/main" id="{EA23AEB7-2417-9816-B3EC-31D115F84B46}"/>
              </a:ext>
            </a:extLst>
          </p:cNvPr>
          <p:cNvGrpSpPr/>
          <p:nvPr/>
        </p:nvGrpSpPr>
        <p:grpSpPr>
          <a:xfrm>
            <a:off x="6486271" y="4329316"/>
            <a:ext cx="308234" cy="308234"/>
            <a:chOff x="2081650" y="4993750"/>
            <a:chExt cx="483125" cy="483125"/>
          </a:xfrm>
        </p:grpSpPr>
        <p:sp>
          <p:nvSpPr>
            <p:cNvPr id="9" name="Google Shape;2118;p37">
              <a:extLst>
                <a:ext uri="{FF2B5EF4-FFF2-40B4-BE49-F238E27FC236}">
                  <a16:creationId xmlns:a16="http://schemas.microsoft.com/office/drawing/2014/main" id="{8B92BE4A-A4A8-CE1E-DD12-5F7AC4C8FDAF}"/>
                </a:ext>
              </a:extLst>
            </p:cNvPr>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119;p37">
              <a:extLst>
                <a:ext uri="{FF2B5EF4-FFF2-40B4-BE49-F238E27FC236}">
                  <a16:creationId xmlns:a16="http://schemas.microsoft.com/office/drawing/2014/main" id="{880C3C84-17FB-E839-1DC5-DB79E130AA34}"/>
                </a:ext>
              </a:extLst>
            </p:cNvPr>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 name="Google Shape;2129;p37">
            <a:extLst>
              <a:ext uri="{FF2B5EF4-FFF2-40B4-BE49-F238E27FC236}">
                <a16:creationId xmlns:a16="http://schemas.microsoft.com/office/drawing/2014/main" id="{0EA17A3F-F833-9CA5-3441-CC0140062700}"/>
              </a:ext>
            </a:extLst>
          </p:cNvPr>
          <p:cNvGrpSpPr/>
          <p:nvPr/>
        </p:nvGrpSpPr>
        <p:grpSpPr>
          <a:xfrm>
            <a:off x="8090602" y="4329307"/>
            <a:ext cx="308234" cy="308234"/>
            <a:chOff x="1487200" y="4993750"/>
            <a:chExt cx="483125" cy="483125"/>
          </a:xfrm>
        </p:grpSpPr>
        <p:sp>
          <p:nvSpPr>
            <p:cNvPr id="12" name="Google Shape;2130;p37">
              <a:extLst>
                <a:ext uri="{FF2B5EF4-FFF2-40B4-BE49-F238E27FC236}">
                  <a16:creationId xmlns:a16="http://schemas.microsoft.com/office/drawing/2014/main" id="{F5088CF1-BE52-60BF-D14D-5E0C16C20E3E}"/>
                </a:ext>
              </a:extLst>
            </p:cNvPr>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131;p37">
              <a:extLst>
                <a:ext uri="{FF2B5EF4-FFF2-40B4-BE49-F238E27FC236}">
                  <a16:creationId xmlns:a16="http://schemas.microsoft.com/office/drawing/2014/main" id="{E0D51EAA-9707-A988-4465-F9760613E8D3}"/>
                </a:ext>
              </a:extLst>
            </p:cNvPr>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18" name="Picture 17" descr="Diagram&#10;&#10;Description automatically generated">
            <a:extLst>
              <a:ext uri="{FF2B5EF4-FFF2-40B4-BE49-F238E27FC236}">
                <a16:creationId xmlns:a16="http://schemas.microsoft.com/office/drawing/2014/main" id="{754374F3-3547-CF8D-62BF-37A2D80A623A}"/>
              </a:ext>
            </a:extLst>
          </p:cNvPr>
          <p:cNvPicPr>
            <a:picLocks noChangeAspect="1"/>
          </p:cNvPicPr>
          <p:nvPr/>
        </p:nvPicPr>
        <p:blipFill>
          <a:blip r:embed="rId3"/>
          <a:stretch>
            <a:fillRect/>
          </a:stretch>
        </p:blipFill>
        <p:spPr>
          <a:xfrm>
            <a:off x="62714" y="1595338"/>
            <a:ext cx="3982054" cy="2259741"/>
          </a:xfrm>
          <a:prstGeom prst="rect">
            <a:avLst/>
          </a:prstGeom>
        </p:spPr>
      </p:pic>
      <p:sp>
        <p:nvSpPr>
          <p:cNvPr id="22" name="Google Shape;1636;p52">
            <a:extLst>
              <a:ext uri="{FF2B5EF4-FFF2-40B4-BE49-F238E27FC236}">
                <a16:creationId xmlns:a16="http://schemas.microsoft.com/office/drawing/2014/main" id="{2A505E31-870A-832B-EE97-046832213751}"/>
              </a:ext>
            </a:extLst>
          </p:cNvPr>
          <p:cNvSpPr txBox="1">
            <a:spLocks/>
          </p:cNvSpPr>
          <p:nvPr/>
        </p:nvSpPr>
        <p:spPr>
          <a:xfrm>
            <a:off x="248720" y="4007917"/>
            <a:ext cx="3838306" cy="4568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en-US">
                <a:latin typeface="Inter" panose="020B0604020202020204" charset="0"/>
                <a:ea typeface="Inter" panose="020B0604020202020204" charset="0"/>
              </a:rPr>
              <a:t>Nguồn: towardatascience.com (Ảnh minh hoạ mô hình MobileNetV1 và MobileNetV2)</a:t>
            </a:r>
          </a:p>
        </p:txBody>
      </p:sp>
    </p:spTree>
    <p:extLst>
      <p:ext uri="{BB962C8B-B14F-4D97-AF65-F5344CB8AC3E}">
        <p14:creationId xmlns:p14="http://schemas.microsoft.com/office/powerpoint/2010/main" val="954972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5" name="Google Shape;644;p69">
            <a:extLst>
              <a:ext uri="{FF2B5EF4-FFF2-40B4-BE49-F238E27FC236}">
                <a16:creationId xmlns:a16="http://schemas.microsoft.com/office/drawing/2014/main" id="{2789CEEB-CA5E-5D48-5D22-7E272BD52212}"/>
              </a:ext>
            </a:extLst>
          </p:cNvPr>
          <p:cNvSpPr txBox="1">
            <a:spLocks noGrp="1"/>
          </p:cNvSpPr>
          <p:nvPr>
            <p:ph type="title"/>
          </p:nvPr>
        </p:nvSpPr>
        <p:spPr>
          <a:xfrm>
            <a:off x="1893727" y="515225"/>
            <a:ext cx="535654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500" b="1">
                <a:latin typeface="Fira Sans Extra Condensed Medium" panose="020B0604020202020204" charset="0"/>
                <a:cs typeface="Fira Sans Extra Condensed Medium" panose="020B0604020202020204" charset="0"/>
              </a:rPr>
              <a:t>MÁY HỌC HỖ TRỢ VÉC-TƠ (SVM)</a:t>
            </a:r>
            <a:endParaRPr sz="2500" b="1">
              <a:latin typeface="Fira Sans Extra Condensed Medium" panose="020B0604020202020204" charset="0"/>
              <a:cs typeface="Fira Sans Extra Condensed Medium" panose="020B0604020202020204" charset="0"/>
            </a:endParaRPr>
          </a:p>
        </p:txBody>
      </p:sp>
      <p:sp>
        <p:nvSpPr>
          <p:cNvPr id="7" name="Google Shape;646;p69">
            <a:extLst>
              <a:ext uri="{FF2B5EF4-FFF2-40B4-BE49-F238E27FC236}">
                <a16:creationId xmlns:a16="http://schemas.microsoft.com/office/drawing/2014/main" id="{738D4100-B8C5-3685-D09D-A0E612825C28}"/>
              </a:ext>
            </a:extLst>
          </p:cNvPr>
          <p:cNvSpPr txBox="1"/>
          <p:nvPr/>
        </p:nvSpPr>
        <p:spPr>
          <a:xfrm>
            <a:off x="795769" y="3612168"/>
            <a:ext cx="3512679" cy="48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300">
                <a:solidFill>
                  <a:schemeClr val="dk1"/>
                </a:solidFill>
                <a:latin typeface="Electrolize"/>
                <a:ea typeface="Electrolize"/>
                <a:cs typeface="Electrolize"/>
                <a:sym typeface="Electrolize"/>
              </a:rPr>
              <a:t>KERNEL VÀ THAM SỐ</a:t>
            </a:r>
            <a:endParaRPr sz="2300">
              <a:solidFill>
                <a:schemeClr val="dk1"/>
              </a:solidFill>
              <a:latin typeface="Electrolize"/>
              <a:ea typeface="Electrolize"/>
              <a:cs typeface="Electrolize"/>
              <a:sym typeface="Electrolize"/>
            </a:endParaRPr>
          </a:p>
        </p:txBody>
      </p:sp>
      <p:sp>
        <p:nvSpPr>
          <p:cNvPr id="8" name="Google Shape;647;p69">
            <a:extLst>
              <a:ext uri="{FF2B5EF4-FFF2-40B4-BE49-F238E27FC236}">
                <a16:creationId xmlns:a16="http://schemas.microsoft.com/office/drawing/2014/main" id="{48993395-6A12-8AFE-984B-963029893BA3}"/>
              </a:ext>
            </a:extLst>
          </p:cNvPr>
          <p:cNvSpPr txBox="1"/>
          <p:nvPr/>
        </p:nvSpPr>
        <p:spPr>
          <a:xfrm>
            <a:off x="795781" y="4003675"/>
            <a:ext cx="2512924"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Cairo"/>
                <a:ea typeface="Cairo"/>
                <a:cs typeface="Cairo"/>
                <a:sym typeface="Cairo"/>
              </a:rPr>
              <a:t>Áp dụng kernel để xử lý dữ liệu không tách tuyến tính và điều chỉnh các tham số</a:t>
            </a:r>
          </a:p>
        </p:txBody>
      </p:sp>
      <p:sp>
        <p:nvSpPr>
          <p:cNvPr id="9" name="Google Shape;648;p69">
            <a:extLst>
              <a:ext uri="{FF2B5EF4-FFF2-40B4-BE49-F238E27FC236}">
                <a16:creationId xmlns:a16="http://schemas.microsoft.com/office/drawing/2014/main" id="{981C5603-0823-AD44-91C3-8244784786BA}"/>
              </a:ext>
            </a:extLst>
          </p:cNvPr>
          <p:cNvSpPr txBox="1"/>
          <p:nvPr/>
        </p:nvSpPr>
        <p:spPr>
          <a:xfrm>
            <a:off x="795770" y="2493596"/>
            <a:ext cx="1759200" cy="48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300">
                <a:solidFill>
                  <a:schemeClr val="dk1"/>
                </a:solidFill>
                <a:latin typeface="Electrolize"/>
                <a:ea typeface="Electrolize"/>
                <a:cs typeface="Electrolize"/>
                <a:sym typeface="Electrolize"/>
              </a:rPr>
              <a:t>MỤC ĐÍCH</a:t>
            </a:r>
            <a:endParaRPr sz="2300">
              <a:solidFill>
                <a:schemeClr val="dk1"/>
              </a:solidFill>
              <a:latin typeface="Electrolize"/>
              <a:ea typeface="Electrolize"/>
              <a:cs typeface="Electrolize"/>
              <a:sym typeface="Electrolize"/>
            </a:endParaRPr>
          </a:p>
        </p:txBody>
      </p:sp>
      <p:sp>
        <p:nvSpPr>
          <p:cNvPr id="10" name="Google Shape;649;p69">
            <a:extLst>
              <a:ext uri="{FF2B5EF4-FFF2-40B4-BE49-F238E27FC236}">
                <a16:creationId xmlns:a16="http://schemas.microsoft.com/office/drawing/2014/main" id="{3BF47B27-BF88-A038-B321-75752F6A0391}"/>
              </a:ext>
            </a:extLst>
          </p:cNvPr>
          <p:cNvSpPr txBox="1"/>
          <p:nvPr/>
        </p:nvSpPr>
        <p:spPr>
          <a:xfrm>
            <a:off x="795781" y="2879015"/>
            <a:ext cx="2512924"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Cairo"/>
                <a:ea typeface="Cairo"/>
                <a:cs typeface="Cairo"/>
                <a:sym typeface="Cairo"/>
              </a:rPr>
              <a:t>T</a:t>
            </a:r>
            <a:r>
              <a:rPr lang="en">
                <a:solidFill>
                  <a:schemeClr val="dk1"/>
                </a:solidFill>
                <a:latin typeface="Cairo"/>
                <a:ea typeface="Cairo"/>
                <a:cs typeface="Cairo"/>
                <a:sym typeface="Cairo"/>
              </a:rPr>
              <a:t>ìm ra một siêu phẳng tách biệt tối đa các lớp khác nhau với ranh giới lớn nhất</a:t>
            </a:r>
            <a:endParaRPr>
              <a:solidFill>
                <a:schemeClr val="dk1"/>
              </a:solidFill>
              <a:latin typeface="Cairo"/>
              <a:ea typeface="Cairo"/>
              <a:cs typeface="Cairo"/>
              <a:sym typeface="Cairo"/>
            </a:endParaRPr>
          </a:p>
        </p:txBody>
      </p:sp>
      <p:sp>
        <p:nvSpPr>
          <p:cNvPr id="11" name="Google Shape;650;p69">
            <a:extLst>
              <a:ext uri="{FF2B5EF4-FFF2-40B4-BE49-F238E27FC236}">
                <a16:creationId xmlns:a16="http://schemas.microsoft.com/office/drawing/2014/main" id="{510921CC-29A8-A172-0721-097BAF2BD630}"/>
              </a:ext>
            </a:extLst>
          </p:cNvPr>
          <p:cNvSpPr txBox="1"/>
          <p:nvPr/>
        </p:nvSpPr>
        <p:spPr>
          <a:xfrm>
            <a:off x="795770" y="1375025"/>
            <a:ext cx="1759200" cy="48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300">
                <a:solidFill>
                  <a:schemeClr val="dk1"/>
                </a:solidFill>
                <a:latin typeface="Electrolize"/>
                <a:ea typeface="Electrolize"/>
                <a:cs typeface="Electrolize"/>
                <a:sym typeface="Electrolize"/>
              </a:rPr>
              <a:t>SVM</a:t>
            </a:r>
            <a:endParaRPr sz="2300">
              <a:solidFill>
                <a:schemeClr val="dk1"/>
              </a:solidFill>
              <a:latin typeface="Electrolize"/>
              <a:ea typeface="Electrolize"/>
              <a:cs typeface="Electrolize"/>
              <a:sym typeface="Electrolize"/>
            </a:endParaRPr>
          </a:p>
        </p:txBody>
      </p:sp>
      <p:sp>
        <p:nvSpPr>
          <p:cNvPr id="12" name="Google Shape;651;p69">
            <a:extLst>
              <a:ext uri="{FF2B5EF4-FFF2-40B4-BE49-F238E27FC236}">
                <a16:creationId xmlns:a16="http://schemas.microsoft.com/office/drawing/2014/main" id="{4658D509-214D-5323-F7EB-C9BBF7310A12}"/>
              </a:ext>
            </a:extLst>
          </p:cNvPr>
          <p:cNvSpPr txBox="1"/>
          <p:nvPr/>
        </p:nvSpPr>
        <p:spPr>
          <a:xfrm>
            <a:off x="795781" y="1769954"/>
            <a:ext cx="2512924"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Cairo"/>
                <a:ea typeface="Cairo"/>
                <a:cs typeface="Cairo"/>
                <a:sym typeface="Cairo"/>
              </a:rPr>
              <a:t>Thuật toán học máy được dùng cho phân loại và dự đoán</a:t>
            </a:r>
            <a:endParaRPr>
              <a:solidFill>
                <a:schemeClr val="dk1"/>
              </a:solidFill>
              <a:latin typeface="Cairo"/>
              <a:ea typeface="Cairo"/>
              <a:cs typeface="Cairo"/>
              <a:sym typeface="Cairo"/>
            </a:endParaRPr>
          </a:p>
        </p:txBody>
      </p:sp>
      <p:sp>
        <p:nvSpPr>
          <p:cNvPr id="16" name="Google Shape;655;p69">
            <a:extLst>
              <a:ext uri="{FF2B5EF4-FFF2-40B4-BE49-F238E27FC236}">
                <a16:creationId xmlns:a16="http://schemas.microsoft.com/office/drawing/2014/main" id="{AF7D1C8D-6E36-B3D4-30E2-C32DECB2B775}"/>
              </a:ext>
            </a:extLst>
          </p:cNvPr>
          <p:cNvSpPr/>
          <p:nvPr/>
        </p:nvSpPr>
        <p:spPr>
          <a:xfrm>
            <a:off x="254070" y="1697075"/>
            <a:ext cx="440100" cy="440100"/>
          </a:xfrm>
          <a:prstGeom prst="ellipse">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56;p69">
            <a:extLst>
              <a:ext uri="{FF2B5EF4-FFF2-40B4-BE49-F238E27FC236}">
                <a16:creationId xmlns:a16="http://schemas.microsoft.com/office/drawing/2014/main" id="{75C1262D-C772-DEE2-1545-A75CBA3F2C60}"/>
              </a:ext>
            </a:extLst>
          </p:cNvPr>
          <p:cNvSpPr/>
          <p:nvPr/>
        </p:nvSpPr>
        <p:spPr>
          <a:xfrm>
            <a:off x="254070" y="3940650"/>
            <a:ext cx="440100" cy="440100"/>
          </a:xfrm>
          <a:prstGeom prst="ellipse">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7;p69">
            <a:extLst>
              <a:ext uri="{FF2B5EF4-FFF2-40B4-BE49-F238E27FC236}">
                <a16:creationId xmlns:a16="http://schemas.microsoft.com/office/drawing/2014/main" id="{C85766CE-BC55-E82C-8683-9D803C80C958}"/>
              </a:ext>
            </a:extLst>
          </p:cNvPr>
          <p:cNvSpPr/>
          <p:nvPr/>
        </p:nvSpPr>
        <p:spPr>
          <a:xfrm>
            <a:off x="254070" y="2791588"/>
            <a:ext cx="440100" cy="440100"/>
          </a:xfrm>
          <a:prstGeom prst="ellipse">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Picture 18">
            <a:extLst>
              <a:ext uri="{FF2B5EF4-FFF2-40B4-BE49-F238E27FC236}">
                <a16:creationId xmlns:a16="http://schemas.microsoft.com/office/drawing/2014/main" id="{9A1A8DD0-CDA3-D3B1-9F07-1D49004AF8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597" y="1776347"/>
            <a:ext cx="4965099" cy="2030481"/>
          </a:xfrm>
          <a:prstGeom prst="rect">
            <a:avLst/>
          </a:prstGeom>
        </p:spPr>
      </p:pic>
      <p:sp>
        <p:nvSpPr>
          <p:cNvPr id="20" name="Google Shape;1636;p52">
            <a:extLst>
              <a:ext uri="{FF2B5EF4-FFF2-40B4-BE49-F238E27FC236}">
                <a16:creationId xmlns:a16="http://schemas.microsoft.com/office/drawing/2014/main" id="{FF017DD8-11CE-EE8E-B08F-F6A43C752DB0}"/>
              </a:ext>
            </a:extLst>
          </p:cNvPr>
          <p:cNvSpPr txBox="1">
            <a:spLocks/>
          </p:cNvSpPr>
          <p:nvPr/>
        </p:nvSpPr>
        <p:spPr>
          <a:xfrm>
            <a:off x="4509913" y="3806828"/>
            <a:ext cx="3838306" cy="4568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en-US">
                <a:latin typeface="Inter" panose="020B0604020202020204" charset="0"/>
                <a:ea typeface="Inter" panose="020B0604020202020204" charset="0"/>
              </a:rPr>
              <a:t>Nguồn: geekforgeek.com (Ảnh minh hoạ dữ liệu khi dùng SVM)</a:t>
            </a:r>
          </a:p>
        </p:txBody>
      </p:sp>
    </p:spTree>
    <p:extLst>
      <p:ext uri="{BB962C8B-B14F-4D97-AF65-F5344CB8AC3E}">
        <p14:creationId xmlns:p14="http://schemas.microsoft.com/office/powerpoint/2010/main" val="313368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64;p62">
            <a:extLst>
              <a:ext uri="{FF2B5EF4-FFF2-40B4-BE49-F238E27FC236}">
                <a16:creationId xmlns:a16="http://schemas.microsoft.com/office/drawing/2014/main" id="{EF9CBF0E-94E3-432D-6DD0-4FE4C3A5F33A}"/>
              </a:ext>
            </a:extLst>
          </p:cNvPr>
          <p:cNvSpPr txBox="1">
            <a:spLocks noGrp="1"/>
          </p:cNvSpPr>
          <p:nvPr>
            <p:ph type="title"/>
          </p:nvPr>
        </p:nvSpPr>
        <p:spPr>
          <a:xfrm>
            <a:off x="2615232" y="950674"/>
            <a:ext cx="3904500" cy="78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 name="Google Shape;463;p62">
            <a:extLst>
              <a:ext uri="{FF2B5EF4-FFF2-40B4-BE49-F238E27FC236}">
                <a16:creationId xmlns:a16="http://schemas.microsoft.com/office/drawing/2014/main" id="{DDE57441-01B7-F0E3-3012-5BCFE235D19F}"/>
              </a:ext>
            </a:extLst>
          </p:cNvPr>
          <p:cNvSpPr txBox="1">
            <a:spLocks/>
          </p:cNvSpPr>
          <p:nvPr/>
        </p:nvSpPr>
        <p:spPr>
          <a:xfrm>
            <a:off x="1668407" y="2639683"/>
            <a:ext cx="6528768" cy="73572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4000" b="1">
                <a:latin typeface="DM Sans" pitchFamily="2" charset="0"/>
              </a:rPr>
              <a:t>KẾT QUẢ THỰC NGHIỆM</a:t>
            </a:r>
          </a:p>
        </p:txBody>
      </p:sp>
      <p:pic>
        <p:nvPicPr>
          <p:cNvPr id="6" name="Google Shape;216;p41">
            <a:extLst>
              <a:ext uri="{FF2B5EF4-FFF2-40B4-BE49-F238E27FC236}">
                <a16:creationId xmlns:a16="http://schemas.microsoft.com/office/drawing/2014/main" id="{9E979283-AFB3-935B-27CF-C9CE0E555949}"/>
              </a:ext>
            </a:extLst>
          </p:cNvPr>
          <p:cNvPicPr preferRelativeResize="0"/>
          <p:nvPr/>
        </p:nvPicPr>
        <p:blipFill rotWithShape="1">
          <a:blip r:embed="rId2">
            <a:alphaModFix/>
          </a:blip>
          <a:srcRect l="13663" t="5545" r="23252" b="6005"/>
          <a:stretch/>
        </p:blipFill>
        <p:spPr>
          <a:xfrm>
            <a:off x="7607030" y="3216172"/>
            <a:ext cx="1582366" cy="1957117"/>
          </a:xfrm>
          <a:prstGeom prst="rect">
            <a:avLst/>
          </a:prstGeom>
          <a:noFill/>
          <a:ln>
            <a:noFill/>
          </a:ln>
        </p:spPr>
      </p:pic>
      <p:grpSp>
        <p:nvGrpSpPr>
          <p:cNvPr id="7" name="Google Shape;544;p36">
            <a:extLst>
              <a:ext uri="{FF2B5EF4-FFF2-40B4-BE49-F238E27FC236}">
                <a16:creationId xmlns:a16="http://schemas.microsoft.com/office/drawing/2014/main" id="{C743DD06-5F31-E234-00B2-0C7BF4071D63}"/>
              </a:ext>
            </a:extLst>
          </p:cNvPr>
          <p:cNvGrpSpPr/>
          <p:nvPr/>
        </p:nvGrpSpPr>
        <p:grpSpPr>
          <a:xfrm flipH="1">
            <a:off x="106445" y="0"/>
            <a:ext cx="831725" cy="680221"/>
            <a:chOff x="3458975" y="1001825"/>
            <a:chExt cx="578350" cy="473000"/>
          </a:xfrm>
        </p:grpSpPr>
        <p:sp>
          <p:nvSpPr>
            <p:cNvPr id="8" name="Google Shape;545;p36">
              <a:extLst>
                <a:ext uri="{FF2B5EF4-FFF2-40B4-BE49-F238E27FC236}">
                  <a16:creationId xmlns:a16="http://schemas.microsoft.com/office/drawing/2014/main" id="{16A38C02-CB09-DE83-E00E-94F9C956C67F}"/>
                </a:ext>
              </a:extLst>
            </p:cNvPr>
            <p:cNvSpPr/>
            <p:nvPr/>
          </p:nvSpPr>
          <p:spPr>
            <a:xfrm>
              <a:off x="3970650" y="1224750"/>
              <a:ext cx="66675" cy="99100"/>
            </a:xfrm>
            <a:custGeom>
              <a:avLst/>
              <a:gdLst/>
              <a:ahLst/>
              <a:cxnLst/>
              <a:rect l="l" t="t" r="r" b="b"/>
              <a:pathLst>
                <a:path w="2667" h="3964" extrusionOk="0">
                  <a:moveTo>
                    <a:pt x="921" y="1"/>
                  </a:moveTo>
                  <a:cubicBezTo>
                    <a:pt x="806" y="1"/>
                    <a:pt x="699" y="30"/>
                    <a:pt x="602" y="84"/>
                  </a:cubicBezTo>
                  <a:lnTo>
                    <a:pt x="593" y="74"/>
                  </a:lnTo>
                  <a:lnTo>
                    <a:pt x="1" y="428"/>
                  </a:lnTo>
                  <a:lnTo>
                    <a:pt x="173" y="820"/>
                  </a:lnTo>
                  <a:cubicBezTo>
                    <a:pt x="153" y="906"/>
                    <a:pt x="144" y="1001"/>
                    <a:pt x="144" y="1106"/>
                  </a:cubicBezTo>
                  <a:cubicBezTo>
                    <a:pt x="144" y="2005"/>
                    <a:pt x="679" y="3037"/>
                    <a:pt x="1338" y="3467"/>
                  </a:cubicBezTo>
                  <a:lnTo>
                    <a:pt x="1558" y="3963"/>
                  </a:lnTo>
                  <a:lnTo>
                    <a:pt x="2236" y="3572"/>
                  </a:lnTo>
                  <a:cubicBezTo>
                    <a:pt x="2504" y="3409"/>
                    <a:pt x="2666" y="3065"/>
                    <a:pt x="2666" y="2559"/>
                  </a:cubicBezTo>
                  <a:cubicBezTo>
                    <a:pt x="2666" y="1632"/>
                    <a:pt x="2103" y="552"/>
                    <a:pt x="1405" y="151"/>
                  </a:cubicBezTo>
                  <a:cubicBezTo>
                    <a:pt x="1233" y="49"/>
                    <a:pt x="1070" y="1"/>
                    <a:pt x="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6;p36">
              <a:extLst>
                <a:ext uri="{FF2B5EF4-FFF2-40B4-BE49-F238E27FC236}">
                  <a16:creationId xmlns:a16="http://schemas.microsoft.com/office/drawing/2014/main" id="{DA9504D2-77A4-FED2-06A0-60588337BF3A}"/>
                </a:ext>
              </a:extLst>
            </p:cNvPr>
            <p:cNvSpPr/>
            <p:nvPr/>
          </p:nvSpPr>
          <p:spPr>
            <a:xfrm>
              <a:off x="3959425" y="1233350"/>
              <a:ext cx="63075" cy="91625"/>
            </a:xfrm>
            <a:custGeom>
              <a:avLst/>
              <a:gdLst/>
              <a:ahLst/>
              <a:cxnLst/>
              <a:rect l="l" t="t" r="r" b="b"/>
              <a:pathLst>
                <a:path w="2523" h="3665" extrusionOk="0">
                  <a:moveTo>
                    <a:pt x="762" y="0"/>
                  </a:moveTo>
                  <a:cubicBezTo>
                    <a:pt x="314" y="0"/>
                    <a:pt x="0" y="415"/>
                    <a:pt x="0" y="1106"/>
                  </a:cubicBezTo>
                  <a:cubicBezTo>
                    <a:pt x="0" y="2033"/>
                    <a:pt x="564" y="3113"/>
                    <a:pt x="1262" y="3514"/>
                  </a:cubicBezTo>
                  <a:cubicBezTo>
                    <a:pt x="1439" y="3616"/>
                    <a:pt x="1608" y="3665"/>
                    <a:pt x="1761" y="3665"/>
                  </a:cubicBezTo>
                  <a:cubicBezTo>
                    <a:pt x="2210" y="3665"/>
                    <a:pt x="2523" y="3250"/>
                    <a:pt x="2523" y="2559"/>
                  </a:cubicBezTo>
                  <a:cubicBezTo>
                    <a:pt x="2523" y="1632"/>
                    <a:pt x="1959" y="552"/>
                    <a:pt x="1262" y="151"/>
                  </a:cubicBezTo>
                  <a:cubicBezTo>
                    <a:pt x="1084" y="49"/>
                    <a:pt x="915" y="0"/>
                    <a:pt x="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47;p36">
              <a:extLst>
                <a:ext uri="{FF2B5EF4-FFF2-40B4-BE49-F238E27FC236}">
                  <a16:creationId xmlns:a16="http://schemas.microsoft.com/office/drawing/2014/main" id="{7DCB97D1-BDFC-2775-0CCF-741BF19E3F11}"/>
                </a:ext>
              </a:extLst>
            </p:cNvPr>
            <p:cNvSpPr/>
            <p:nvPr/>
          </p:nvSpPr>
          <p:spPr>
            <a:xfrm>
              <a:off x="3706925" y="1266525"/>
              <a:ext cx="291450" cy="208300"/>
            </a:xfrm>
            <a:custGeom>
              <a:avLst/>
              <a:gdLst/>
              <a:ahLst/>
              <a:cxnLst/>
              <a:rect l="l" t="t" r="r" b="b"/>
              <a:pathLst>
                <a:path w="11658" h="8332" extrusionOk="0">
                  <a:moveTo>
                    <a:pt x="11111" y="0"/>
                  </a:moveTo>
                  <a:cubicBezTo>
                    <a:pt x="11059" y="0"/>
                    <a:pt x="11014" y="17"/>
                    <a:pt x="10979" y="47"/>
                  </a:cubicBezTo>
                  <a:cubicBezTo>
                    <a:pt x="10636" y="248"/>
                    <a:pt x="6947" y="2407"/>
                    <a:pt x="5428" y="3248"/>
                  </a:cubicBezTo>
                  <a:cubicBezTo>
                    <a:pt x="5208" y="3372"/>
                    <a:pt x="4998" y="3487"/>
                    <a:pt x="4807" y="3582"/>
                  </a:cubicBezTo>
                  <a:cubicBezTo>
                    <a:pt x="3546" y="4261"/>
                    <a:pt x="2714" y="4710"/>
                    <a:pt x="2322" y="6258"/>
                  </a:cubicBezTo>
                  <a:cubicBezTo>
                    <a:pt x="2170" y="6842"/>
                    <a:pt x="1695" y="7131"/>
                    <a:pt x="1385" y="7131"/>
                  </a:cubicBezTo>
                  <a:cubicBezTo>
                    <a:pt x="1365" y="7131"/>
                    <a:pt x="1347" y="7130"/>
                    <a:pt x="1329" y="7127"/>
                  </a:cubicBezTo>
                  <a:cubicBezTo>
                    <a:pt x="1252" y="7118"/>
                    <a:pt x="1204" y="7108"/>
                    <a:pt x="1204" y="6927"/>
                  </a:cubicBezTo>
                  <a:lnTo>
                    <a:pt x="1204" y="3019"/>
                  </a:lnTo>
                  <a:lnTo>
                    <a:pt x="1" y="3019"/>
                  </a:lnTo>
                  <a:lnTo>
                    <a:pt x="1" y="6927"/>
                  </a:lnTo>
                  <a:cubicBezTo>
                    <a:pt x="1" y="7682"/>
                    <a:pt x="459" y="8226"/>
                    <a:pt x="1176" y="8322"/>
                  </a:cubicBezTo>
                  <a:cubicBezTo>
                    <a:pt x="1243" y="8331"/>
                    <a:pt x="1310" y="8331"/>
                    <a:pt x="1386" y="8331"/>
                  </a:cubicBezTo>
                  <a:cubicBezTo>
                    <a:pt x="2227" y="8331"/>
                    <a:pt x="3192" y="7710"/>
                    <a:pt x="3479" y="6554"/>
                  </a:cubicBezTo>
                  <a:cubicBezTo>
                    <a:pt x="3746" y="5522"/>
                    <a:pt x="4224" y="5264"/>
                    <a:pt x="5380" y="4643"/>
                  </a:cubicBezTo>
                  <a:cubicBezTo>
                    <a:pt x="5571" y="4538"/>
                    <a:pt x="5781" y="4423"/>
                    <a:pt x="6011" y="4299"/>
                  </a:cubicBezTo>
                  <a:cubicBezTo>
                    <a:pt x="7606" y="3410"/>
                    <a:pt x="11476" y="1155"/>
                    <a:pt x="11515" y="1127"/>
                  </a:cubicBezTo>
                  <a:cubicBezTo>
                    <a:pt x="11601" y="1079"/>
                    <a:pt x="11658" y="974"/>
                    <a:pt x="11658" y="811"/>
                  </a:cubicBezTo>
                  <a:cubicBezTo>
                    <a:pt x="11658" y="515"/>
                    <a:pt x="11486" y="171"/>
                    <a:pt x="11266" y="47"/>
                  </a:cubicBezTo>
                  <a:cubicBezTo>
                    <a:pt x="11211" y="15"/>
                    <a:pt x="11158" y="0"/>
                    <a:pt x="11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8;p36">
              <a:extLst>
                <a:ext uri="{FF2B5EF4-FFF2-40B4-BE49-F238E27FC236}">
                  <a16:creationId xmlns:a16="http://schemas.microsoft.com/office/drawing/2014/main" id="{898B1F61-279A-9846-54F0-46C1C2F1736E}"/>
                </a:ext>
              </a:extLst>
            </p:cNvPr>
            <p:cNvSpPr/>
            <p:nvPr/>
          </p:nvSpPr>
          <p:spPr>
            <a:xfrm>
              <a:off x="3494325" y="1001825"/>
              <a:ext cx="455325" cy="449100"/>
            </a:xfrm>
            <a:custGeom>
              <a:avLst/>
              <a:gdLst/>
              <a:ahLst/>
              <a:cxnLst/>
              <a:rect l="l" t="t" r="r" b="b"/>
              <a:pathLst>
                <a:path w="18213" h="17964" extrusionOk="0">
                  <a:moveTo>
                    <a:pt x="12527" y="0"/>
                  </a:moveTo>
                  <a:cubicBezTo>
                    <a:pt x="12374" y="0"/>
                    <a:pt x="12222" y="48"/>
                    <a:pt x="12078" y="134"/>
                  </a:cubicBezTo>
                  <a:lnTo>
                    <a:pt x="0" y="7033"/>
                  </a:lnTo>
                  <a:lnTo>
                    <a:pt x="5514" y="17964"/>
                  </a:lnTo>
                  <a:lnTo>
                    <a:pt x="17668" y="11036"/>
                  </a:lnTo>
                  <a:lnTo>
                    <a:pt x="17668" y="11017"/>
                  </a:lnTo>
                  <a:cubicBezTo>
                    <a:pt x="17792" y="10960"/>
                    <a:pt x="17907" y="10864"/>
                    <a:pt x="17993" y="10740"/>
                  </a:cubicBezTo>
                  <a:cubicBezTo>
                    <a:pt x="18136" y="10539"/>
                    <a:pt x="18213" y="10262"/>
                    <a:pt x="18213" y="9957"/>
                  </a:cubicBezTo>
                  <a:lnTo>
                    <a:pt x="18213" y="4520"/>
                  </a:lnTo>
                  <a:cubicBezTo>
                    <a:pt x="18213" y="3736"/>
                    <a:pt x="17744" y="2857"/>
                    <a:pt x="17142" y="2513"/>
                  </a:cubicBezTo>
                  <a:lnTo>
                    <a:pt x="13072" y="153"/>
                  </a:lnTo>
                  <a:cubicBezTo>
                    <a:pt x="12890" y="48"/>
                    <a:pt x="12709" y="0"/>
                    <a:pt x="125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9;p36">
              <a:extLst>
                <a:ext uri="{FF2B5EF4-FFF2-40B4-BE49-F238E27FC236}">
                  <a16:creationId xmlns:a16="http://schemas.microsoft.com/office/drawing/2014/main" id="{686BA437-B020-48EE-78AC-0D897E0BF649}"/>
                </a:ext>
              </a:extLst>
            </p:cNvPr>
            <p:cNvSpPr/>
            <p:nvPr/>
          </p:nvSpPr>
          <p:spPr>
            <a:xfrm>
              <a:off x="3949400" y="1109550"/>
              <a:ext cx="250" cy="139050"/>
            </a:xfrm>
            <a:custGeom>
              <a:avLst/>
              <a:gdLst/>
              <a:ahLst/>
              <a:cxnLst/>
              <a:rect l="l" t="t" r="r" b="b"/>
              <a:pathLst>
                <a:path w="10" h="5562" extrusionOk="0">
                  <a:moveTo>
                    <a:pt x="0" y="0"/>
                  </a:moveTo>
                  <a:lnTo>
                    <a:pt x="0" y="5562"/>
                  </a:lnTo>
                  <a:lnTo>
                    <a:pt x="10" y="5562"/>
                  </a:lnTo>
                  <a:lnTo>
                    <a:pt x="10" y="0"/>
                  </a:lnTo>
                  <a:close/>
                </a:path>
              </a:pathLst>
            </a:custGeom>
            <a:solidFill>
              <a:srgbClr val="D0E3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50;p36">
              <a:extLst>
                <a:ext uri="{FF2B5EF4-FFF2-40B4-BE49-F238E27FC236}">
                  <a16:creationId xmlns:a16="http://schemas.microsoft.com/office/drawing/2014/main" id="{787F0CDC-7252-7795-2048-89C142D9CA07}"/>
                </a:ext>
              </a:extLst>
            </p:cNvPr>
            <p:cNvSpPr/>
            <p:nvPr/>
          </p:nvSpPr>
          <p:spPr>
            <a:xfrm>
              <a:off x="3660825" y="1109775"/>
              <a:ext cx="288825" cy="305575"/>
            </a:xfrm>
            <a:custGeom>
              <a:avLst/>
              <a:gdLst/>
              <a:ahLst/>
              <a:cxnLst/>
              <a:rect l="l" t="t" r="r" b="b"/>
              <a:pathLst>
                <a:path w="11553" h="12223" extrusionOk="0">
                  <a:moveTo>
                    <a:pt x="11543" y="1"/>
                  </a:moveTo>
                  <a:lnTo>
                    <a:pt x="0" y="6661"/>
                  </a:lnTo>
                  <a:lnTo>
                    <a:pt x="0" y="12222"/>
                  </a:lnTo>
                  <a:lnTo>
                    <a:pt x="11553" y="5553"/>
                  </a:lnTo>
                  <a:lnTo>
                    <a:pt x="11553" y="202"/>
                  </a:lnTo>
                  <a:cubicBezTo>
                    <a:pt x="11553" y="135"/>
                    <a:pt x="11553" y="68"/>
                    <a:pt x="11543" y="1"/>
                  </a:cubicBezTo>
                  <a:close/>
                </a:path>
              </a:pathLst>
            </a:custGeom>
            <a:solidFill>
              <a:srgbClr val="CFE3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51;p36">
              <a:extLst>
                <a:ext uri="{FF2B5EF4-FFF2-40B4-BE49-F238E27FC236}">
                  <a16:creationId xmlns:a16="http://schemas.microsoft.com/office/drawing/2014/main" id="{3065019C-0356-836A-FCCD-C9AE274B22E0}"/>
                </a:ext>
              </a:extLst>
            </p:cNvPr>
            <p:cNvSpPr/>
            <p:nvPr/>
          </p:nvSpPr>
          <p:spPr>
            <a:xfrm>
              <a:off x="3634550" y="1244025"/>
              <a:ext cx="43975" cy="205700"/>
            </a:xfrm>
            <a:custGeom>
              <a:avLst/>
              <a:gdLst/>
              <a:ahLst/>
              <a:cxnLst/>
              <a:rect l="l" t="t" r="r" b="b"/>
              <a:pathLst>
                <a:path w="1759" h="8228" extrusionOk="0">
                  <a:moveTo>
                    <a:pt x="1758" y="1"/>
                  </a:moveTo>
                  <a:lnTo>
                    <a:pt x="0" y="441"/>
                  </a:lnTo>
                  <a:lnTo>
                    <a:pt x="0" y="8228"/>
                  </a:lnTo>
                  <a:lnTo>
                    <a:pt x="1758" y="7225"/>
                  </a:lnTo>
                  <a:lnTo>
                    <a:pt x="17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52;p36">
              <a:extLst>
                <a:ext uri="{FF2B5EF4-FFF2-40B4-BE49-F238E27FC236}">
                  <a16:creationId xmlns:a16="http://schemas.microsoft.com/office/drawing/2014/main" id="{F4263495-6076-DADE-434E-769761D39302}"/>
                </a:ext>
              </a:extLst>
            </p:cNvPr>
            <p:cNvSpPr/>
            <p:nvPr/>
          </p:nvSpPr>
          <p:spPr>
            <a:xfrm>
              <a:off x="3481175" y="1175250"/>
              <a:ext cx="165100" cy="277825"/>
            </a:xfrm>
            <a:custGeom>
              <a:avLst/>
              <a:gdLst/>
              <a:ahLst/>
              <a:cxnLst/>
              <a:rect l="l" t="t" r="r" b="b"/>
              <a:pathLst>
                <a:path w="6604" h="11113" extrusionOk="0">
                  <a:moveTo>
                    <a:pt x="918" y="0"/>
                  </a:moveTo>
                  <a:cubicBezTo>
                    <a:pt x="479" y="0"/>
                    <a:pt x="1" y="363"/>
                    <a:pt x="1" y="1156"/>
                  </a:cubicBezTo>
                  <a:lnTo>
                    <a:pt x="1" y="6593"/>
                  </a:lnTo>
                  <a:cubicBezTo>
                    <a:pt x="1" y="7367"/>
                    <a:pt x="469" y="8256"/>
                    <a:pt x="1071" y="8600"/>
                  </a:cubicBezTo>
                  <a:lnTo>
                    <a:pt x="5142" y="10950"/>
                  </a:lnTo>
                  <a:cubicBezTo>
                    <a:pt x="5323" y="11055"/>
                    <a:pt x="5505" y="11113"/>
                    <a:pt x="5686" y="11113"/>
                  </a:cubicBezTo>
                  <a:cubicBezTo>
                    <a:pt x="5963" y="11113"/>
                    <a:pt x="6212" y="10979"/>
                    <a:pt x="6384" y="10740"/>
                  </a:cubicBezTo>
                  <a:cubicBezTo>
                    <a:pt x="6527" y="10539"/>
                    <a:pt x="6603" y="10272"/>
                    <a:pt x="6603" y="9957"/>
                  </a:cubicBezTo>
                  <a:lnTo>
                    <a:pt x="6603" y="4520"/>
                  </a:lnTo>
                  <a:cubicBezTo>
                    <a:pt x="6603" y="3736"/>
                    <a:pt x="6135" y="2857"/>
                    <a:pt x="5533" y="2513"/>
                  </a:cubicBezTo>
                  <a:lnTo>
                    <a:pt x="1453" y="153"/>
                  </a:lnTo>
                  <a:cubicBezTo>
                    <a:pt x="1272" y="57"/>
                    <a:pt x="1090" y="0"/>
                    <a:pt x="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3;p36">
              <a:extLst>
                <a:ext uri="{FF2B5EF4-FFF2-40B4-BE49-F238E27FC236}">
                  <a16:creationId xmlns:a16="http://schemas.microsoft.com/office/drawing/2014/main" id="{1EFA6912-424F-B1BA-85EB-C92019B722C8}"/>
                </a:ext>
              </a:extLst>
            </p:cNvPr>
            <p:cNvSpPr/>
            <p:nvPr/>
          </p:nvSpPr>
          <p:spPr>
            <a:xfrm>
              <a:off x="3490725" y="1184825"/>
              <a:ext cx="145750" cy="258425"/>
            </a:xfrm>
            <a:custGeom>
              <a:avLst/>
              <a:gdLst/>
              <a:ahLst/>
              <a:cxnLst/>
              <a:rect l="l" t="t" r="r" b="b"/>
              <a:pathLst>
                <a:path w="5830" h="10337" extrusionOk="0">
                  <a:moveTo>
                    <a:pt x="536" y="1"/>
                  </a:moveTo>
                  <a:cubicBezTo>
                    <a:pt x="224" y="1"/>
                    <a:pt x="1" y="289"/>
                    <a:pt x="1" y="773"/>
                  </a:cubicBezTo>
                  <a:lnTo>
                    <a:pt x="1" y="6210"/>
                  </a:lnTo>
                  <a:cubicBezTo>
                    <a:pt x="1" y="6850"/>
                    <a:pt x="402" y="7605"/>
                    <a:pt x="880" y="7882"/>
                  </a:cubicBezTo>
                  <a:lnTo>
                    <a:pt x="4960" y="10233"/>
                  </a:lnTo>
                  <a:cubicBezTo>
                    <a:pt x="5082" y="10303"/>
                    <a:pt x="5198" y="10337"/>
                    <a:pt x="5303" y="10337"/>
                  </a:cubicBezTo>
                  <a:cubicBezTo>
                    <a:pt x="5612" y="10337"/>
                    <a:pt x="5830" y="10051"/>
                    <a:pt x="5830" y="9574"/>
                  </a:cubicBezTo>
                  <a:lnTo>
                    <a:pt x="5830" y="4137"/>
                  </a:lnTo>
                  <a:cubicBezTo>
                    <a:pt x="5830" y="3496"/>
                    <a:pt x="5438" y="2742"/>
                    <a:pt x="4960" y="2465"/>
                  </a:cubicBezTo>
                  <a:lnTo>
                    <a:pt x="880" y="104"/>
                  </a:lnTo>
                  <a:cubicBezTo>
                    <a:pt x="759" y="34"/>
                    <a:pt x="642"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54;p36">
              <a:extLst>
                <a:ext uri="{FF2B5EF4-FFF2-40B4-BE49-F238E27FC236}">
                  <a16:creationId xmlns:a16="http://schemas.microsoft.com/office/drawing/2014/main" id="{DBD24055-ADB7-A893-AED7-02AEE1BCF012}"/>
                </a:ext>
              </a:extLst>
            </p:cNvPr>
            <p:cNvSpPr/>
            <p:nvPr/>
          </p:nvSpPr>
          <p:spPr>
            <a:xfrm>
              <a:off x="3514875" y="1227425"/>
              <a:ext cx="97725" cy="173350"/>
            </a:xfrm>
            <a:custGeom>
              <a:avLst/>
              <a:gdLst/>
              <a:ahLst/>
              <a:cxnLst/>
              <a:rect l="l" t="t" r="r" b="b"/>
              <a:pathLst>
                <a:path w="3909" h="6934" extrusionOk="0">
                  <a:moveTo>
                    <a:pt x="348" y="0"/>
                  </a:moveTo>
                  <a:cubicBezTo>
                    <a:pt x="142" y="0"/>
                    <a:pt x="0" y="193"/>
                    <a:pt x="0" y="512"/>
                  </a:cubicBezTo>
                  <a:lnTo>
                    <a:pt x="0" y="4162"/>
                  </a:lnTo>
                  <a:cubicBezTo>
                    <a:pt x="0" y="4592"/>
                    <a:pt x="258" y="5099"/>
                    <a:pt x="583" y="5290"/>
                  </a:cubicBezTo>
                  <a:lnTo>
                    <a:pt x="3316" y="6866"/>
                  </a:lnTo>
                  <a:cubicBezTo>
                    <a:pt x="3397" y="6912"/>
                    <a:pt x="3475" y="6933"/>
                    <a:pt x="3545" y="6933"/>
                  </a:cubicBezTo>
                  <a:cubicBezTo>
                    <a:pt x="3758" y="6933"/>
                    <a:pt x="3908" y="6740"/>
                    <a:pt x="3908" y="6417"/>
                  </a:cubicBezTo>
                  <a:lnTo>
                    <a:pt x="3908" y="2777"/>
                  </a:lnTo>
                  <a:cubicBezTo>
                    <a:pt x="3908" y="2337"/>
                    <a:pt x="3641" y="1840"/>
                    <a:pt x="3316" y="1649"/>
                  </a:cubicBezTo>
                  <a:lnTo>
                    <a:pt x="583" y="73"/>
                  </a:lnTo>
                  <a:cubicBezTo>
                    <a:pt x="499" y="23"/>
                    <a:pt x="4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55;p36">
              <a:extLst>
                <a:ext uri="{FF2B5EF4-FFF2-40B4-BE49-F238E27FC236}">
                  <a16:creationId xmlns:a16="http://schemas.microsoft.com/office/drawing/2014/main" id="{C52BE562-AE5C-241D-8B55-C68F461B4AF4}"/>
                </a:ext>
              </a:extLst>
            </p:cNvPr>
            <p:cNvSpPr/>
            <p:nvPr/>
          </p:nvSpPr>
          <p:spPr>
            <a:xfrm>
              <a:off x="3526575" y="1260200"/>
              <a:ext cx="69050" cy="100300"/>
            </a:xfrm>
            <a:custGeom>
              <a:avLst/>
              <a:gdLst/>
              <a:ahLst/>
              <a:cxnLst/>
              <a:rect l="l" t="t" r="r" b="b"/>
              <a:pathLst>
                <a:path w="2762" h="4012" extrusionOk="0">
                  <a:moveTo>
                    <a:pt x="833" y="1"/>
                  </a:moveTo>
                  <a:cubicBezTo>
                    <a:pt x="345" y="1"/>
                    <a:pt x="0" y="453"/>
                    <a:pt x="0" y="1208"/>
                  </a:cubicBezTo>
                  <a:cubicBezTo>
                    <a:pt x="0" y="2230"/>
                    <a:pt x="621" y="3405"/>
                    <a:pt x="1376" y="3845"/>
                  </a:cubicBezTo>
                  <a:cubicBezTo>
                    <a:pt x="1573" y="3958"/>
                    <a:pt x="1760" y="4012"/>
                    <a:pt x="1929" y="4012"/>
                  </a:cubicBezTo>
                  <a:cubicBezTo>
                    <a:pt x="2419" y="4012"/>
                    <a:pt x="2762" y="3563"/>
                    <a:pt x="2762" y="2803"/>
                  </a:cubicBezTo>
                  <a:cubicBezTo>
                    <a:pt x="2762" y="1791"/>
                    <a:pt x="2141" y="606"/>
                    <a:pt x="1376" y="166"/>
                  </a:cubicBezTo>
                  <a:cubicBezTo>
                    <a:pt x="1184" y="54"/>
                    <a:pt x="1000" y="1"/>
                    <a:pt x="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56;p36">
              <a:extLst>
                <a:ext uri="{FF2B5EF4-FFF2-40B4-BE49-F238E27FC236}">
                  <a16:creationId xmlns:a16="http://schemas.microsoft.com/office/drawing/2014/main" id="{13AE7ACE-B47F-8D57-0FFB-54C25F2E0FF2}"/>
                </a:ext>
              </a:extLst>
            </p:cNvPr>
            <p:cNvSpPr/>
            <p:nvPr/>
          </p:nvSpPr>
          <p:spPr>
            <a:xfrm>
              <a:off x="3536850" y="1275325"/>
              <a:ext cx="48500" cy="70275"/>
            </a:xfrm>
            <a:custGeom>
              <a:avLst/>
              <a:gdLst/>
              <a:ahLst/>
              <a:cxnLst/>
              <a:rect l="l" t="t" r="r" b="b"/>
              <a:pathLst>
                <a:path w="1940" h="2811" extrusionOk="0">
                  <a:moveTo>
                    <a:pt x="581" y="0"/>
                  </a:moveTo>
                  <a:cubicBezTo>
                    <a:pt x="239" y="0"/>
                    <a:pt x="0" y="315"/>
                    <a:pt x="0" y="842"/>
                  </a:cubicBezTo>
                  <a:cubicBezTo>
                    <a:pt x="0" y="1558"/>
                    <a:pt x="430" y="2380"/>
                    <a:pt x="965" y="2695"/>
                  </a:cubicBezTo>
                  <a:cubicBezTo>
                    <a:pt x="1102" y="2773"/>
                    <a:pt x="1232" y="2810"/>
                    <a:pt x="1350" y="2810"/>
                  </a:cubicBezTo>
                  <a:cubicBezTo>
                    <a:pt x="1696" y="2810"/>
                    <a:pt x="1940" y="2494"/>
                    <a:pt x="1940" y="1960"/>
                  </a:cubicBezTo>
                  <a:cubicBezTo>
                    <a:pt x="1940" y="1252"/>
                    <a:pt x="1500" y="421"/>
                    <a:pt x="965" y="115"/>
                  </a:cubicBezTo>
                  <a:cubicBezTo>
                    <a:pt x="829" y="37"/>
                    <a:pt x="699" y="0"/>
                    <a:pt x="5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7;p36">
              <a:extLst>
                <a:ext uri="{FF2B5EF4-FFF2-40B4-BE49-F238E27FC236}">
                  <a16:creationId xmlns:a16="http://schemas.microsoft.com/office/drawing/2014/main" id="{97E1B20E-2F35-A6AD-6575-2EC5231C686E}"/>
                </a:ext>
              </a:extLst>
            </p:cNvPr>
            <p:cNvSpPr/>
            <p:nvPr/>
          </p:nvSpPr>
          <p:spPr>
            <a:xfrm>
              <a:off x="3551425" y="1296350"/>
              <a:ext cx="19375" cy="28175"/>
            </a:xfrm>
            <a:custGeom>
              <a:avLst/>
              <a:gdLst/>
              <a:ahLst/>
              <a:cxnLst/>
              <a:rect l="l" t="t" r="r" b="b"/>
              <a:pathLst>
                <a:path w="775" h="1127" extrusionOk="0">
                  <a:moveTo>
                    <a:pt x="227" y="0"/>
                  </a:moveTo>
                  <a:cubicBezTo>
                    <a:pt x="94" y="0"/>
                    <a:pt x="0" y="123"/>
                    <a:pt x="0" y="335"/>
                  </a:cubicBezTo>
                  <a:cubicBezTo>
                    <a:pt x="0" y="622"/>
                    <a:pt x="172" y="956"/>
                    <a:pt x="382" y="1080"/>
                  </a:cubicBezTo>
                  <a:cubicBezTo>
                    <a:pt x="438" y="1112"/>
                    <a:pt x="491" y="1127"/>
                    <a:pt x="538" y="1127"/>
                  </a:cubicBezTo>
                  <a:cubicBezTo>
                    <a:pt x="678" y="1127"/>
                    <a:pt x="774" y="998"/>
                    <a:pt x="774" y="784"/>
                  </a:cubicBezTo>
                  <a:cubicBezTo>
                    <a:pt x="774" y="497"/>
                    <a:pt x="602" y="173"/>
                    <a:pt x="382" y="48"/>
                  </a:cubicBezTo>
                  <a:cubicBezTo>
                    <a:pt x="327" y="16"/>
                    <a:pt x="275" y="0"/>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8;p36">
              <a:extLst>
                <a:ext uri="{FF2B5EF4-FFF2-40B4-BE49-F238E27FC236}">
                  <a16:creationId xmlns:a16="http://schemas.microsoft.com/office/drawing/2014/main" id="{71C9C401-FB24-0D1B-3256-8A00067F774B}"/>
                </a:ext>
              </a:extLst>
            </p:cNvPr>
            <p:cNvSpPr/>
            <p:nvPr/>
          </p:nvSpPr>
          <p:spPr>
            <a:xfrm>
              <a:off x="3521325" y="1331975"/>
              <a:ext cx="12925" cy="18750"/>
            </a:xfrm>
            <a:custGeom>
              <a:avLst/>
              <a:gdLst/>
              <a:ahLst/>
              <a:cxnLst/>
              <a:rect l="l" t="t" r="r" b="b"/>
              <a:pathLst>
                <a:path w="517" h="750" extrusionOk="0">
                  <a:moveTo>
                    <a:pt x="159" y="0"/>
                  </a:moveTo>
                  <a:cubicBezTo>
                    <a:pt x="65" y="0"/>
                    <a:pt x="0" y="85"/>
                    <a:pt x="0" y="229"/>
                  </a:cubicBezTo>
                  <a:cubicBezTo>
                    <a:pt x="0" y="420"/>
                    <a:pt x="115" y="639"/>
                    <a:pt x="258" y="716"/>
                  </a:cubicBezTo>
                  <a:cubicBezTo>
                    <a:pt x="296" y="739"/>
                    <a:pt x="332" y="749"/>
                    <a:pt x="364" y="749"/>
                  </a:cubicBezTo>
                  <a:cubicBezTo>
                    <a:pt x="454" y="749"/>
                    <a:pt x="516" y="666"/>
                    <a:pt x="516" y="525"/>
                  </a:cubicBezTo>
                  <a:cubicBezTo>
                    <a:pt x="516" y="334"/>
                    <a:pt x="401" y="114"/>
                    <a:pt x="258" y="28"/>
                  </a:cubicBezTo>
                  <a:cubicBezTo>
                    <a:pt x="223" y="9"/>
                    <a:pt x="189" y="0"/>
                    <a:pt x="1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9;p36">
              <a:extLst>
                <a:ext uri="{FF2B5EF4-FFF2-40B4-BE49-F238E27FC236}">
                  <a16:creationId xmlns:a16="http://schemas.microsoft.com/office/drawing/2014/main" id="{C2738869-48E7-D2E5-DBAD-8E8188AAC953}"/>
                </a:ext>
              </a:extLst>
            </p:cNvPr>
            <p:cNvSpPr/>
            <p:nvPr/>
          </p:nvSpPr>
          <p:spPr>
            <a:xfrm>
              <a:off x="3592500" y="1373875"/>
              <a:ext cx="12925" cy="18900"/>
            </a:xfrm>
            <a:custGeom>
              <a:avLst/>
              <a:gdLst/>
              <a:ahLst/>
              <a:cxnLst/>
              <a:rect l="l" t="t" r="r" b="b"/>
              <a:pathLst>
                <a:path w="517" h="756" extrusionOk="0">
                  <a:moveTo>
                    <a:pt x="153" y="0"/>
                  </a:moveTo>
                  <a:cubicBezTo>
                    <a:pt x="63" y="0"/>
                    <a:pt x="1" y="84"/>
                    <a:pt x="1" y="225"/>
                  </a:cubicBezTo>
                  <a:cubicBezTo>
                    <a:pt x="1" y="416"/>
                    <a:pt x="115" y="636"/>
                    <a:pt x="259" y="722"/>
                  </a:cubicBezTo>
                  <a:cubicBezTo>
                    <a:pt x="296" y="744"/>
                    <a:pt x="332" y="755"/>
                    <a:pt x="364" y="755"/>
                  </a:cubicBezTo>
                  <a:cubicBezTo>
                    <a:pt x="454" y="755"/>
                    <a:pt x="517" y="671"/>
                    <a:pt x="517" y="531"/>
                  </a:cubicBezTo>
                  <a:cubicBezTo>
                    <a:pt x="517" y="339"/>
                    <a:pt x="402" y="120"/>
                    <a:pt x="259" y="34"/>
                  </a:cubicBezTo>
                  <a:cubicBezTo>
                    <a:pt x="221" y="11"/>
                    <a:pt x="185" y="0"/>
                    <a:pt x="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0;p36">
              <a:extLst>
                <a:ext uri="{FF2B5EF4-FFF2-40B4-BE49-F238E27FC236}">
                  <a16:creationId xmlns:a16="http://schemas.microsoft.com/office/drawing/2014/main" id="{0A3E3CB4-2C65-7ED0-FF80-11943E7D7E9C}"/>
                </a:ext>
              </a:extLst>
            </p:cNvPr>
            <p:cNvSpPr/>
            <p:nvPr/>
          </p:nvSpPr>
          <p:spPr>
            <a:xfrm>
              <a:off x="3521325" y="1236075"/>
              <a:ext cx="12925" cy="18850"/>
            </a:xfrm>
            <a:custGeom>
              <a:avLst/>
              <a:gdLst/>
              <a:ahLst/>
              <a:cxnLst/>
              <a:rect l="l" t="t" r="r" b="b"/>
              <a:pathLst>
                <a:path w="517" h="754" extrusionOk="0">
                  <a:moveTo>
                    <a:pt x="157" y="1"/>
                  </a:moveTo>
                  <a:cubicBezTo>
                    <a:pt x="64" y="1"/>
                    <a:pt x="0" y="90"/>
                    <a:pt x="0" y="233"/>
                  </a:cubicBezTo>
                  <a:cubicBezTo>
                    <a:pt x="0" y="415"/>
                    <a:pt x="115" y="644"/>
                    <a:pt x="258" y="720"/>
                  </a:cubicBezTo>
                  <a:cubicBezTo>
                    <a:pt x="296" y="743"/>
                    <a:pt x="332" y="754"/>
                    <a:pt x="364" y="754"/>
                  </a:cubicBezTo>
                  <a:cubicBezTo>
                    <a:pt x="454" y="754"/>
                    <a:pt x="516" y="670"/>
                    <a:pt x="516" y="529"/>
                  </a:cubicBezTo>
                  <a:cubicBezTo>
                    <a:pt x="516" y="338"/>
                    <a:pt x="401" y="118"/>
                    <a:pt x="258" y="32"/>
                  </a:cubicBezTo>
                  <a:cubicBezTo>
                    <a:pt x="222" y="11"/>
                    <a:pt x="188"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1;p36">
              <a:extLst>
                <a:ext uri="{FF2B5EF4-FFF2-40B4-BE49-F238E27FC236}">
                  <a16:creationId xmlns:a16="http://schemas.microsoft.com/office/drawing/2014/main" id="{84AB3E0A-25AD-C44E-7930-32CA44BFFF93}"/>
                </a:ext>
              </a:extLst>
            </p:cNvPr>
            <p:cNvSpPr/>
            <p:nvPr/>
          </p:nvSpPr>
          <p:spPr>
            <a:xfrm>
              <a:off x="3592500" y="1278075"/>
              <a:ext cx="12925" cy="18850"/>
            </a:xfrm>
            <a:custGeom>
              <a:avLst/>
              <a:gdLst/>
              <a:ahLst/>
              <a:cxnLst/>
              <a:rect l="l" t="t" r="r" b="b"/>
              <a:pathLst>
                <a:path w="517" h="754" extrusionOk="0">
                  <a:moveTo>
                    <a:pt x="153" y="1"/>
                  </a:moveTo>
                  <a:cubicBezTo>
                    <a:pt x="63" y="1"/>
                    <a:pt x="1" y="84"/>
                    <a:pt x="1" y="225"/>
                  </a:cubicBezTo>
                  <a:cubicBezTo>
                    <a:pt x="1" y="416"/>
                    <a:pt x="115" y="636"/>
                    <a:pt x="259" y="722"/>
                  </a:cubicBezTo>
                  <a:cubicBezTo>
                    <a:pt x="295" y="744"/>
                    <a:pt x="329" y="754"/>
                    <a:pt x="360" y="754"/>
                  </a:cubicBezTo>
                  <a:cubicBezTo>
                    <a:pt x="452" y="754"/>
                    <a:pt x="517" y="664"/>
                    <a:pt x="517" y="521"/>
                  </a:cubicBezTo>
                  <a:cubicBezTo>
                    <a:pt x="517" y="340"/>
                    <a:pt x="402" y="110"/>
                    <a:pt x="259" y="34"/>
                  </a:cubicBezTo>
                  <a:cubicBezTo>
                    <a:pt x="221" y="11"/>
                    <a:pt x="185" y="1"/>
                    <a:pt x="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2;p36">
              <a:extLst>
                <a:ext uri="{FF2B5EF4-FFF2-40B4-BE49-F238E27FC236}">
                  <a16:creationId xmlns:a16="http://schemas.microsoft.com/office/drawing/2014/main" id="{DFEA6820-3E29-0F70-0148-217EF9CC3D9A}"/>
                </a:ext>
              </a:extLst>
            </p:cNvPr>
            <p:cNvSpPr/>
            <p:nvPr/>
          </p:nvSpPr>
          <p:spPr>
            <a:xfrm>
              <a:off x="3458975" y="1150875"/>
              <a:ext cx="216925" cy="134750"/>
            </a:xfrm>
            <a:custGeom>
              <a:avLst/>
              <a:gdLst/>
              <a:ahLst/>
              <a:cxnLst/>
              <a:rect l="l" t="t" r="r" b="b"/>
              <a:pathLst>
                <a:path w="8677" h="5390" extrusionOk="0">
                  <a:moveTo>
                    <a:pt x="2756" y="0"/>
                  </a:moveTo>
                  <a:cubicBezTo>
                    <a:pt x="2578" y="0"/>
                    <a:pt x="2399" y="48"/>
                    <a:pt x="2236" y="144"/>
                  </a:cubicBezTo>
                  <a:lnTo>
                    <a:pt x="459" y="1166"/>
                  </a:lnTo>
                  <a:cubicBezTo>
                    <a:pt x="0" y="1434"/>
                    <a:pt x="325" y="2055"/>
                    <a:pt x="1510" y="2733"/>
                  </a:cubicBezTo>
                  <a:cubicBezTo>
                    <a:pt x="1644" y="2810"/>
                    <a:pt x="1787" y="2896"/>
                    <a:pt x="1921" y="2972"/>
                  </a:cubicBezTo>
                  <a:cubicBezTo>
                    <a:pt x="2991" y="3584"/>
                    <a:pt x="4052" y="4205"/>
                    <a:pt x="4052" y="4205"/>
                  </a:cubicBezTo>
                  <a:cubicBezTo>
                    <a:pt x="4195" y="4281"/>
                    <a:pt x="4329" y="4358"/>
                    <a:pt x="4462" y="4444"/>
                  </a:cubicBezTo>
                  <a:cubicBezTo>
                    <a:pt x="5305" y="4926"/>
                    <a:pt x="6089" y="5162"/>
                    <a:pt x="6637" y="5162"/>
                  </a:cubicBezTo>
                  <a:cubicBezTo>
                    <a:pt x="6860" y="5162"/>
                    <a:pt x="7044" y="5123"/>
                    <a:pt x="7176" y="5046"/>
                  </a:cubicBezTo>
                  <a:cubicBezTo>
                    <a:pt x="7310" y="4979"/>
                    <a:pt x="7482" y="4864"/>
                    <a:pt x="7683" y="4759"/>
                  </a:cubicBezTo>
                  <a:cubicBezTo>
                    <a:pt x="7773" y="4712"/>
                    <a:pt x="7852" y="4692"/>
                    <a:pt x="7922" y="4692"/>
                  </a:cubicBezTo>
                  <a:cubicBezTo>
                    <a:pt x="8332" y="4692"/>
                    <a:pt x="8409" y="5390"/>
                    <a:pt x="8409" y="5390"/>
                  </a:cubicBezTo>
                  <a:cubicBezTo>
                    <a:pt x="8409" y="5390"/>
                    <a:pt x="8571" y="5342"/>
                    <a:pt x="8600" y="5275"/>
                  </a:cubicBezTo>
                  <a:cubicBezTo>
                    <a:pt x="8600" y="4549"/>
                    <a:pt x="8676" y="3240"/>
                    <a:pt x="8285" y="3039"/>
                  </a:cubicBezTo>
                  <a:cubicBezTo>
                    <a:pt x="7969" y="2886"/>
                    <a:pt x="7176" y="2399"/>
                    <a:pt x="7176" y="2399"/>
                  </a:cubicBezTo>
                  <a:lnTo>
                    <a:pt x="5045" y="1166"/>
                  </a:lnTo>
                  <a:lnTo>
                    <a:pt x="3268" y="144"/>
                  </a:lnTo>
                  <a:cubicBezTo>
                    <a:pt x="3110" y="48"/>
                    <a:pt x="2934" y="0"/>
                    <a:pt x="2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3;p36">
              <a:extLst>
                <a:ext uri="{FF2B5EF4-FFF2-40B4-BE49-F238E27FC236}">
                  <a16:creationId xmlns:a16="http://schemas.microsoft.com/office/drawing/2014/main" id="{3EF50ECF-7418-AC43-BE97-C487DDF7545A}"/>
                </a:ext>
              </a:extLst>
            </p:cNvPr>
            <p:cNvSpPr/>
            <p:nvPr/>
          </p:nvSpPr>
          <p:spPr>
            <a:xfrm>
              <a:off x="3458975" y="1145800"/>
              <a:ext cx="222900" cy="129125"/>
            </a:xfrm>
            <a:custGeom>
              <a:avLst/>
              <a:gdLst/>
              <a:ahLst/>
              <a:cxnLst/>
              <a:rect l="l" t="t" r="r" b="b"/>
              <a:pathLst>
                <a:path w="8916" h="5165" extrusionOk="0">
                  <a:moveTo>
                    <a:pt x="2756" y="0"/>
                  </a:moveTo>
                  <a:cubicBezTo>
                    <a:pt x="2578" y="0"/>
                    <a:pt x="2399" y="46"/>
                    <a:pt x="2236" y="137"/>
                  </a:cubicBezTo>
                  <a:lnTo>
                    <a:pt x="459" y="1169"/>
                  </a:lnTo>
                  <a:cubicBezTo>
                    <a:pt x="0" y="1436"/>
                    <a:pt x="325" y="2048"/>
                    <a:pt x="1510" y="2736"/>
                  </a:cubicBezTo>
                  <a:cubicBezTo>
                    <a:pt x="1644" y="2812"/>
                    <a:pt x="1787" y="2888"/>
                    <a:pt x="1921" y="2974"/>
                  </a:cubicBezTo>
                  <a:cubicBezTo>
                    <a:pt x="2991" y="3586"/>
                    <a:pt x="4052" y="4198"/>
                    <a:pt x="4052" y="4198"/>
                  </a:cubicBezTo>
                  <a:cubicBezTo>
                    <a:pt x="4195" y="4284"/>
                    <a:pt x="4329" y="4360"/>
                    <a:pt x="4462" y="4436"/>
                  </a:cubicBezTo>
                  <a:cubicBezTo>
                    <a:pt x="5306" y="4926"/>
                    <a:pt x="6091" y="5164"/>
                    <a:pt x="6639" y="5164"/>
                  </a:cubicBezTo>
                  <a:cubicBezTo>
                    <a:pt x="6861" y="5164"/>
                    <a:pt x="7044" y="5125"/>
                    <a:pt x="7176" y="5048"/>
                  </a:cubicBezTo>
                  <a:cubicBezTo>
                    <a:pt x="7644" y="4780"/>
                    <a:pt x="8781" y="4121"/>
                    <a:pt x="8781" y="4121"/>
                  </a:cubicBezTo>
                  <a:cubicBezTo>
                    <a:pt x="8781" y="4121"/>
                    <a:pt x="8915" y="3357"/>
                    <a:pt x="8390" y="3099"/>
                  </a:cubicBezTo>
                  <a:cubicBezTo>
                    <a:pt x="8074" y="2936"/>
                    <a:pt x="7176" y="2392"/>
                    <a:pt x="7176" y="2392"/>
                  </a:cubicBezTo>
                  <a:lnTo>
                    <a:pt x="5045" y="1169"/>
                  </a:lnTo>
                  <a:lnTo>
                    <a:pt x="3268" y="137"/>
                  </a:lnTo>
                  <a:cubicBezTo>
                    <a:pt x="3110" y="46"/>
                    <a:pt x="2934" y="0"/>
                    <a:pt x="2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4;p36">
              <a:extLst>
                <a:ext uri="{FF2B5EF4-FFF2-40B4-BE49-F238E27FC236}">
                  <a16:creationId xmlns:a16="http://schemas.microsoft.com/office/drawing/2014/main" id="{28C076BA-A506-573E-ED55-54F9C64B678D}"/>
                </a:ext>
              </a:extLst>
            </p:cNvPr>
            <p:cNvSpPr/>
            <p:nvPr/>
          </p:nvSpPr>
          <p:spPr>
            <a:xfrm>
              <a:off x="3670239" y="1169500"/>
              <a:ext cx="280225" cy="183500"/>
            </a:xfrm>
            <a:custGeom>
              <a:avLst/>
              <a:gdLst/>
              <a:ahLst/>
              <a:cxnLst/>
              <a:rect l="l" t="t" r="r" b="b"/>
              <a:pathLst>
                <a:path w="11209" h="7340" extrusionOk="0">
                  <a:moveTo>
                    <a:pt x="11209" y="1"/>
                  </a:moveTo>
                  <a:lnTo>
                    <a:pt x="0" y="6470"/>
                  </a:lnTo>
                  <a:lnTo>
                    <a:pt x="0" y="7339"/>
                  </a:lnTo>
                  <a:lnTo>
                    <a:pt x="11209" y="861"/>
                  </a:lnTo>
                  <a:lnTo>
                    <a:pt x="11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32728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44;p69">
            <a:extLst>
              <a:ext uri="{FF2B5EF4-FFF2-40B4-BE49-F238E27FC236}">
                <a16:creationId xmlns:a16="http://schemas.microsoft.com/office/drawing/2014/main" id="{F5B96E08-B716-75E5-FF68-CD2B4622822A}"/>
              </a:ext>
            </a:extLst>
          </p:cNvPr>
          <p:cNvSpPr txBox="1">
            <a:spLocks noGrp="1"/>
          </p:cNvSpPr>
          <p:nvPr>
            <p:ph type="title"/>
          </p:nvPr>
        </p:nvSpPr>
        <p:spPr>
          <a:xfrm>
            <a:off x="1833682" y="463373"/>
            <a:ext cx="547663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500" b="1">
                <a:latin typeface="Fira Sans Extra Condensed Medium" panose="020B0604020202020204" charset="0"/>
                <a:cs typeface="Fira Sans Extra Condensed Medium" panose="020B0604020202020204" charset="0"/>
              </a:rPr>
              <a:t>NHẬN DIỆN KHUÔN MẶT VỚI CNN</a:t>
            </a:r>
            <a:endParaRPr sz="2500" b="1">
              <a:latin typeface="Fira Sans Extra Condensed Medium" panose="020B0604020202020204" charset="0"/>
              <a:cs typeface="Fira Sans Extra Condensed Medium" panose="020B0604020202020204" charset="0"/>
            </a:endParaRPr>
          </a:p>
        </p:txBody>
      </p:sp>
      <p:sp>
        <p:nvSpPr>
          <p:cNvPr id="18" name="Google Shape;843;p40">
            <a:extLst>
              <a:ext uri="{FF2B5EF4-FFF2-40B4-BE49-F238E27FC236}">
                <a16:creationId xmlns:a16="http://schemas.microsoft.com/office/drawing/2014/main" id="{274FE27C-44AF-96DD-E35C-980E0C7AFB20}"/>
              </a:ext>
            </a:extLst>
          </p:cNvPr>
          <p:cNvSpPr/>
          <p:nvPr/>
        </p:nvSpPr>
        <p:spPr>
          <a:xfrm>
            <a:off x="4157635" y="2501154"/>
            <a:ext cx="293128" cy="266024"/>
          </a:xfrm>
          <a:custGeom>
            <a:avLst/>
            <a:gdLst/>
            <a:ahLst/>
            <a:cxnLst/>
            <a:rect l="l" t="t" r="r" b="b"/>
            <a:pathLst>
              <a:path w="7549" h="6851" extrusionOk="0">
                <a:moveTo>
                  <a:pt x="4509" y="1"/>
                </a:moveTo>
                <a:cubicBezTo>
                  <a:pt x="4224" y="1"/>
                  <a:pt x="4192" y="413"/>
                  <a:pt x="4445" y="508"/>
                </a:cubicBezTo>
                <a:cubicBezTo>
                  <a:pt x="4794" y="634"/>
                  <a:pt x="5110" y="729"/>
                  <a:pt x="5395" y="793"/>
                </a:cubicBezTo>
                <a:cubicBezTo>
                  <a:pt x="2957" y="1964"/>
                  <a:pt x="898" y="4023"/>
                  <a:pt x="43" y="6651"/>
                </a:cubicBezTo>
                <a:cubicBezTo>
                  <a:pt x="1" y="6758"/>
                  <a:pt x="102" y="6851"/>
                  <a:pt x="202" y="6851"/>
                </a:cubicBezTo>
                <a:cubicBezTo>
                  <a:pt x="250" y="6851"/>
                  <a:pt x="298" y="6829"/>
                  <a:pt x="328" y="6778"/>
                </a:cubicBezTo>
                <a:cubicBezTo>
                  <a:pt x="1595" y="4023"/>
                  <a:pt x="3590" y="1901"/>
                  <a:pt x="6472" y="856"/>
                </a:cubicBezTo>
                <a:cubicBezTo>
                  <a:pt x="6504" y="856"/>
                  <a:pt x="6504" y="856"/>
                  <a:pt x="6536" y="824"/>
                </a:cubicBezTo>
                <a:cubicBezTo>
                  <a:pt x="6599" y="856"/>
                  <a:pt x="6662" y="888"/>
                  <a:pt x="6694" y="888"/>
                </a:cubicBezTo>
                <a:cubicBezTo>
                  <a:pt x="6124" y="1426"/>
                  <a:pt x="5680" y="2028"/>
                  <a:pt x="5332" y="2788"/>
                </a:cubicBezTo>
                <a:cubicBezTo>
                  <a:pt x="5247" y="3002"/>
                  <a:pt x="5421" y="3187"/>
                  <a:pt x="5582" y="3187"/>
                </a:cubicBezTo>
                <a:cubicBezTo>
                  <a:pt x="5660" y="3187"/>
                  <a:pt x="5734" y="3144"/>
                  <a:pt x="5775" y="3041"/>
                </a:cubicBezTo>
                <a:cubicBezTo>
                  <a:pt x="6156" y="2218"/>
                  <a:pt x="6662" y="1553"/>
                  <a:pt x="7391" y="983"/>
                </a:cubicBezTo>
                <a:cubicBezTo>
                  <a:pt x="7549" y="856"/>
                  <a:pt x="7422" y="634"/>
                  <a:pt x="7264" y="571"/>
                </a:cubicBezTo>
                <a:cubicBezTo>
                  <a:pt x="6377" y="191"/>
                  <a:pt x="5490" y="33"/>
                  <a:pt x="45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845;p40">
            <a:extLst>
              <a:ext uri="{FF2B5EF4-FFF2-40B4-BE49-F238E27FC236}">
                <a16:creationId xmlns:a16="http://schemas.microsoft.com/office/drawing/2014/main" id="{07D186F9-B262-4666-58A9-2B7B733D4DEE}"/>
              </a:ext>
            </a:extLst>
          </p:cNvPr>
          <p:cNvGrpSpPr/>
          <p:nvPr/>
        </p:nvGrpSpPr>
        <p:grpSpPr>
          <a:xfrm>
            <a:off x="4756582" y="1931960"/>
            <a:ext cx="2624410" cy="1325207"/>
            <a:chOff x="5547765" y="1168738"/>
            <a:chExt cx="2624410" cy="1325207"/>
          </a:xfrm>
        </p:grpSpPr>
        <p:sp>
          <p:nvSpPr>
            <p:cNvPr id="20" name="Google Shape;846;p40">
              <a:extLst>
                <a:ext uri="{FF2B5EF4-FFF2-40B4-BE49-F238E27FC236}">
                  <a16:creationId xmlns:a16="http://schemas.microsoft.com/office/drawing/2014/main" id="{F433EB08-43D2-CBD4-54D9-7227D36599BD}"/>
                </a:ext>
              </a:extLst>
            </p:cNvPr>
            <p:cNvSpPr/>
            <p:nvPr/>
          </p:nvSpPr>
          <p:spPr>
            <a:xfrm>
              <a:off x="5683775" y="2277321"/>
              <a:ext cx="2488400" cy="216624"/>
            </a:xfrm>
            <a:custGeom>
              <a:avLst/>
              <a:gdLst/>
              <a:ahLst/>
              <a:cxnLst/>
              <a:rect l="l" t="t" r="r" b="b"/>
              <a:pathLst>
                <a:path w="82788" h="7207" extrusionOk="0">
                  <a:moveTo>
                    <a:pt x="324" y="0"/>
                  </a:moveTo>
                  <a:cubicBezTo>
                    <a:pt x="121" y="0"/>
                    <a:pt x="1" y="260"/>
                    <a:pt x="194" y="398"/>
                  </a:cubicBezTo>
                  <a:cubicBezTo>
                    <a:pt x="3678" y="2773"/>
                    <a:pt x="7447" y="3881"/>
                    <a:pt x="11564" y="4578"/>
                  </a:cubicBezTo>
                  <a:cubicBezTo>
                    <a:pt x="15807" y="5275"/>
                    <a:pt x="20083" y="5845"/>
                    <a:pt x="24358" y="6288"/>
                  </a:cubicBezTo>
                  <a:cubicBezTo>
                    <a:pt x="28006" y="6674"/>
                    <a:pt x="55331" y="6934"/>
                    <a:pt x="67934" y="6934"/>
                  </a:cubicBezTo>
                  <a:cubicBezTo>
                    <a:pt x="70867" y="6934"/>
                    <a:pt x="73002" y="6920"/>
                    <a:pt x="73857" y="6890"/>
                  </a:cubicBezTo>
                  <a:cubicBezTo>
                    <a:pt x="76169" y="6795"/>
                    <a:pt x="82787" y="7207"/>
                    <a:pt x="82597" y="3406"/>
                  </a:cubicBezTo>
                  <a:cubicBezTo>
                    <a:pt x="82562" y="2800"/>
                    <a:pt x="82034" y="2435"/>
                    <a:pt x="81535" y="2435"/>
                  </a:cubicBezTo>
                  <a:cubicBezTo>
                    <a:pt x="81147" y="2435"/>
                    <a:pt x="80776" y="2655"/>
                    <a:pt x="80666" y="3153"/>
                  </a:cubicBezTo>
                  <a:cubicBezTo>
                    <a:pt x="80317" y="4610"/>
                    <a:pt x="77625" y="4451"/>
                    <a:pt x="76485" y="4546"/>
                  </a:cubicBezTo>
                  <a:cubicBezTo>
                    <a:pt x="74490" y="4673"/>
                    <a:pt x="36487" y="4736"/>
                    <a:pt x="34492" y="4736"/>
                  </a:cubicBezTo>
                  <a:cubicBezTo>
                    <a:pt x="30533" y="4673"/>
                    <a:pt x="26606" y="4388"/>
                    <a:pt x="22679" y="3976"/>
                  </a:cubicBezTo>
                  <a:cubicBezTo>
                    <a:pt x="18848" y="3596"/>
                    <a:pt x="15016" y="3248"/>
                    <a:pt x="11184" y="2710"/>
                  </a:cubicBezTo>
                  <a:cubicBezTo>
                    <a:pt x="7573" y="2171"/>
                    <a:pt x="3773" y="1475"/>
                    <a:pt x="416" y="18"/>
                  </a:cubicBezTo>
                  <a:cubicBezTo>
                    <a:pt x="384" y="6"/>
                    <a:pt x="353" y="0"/>
                    <a:pt x="324" y="0"/>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47;p40">
              <a:extLst>
                <a:ext uri="{FF2B5EF4-FFF2-40B4-BE49-F238E27FC236}">
                  <a16:creationId xmlns:a16="http://schemas.microsoft.com/office/drawing/2014/main" id="{D3BA13D7-CE57-E60A-6C10-8303B9049699}"/>
                </a:ext>
              </a:extLst>
            </p:cNvPr>
            <p:cNvSpPr/>
            <p:nvPr/>
          </p:nvSpPr>
          <p:spPr>
            <a:xfrm>
              <a:off x="8013171" y="1180430"/>
              <a:ext cx="86656" cy="1199414"/>
            </a:xfrm>
            <a:custGeom>
              <a:avLst/>
              <a:gdLst/>
              <a:ahLst/>
              <a:cxnLst/>
              <a:rect l="l" t="t" r="r" b="b"/>
              <a:pathLst>
                <a:path w="2883" h="39904" extrusionOk="0">
                  <a:moveTo>
                    <a:pt x="1104" y="1"/>
                  </a:moveTo>
                  <a:cubicBezTo>
                    <a:pt x="588" y="1"/>
                    <a:pt x="80" y="333"/>
                    <a:pt x="64" y="1010"/>
                  </a:cubicBezTo>
                  <a:cubicBezTo>
                    <a:pt x="1" y="7439"/>
                    <a:pt x="349" y="13899"/>
                    <a:pt x="507" y="20296"/>
                  </a:cubicBezTo>
                  <a:cubicBezTo>
                    <a:pt x="571" y="23495"/>
                    <a:pt x="634" y="26693"/>
                    <a:pt x="634" y="29892"/>
                  </a:cubicBezTo>
                  <a:cubicBezTo>
                    <a:pt x="666" y="33027"/>
                    <a:pt x="381" y="36289"/>
                    <a:pt x="824" y="39393"/>
                  </a:cubicBezTo>
                  <a:cubicBezTo>
                    <a:pt x="871" y="39737"/>
                    <a:pt x="1181" y="39903"/>
                    <a:pt x="1498" y="39903"/>
                  </a:cubicBezTo>
                  <a:cubicBezTo>
                    <a:pt x="1822" y="39903"/>
                    <a:pt x="2153" y="39729"/>
                    <a:pt x="2217" y="39393"/>
                  </a:cubicBezTo>
                  <a:cubicBezTo>
                    <a:pt x="2883" y="36321"/>
                    <a:pt x="2661" y="32996"/>
                    <a:pt x="2692" y="29892"/>
                  </a:cubicBezTo>
                  <a:cubicBezTo>
                    <a:pt x="2724" y="26693"/>
                    <a:pt x="2629" y="23495"/>
                    <a:pt x="2566" y="20296"/>
                  </a:cubicBezTo>
                  <a:cubicBezTo>
                    <a:pt x="2439" y="13899"/>
                    <a:pt x="2534" y="7439"/>
                    <a:pt x="2186" y="1010"/>
                  </a:cubicBezTo>
                  <a:cubicBezTo>
                    <a:pt x="2154" y="341"/>
                    <a:pt x="1625" y="1"/>
                    <a:pt x="1104"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48;p40">
              <a:extLst>
                <a:ext uri="{FF2B5EF4-FFF2-40B4-BE49-F238E27FC236}">
                  <a16:creationId xmlns:a16="http://schemas.microsoft.com/office/drawing/2014/main" id="{088DB237-B9A0-9AD7-4080-8F0BEAC0B1A9}"/>
                </a:ext>
              </a:extLst>
            </p:cNvPr>
            <p:cNvSpPr/>
            <p:nvPr/>
          </p:nvSpPr>
          <p:spPr>
            <a:xfrm>
              <a:off x="5552544" y="1172705"/>
              <a:ext cx="2487318" cy="1182252"/>
            </a:xfrm>
            <a:custGeom>
              <a:avLst/>
              <a:gdLst/>
              <a:ahLst/>
              <a:cxnLst/>
              <a:rect l="l" t="t" r="r" b="b"/>
              <a:pathLst>
                <a:path w="82752" h="39333" extrusionOk="0">
                  <a:moveTo>
                    <a:pt x="0" y="0"/>
                  </a:moveTo>
                  <a:cubicBezTo>
                    <a:pt x="380" y="8741"/>
                    <a:pt x="443" y="17481"/>
                    <a:pt x="633" y="26222"/>
                  </a:cubicBezTo>
                  <a:cubicBezTo>
                    <a:pt x="697" y="28281"/>
                    <a:pt x="538" y="30497"/>
                    <a:pt x="1267" y="32461"/>
                  </a:cubicBezTo>
                  <a:cubicBezTo>
                    <a:pt x="1932" y="34234"/>
                    <a:pt x="3199" y="35849"/>
                    <a:pt x="4877" y="36736"/>
                  </a:cubicBezTo>
                  <a:cubicBezTo>
                    <a:pt x="5035" y="36831"/>
                    <a:pt x="5225" y="36926"/>
                    <a:pt x="5415" y="36990"/>
                  </a:cubicBezTo>
                  <a:cubicBezTo>
                    <a:pt x="5891" y="37116"/>
                    <a:pt x="6397" y="37275"/>
                    <a:pt x="6872" y="37401"/>
                  </a:cubicBezTo>
                  <a:cubicBezTo>
                    <a:pt x="7173" y="37444"/>
                    <a:pt x="7475" y="37465"/>
                    <a:pt x="7776" y="37465"/>
                  </a:cubicBezTo>
                  <a:cubicBezTo>
                    <a:pt x="10400" y="37465"/>
                    <a:pt x="12964" y="35881"/>
                    <a:pt x="13618" y="33126"/>
                  </a:cubicBezTo>
                  <a:cubicBezTo>
                    <a:pt x="13642" y="33055"/>
                    <a:pt x="13701" y="33019"/>
                    <a:pt x="13756" y="33019"/>
                  </a:cubicBezTo>
                  <a:cubicBezTo>
                    <a:pt x="13774" y="33019"/>
                    <a:pt x="13792" y="33023"/>
                    <a:pt x="13808" y="33031"/>
                  </a:cubicBezTo>
                  <a:cubicBezTo>
                    <a:pt x="18431" y="35691"/>
                    <a:pt x="23784" y="36831"/>
                    <a:pt x="29009" y="37750"/>
                  </a:cubicBezTo>
                  <a:cubicBezTo>
                    <a:pt x="34646" y="38763"/>
                    <a:pt x="76354" y="39270"/>
                    <a:pt x="82086" y="39333"/>
                  </a:cubicBezTo>
                  <a:lnTo>
                    <a:pt x="82150" y="39333"/>
                  </a:lnTo>
                  <a:lnTo>
                    <a:pt x="82751" y="39301"/>
                  </a:lnTo>
                  <a:cubicBezTo>
                    <a:pt x="82656" y="26317"/>
                    <a:pt x="82308" y="13270"/>
                    <a:pt x="82340" y="285"/>
                  </a:cubicBezTo>
                  <a:lnTo>
                    <a:pt x="82340" y="285"/>
                  </a:lnTo>
                  <a:cubicBezTo>
                    <a:pt x="74644" y="539"/>
                    <a:pt x="30941" y="539"/>
                    <a:pt x="23245" y="539"/>
                  </a:cubicBezTo>
                  <a:cubicBezTo>
                    <a:pt x="22373" y="535"/>
                    <a:pt x="21501" y="534"/>
                    <a:pt x="20628" y="534"/>
                  </a:cubicBezTo>
                  <a:cubicBezTo>
                    <a:pt x="19071" y="534"/>
                    <a:pt x="17512" y="538"/>
                    <a:pt x="15952" y="538"/>
                  </a:cubicBezTo>
                  <a:cubicBezTo>
                    <a:pt x="10666" y="538"/>
                    <a:pt x="5374" y="496"/>
                    <a:pt x="127" y="127"/>
                  </a:cubicBezTo>
                  <a:cubicBezTo>
                    <a:pt x="63" y="95"/>
                    <a:pt x="32" y="64"/>
                    <a:pt x="32"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49;p40">
              <a:extLst>
                <a:ext uri="{FF2B5EF4-FFF2-40B4-BE49-F238E27FC236}">
                  <a16:creationId xmlns:a16="http://schemas.microsoft.com/office/drawing/2014/main" id="{FBE30184-E5F0-5CBF-462D-135905249CDA}"/>
                </a:ext>
              </a:extLst>
            </p:cNvPr>
            <p:cNvSpPr/>
            <p:nvPr/>
          </p:nvSpPr>
          <p:spPr>
            <a:xfrm>
              <a:off x="5550620" y="1174599"/>
              <a:ext cx="2494953" cy="245660"/>
            </a:xfrm>
            <a:custGeom>
              <a:avLst/>
              <a:gdLst/>
              <a:ahLst/>
              <a:cxnLst/>
              <a:rect l="l" t="t" r="r" b="b"/>
              <a:pathLst>
                <a:path w="83006" h="8173" extrusionOk="0">
                  <a:moveTo>
                    <a:pt x="81359" y="5796"/>
                  </a:moveTo>
                  <a:cubicBezTo>
                    <a:pt x="81359" y="5954"/>
                    <a:pt x="81390" y="6113"/>
                    <a:pt x="81422" y="6271"/>
                  </a:cubicBezTo>
                  <a:lnTo>
                    <a:pt x="81295" y="6271"/>
                  </a:lnTo>
                  <a:cubicBezTo>
                    <a:pt x="81327" y="6113"/>
                    <a:pt x="81327" y="5954"/>
                    <a:pt x="81359" y="5796"/>
                  </a:cubicBezTo>
                  <a:close/>
                  <a:moveTo>
                    <a:pt x="81929" y="1"/>
                  </a:moveTo>
                  <a:cubicBezTo>
                    <a:pt x="79902" y="96"/>
                    <a:pt x="41741" y="96"/>
                    <a:pt x="39714" y="381"/>
                  </a:cubicBezTo>
                  <a:cubicBezTo>
                    <a:pt x="39619" y="381"/>
                    <a:pt x="39524" y="444"/>
                    <a:pt x="39460" y="476"/>
                  </a:cubicBezTo>
                  <a:cubicBezTo>
                    <a:pt x="33950" y="444"/>
                    <a:pt x="28471" y="444"/>
                    <a:pt x="22961" y="412"/>
                  </a:cubicBezTo>
                  <a:cubicBezTo>
                    <a:pt x="19351" y="381"/>
                    <a:pt x="15740" y="381"/>
                    <a:pt x="12130" y="381"/>
                  </a:cubicBezTo>
                  <a:cubicBezTo>
                    <a:pt x="8488" y="349"/>
                    <a:pt x="4846" y="159"/>
                    <a:pt x="1236" y="159"/>
                  </a:cubicBezTo>
                  <a:cubicBezTo>
                    <a:pt x="1109" y="159"/>
                    <a:pt x="1046" y="191"/>
                    <a:pt x="982" y="254"/>
                  </a:cubicBezTo>
                  <a:cubicBezTo>
                    <a:pt x="888" y="105"/>
                    <a:pt x="717" y="25"/>
                    <a:pt x="554" y="25"/>
                  </a:cubicBezTo>
                  <a:cubicBezTo>
                    <a:pt x="335" y="25"/>
                    <a:pt x="127" y="168"/>
                    <a:pt x="127" y="476"/>
                  </a:cubicBezTo>
                  <a:cubicBezTo>
                    <a:pt x="127" y="792"/>
                    <a:pt x="159" y="1141"/>
                    <a:pt x="159" y="1489"/>
                  </a:cubicBezTo>
                  <a:cubicBezTo>
                    <a:pt x="32" y="1742"/>
                    <a:pt x="1" y="2027"/>
                    <a:pt x="64" y="2281"/>
                  </a:cubicBezTo>
                  <a:cubicBezTo>
                    <a:pt x="159" y="2534"/>
                    <a:pt x="222" y="2787"/>
                    <a:pt x="286" y="3041"/>
                  </a:cubicBezTo>
                  <a:cubicBezTo>
                    <a:pt x="286" y="3136"/>
                    <a:pt x="286" y="3199"/>
                    <a:pt x="317" y="3294"/>
                  </a:cubicBezTo>
                  <a:cubicBezTo>
                    <a:pt x="286" y="3326"/>
                    <a:pt x="286" y="3389"/>
                    <a:pt x="286" y="3421"/>
                  </a:cubicBezTo>
                  <a:cubicBezTo>
                    <a:pt x="286" y="3706"/>
                    <a:pt x="286" y="3991"/>
                    <a:pt x="317" y="4244"/>
                  </a:cubicBezTo>
                  <a:cubicBezTo>
                    <a:pt x="222" y="5036"/>
                    <a:pt x="286" y="5954"/>
                    <a:pt x="476" y="6714"/>
                  </a:cubicBezTo>
                  <a:cubicBezTo>
                    <a:pt x="349" y="6968"/>
                    <a:pt x="412" y="7253"/>
                    <a:pt x="729" y="7316"/>
                  </a:cubicBezTo>
                  <a:cubicBezTo>
                    <a:pt x="4308" y="7823"/>
                    <a:pt x="8013" y="7759"/>
                    <a:pt x="11623" y="7886"/>
                  </a:cubicBezTo>
                  <a:cubicBezTo>
                    <a:pt x="15455" y="7981"/>
                    <a:pt x="19287" y="8044"/>
                    <a:pt x="23119" y="8076"/>
                  </a:cubicBezTo>
                  <a:cubicBezTo>
                    <a:pt x="27356" y="8129"/>
                    <a:pt x="42888" y="8173"/>
                    <a:pt x="57069" y="8173"/>
                  </a:cubicBezTo>
                  <a:cubicBezTo>
                    <a:pt x="68219" y="8173"/>
                    <a:pt x="78534" y="8146"/>
                    <a:pt x="81865" y="8076"/>
                  </a:cubicBezTo>
                  <a:cubicBezTo>
                    <a:pt x="82879" y="8076"/>
                    <a:pt x="83005" y="6683"/>
                    <a:pt x="82245" y="6366"/>
                  </a:cubicBezTo>
                  <a:cubicBezTo>
                    <a:pt x="82245" y="6303"/>
                    <a:pt x="82245" y="6271"/>
                    <a:pt x="82245" y="6208"/>
                  </a:cubicBezTo>
                  <a:cubicBezTo>
                    <a:pt x="82404" y="6208"/>
                    <a:pt x="82530" y="6081"/>
                    <a:pt x="82467" y="5891"/>
                  </a:cubicBezTo>
                  <a:cubicBezTo>
                    <a:pt x="82372" y="5733"/>
                    <a:pt x="82309" y="5543"/>
                    <a:pt x="82245" y="5353"/>
                  </a:cubicBezTo>
                  <a:cubicBezTo>
                    <a:pt x="82245" y="3833"/>
                    <a:pt x="82119" y="2249"/>
                    <a:pt x="82499" y="761"/>
                  </a:cubicBezTo>
                  <a:cubicBezTo>
                    <a:pt x="82562" y="412"/>
                    <a:pt x="82309" y="1"/>
                    <a:pt x="81929" y="1"/>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50;p40">
              <a:extLst>
                <a:ext uri="{FF2B5EF4-FFF2-40B4-BE49-F238E27FC236}">
                  <a16:creationId xmlns:a16="http://schemas.microsoft.com/office/drawing/2014/main" id="{6299DC23-EE86-74D2-BB68-B87E305B92EE}"/>
                </a:ext>
              </a:extLst>
            </p:cNvPr>
            <p:cNvSpPr/>
            <p:nvPr/>
          </p:nvSpPr>
          <p:spPr>
            <a:xfrm>
              <a:off x="5725765" y="2145729"/>
              <a:ext cx="2432133" cy="289935"/>
            </a:xfrm>
            <a:custGeom>
              <a:avLst/>
              <a:gdLst/>
              <a:ahLst/>
              <a:cxnLst/>
              <a:rect l="l" t="t" r="r" b="b"/>
              <a:pathLst>
                <a:path w="80916" h="9646" extrusionOk="0">
                  <a:moveTo>
                    <a:pt x="6556" y="3762"/>
                  </a:moveTo>
                  <a:cubicBezTo>
                    <a:pt x="6556" y="3826"/>
                    <a:pt x="6525" y="3857"/>
                    <a:pt x="6525" y="3921"/>
                  </a:cubicBezTo>
                  <a:cubicBezTo>
                    <a:pt x="6525" y="3952"/>
                    <a:pt x="6525" y="3952"/>
                    <a:pt x="6525" y="3984"/>
                  </a:cubicBezTo>
                  <a:lnTo>
                    <a:pt x="6271" y="3984"/>
                  </a:lnTo>
                  <a:cubicBezTo>
                    <a:pt x="6366" y="3889"/>
                    <a:pt x="6461" y="3826"/>
                    <a:pt x="6556" y="3762"/>
                  </a:cubicBezTo>
                  <a:close/>
                  <a:moveTo>
                    <a:pt x="4783" y="4808"/>
                  </a:moveTo>
                  <a:cubicBezTo>
                    <a:pt x="4783" y="4839"/>
                    <a:pt x="4783" y="4871"/>
                    <a:pt x="4815" y="4903"/>
                  </a:cubicBezTo>
                  <a:lnTo>
                    <a:pt x="4530" y="4903"/>
                  </a:lnTo>
                  <a:cubicBezTo>
                    <a:pt x="4625" y="4871"/>
                    <a:pt x="4688" y="4839"/>
                    <a:pt x="4783" y="4808"/>
                  </a:cubicBezTo>
                  <a:close/>
                  <a:moveTo>
                    <a:pt x="8044" y="1"/>
                  </a:moveTo>
                  <a:cubicBezTo>
                    <a:pt x="7831" y="1"/>
                    <a:pt x="7629" y="108"/>
                    <a:pt x="7506" y="374"/>
                  </a:cubicBezTo>
                  <a:cubicBezTo>
                    <a:pt x="6905" y="1704"/>
                    <a:pt x="6018" y="2907"/>
                    <a:pt x="4751" y="3667"/>
                  </a:cubicBezTo>
                  <a:cubicBezTo>
                    <a:pt x="3231" y="4586"/>
                    <a:pt x="1743" y="4522"/>
                    <a:pt x="64" y="4586"/>
                  </a:cubicBezTo>
                  <a:cubicBezTo>
                    <a:pt x="33" y="4586"/>
                    <a:pt x="1" y="4649"/>
                    <a:pt x="33" y="4681"/>
                  </a:cubicBezTo>
                  <a:cubicBezTo>
                    <a:pt x="782" y="5097"/>
                    <a:pt x="1603" y="5294"/>
                    <a:pt x="2413" y="5294"/>
                  </a:cubicBezTo>
                  <a:cubicBezTo>
                    <a:pt x="2528" y="5294"/>
                    <a:pt x="2642" y="5290"/>
                    <a:pt x="2756" y="5283"/>
                  </a:cubicBezTo>
                  <a:cubicBezTo>
                    <a:pt x="2788" y="5346"/>
                    <a:pt x="2819" y="5441"/>
                    <a:pt x="2946" y="5473"/>
                  </a:cubicBezTo>
                  <a:cubicBezTo>
                    <a:pt x="5860" y="6739"/>
                    <a:pt x="9343" y="6993"/>
                    <a:pt x="12447" y="7563"/>
                  </a:cubicBezTo>
                  <a:cubicBezTo>
                    <a:pt x="15772" y="8164"/>
                    <a:pt x="19097" y="8639"/>
                    <a:pt x="22454" y="8988"/>
                  </a:cubicBezTo>
                  <a:cubicBezTo>
                    <a:pt x="26258" y="9397"/>
                    <a:pt x="41394" y="9646"/>
                    <a:pt x="55142" y="9646"/>
                  </a:cubicBezTo>
                  <a:cubicBezTo>
                    <a:pt x="65889" y="9646"/>
                    <a:pt x="75788" y="9494"/>
                    <a:pt x="78762" y="9146"/>
                  </a:cubicBezTo>
                  <a:cubicBezTo>
                    <a:pt x="78860" y="9228"/>
                    <a:pt x="78985" y="9285"/>
                    <a:pt x="79117" y="9285"/>
                  </a:cubicBezTo>
                  <a:cubicBezTo>
                    <a:pt x="79239" y="9285"/>
                    <a:pt x="79368" y="9236"/>
                    <a:pt x="79490" y="9114"/>
                  </a:cubicBezTo>
                  <a:cubicBezTo>
                    <a:pt x="79870" y="8766"/>
                    <a:pt x="80250" y="8323"/>
                    <a:pt x="80599" y="7911"/>
                  </a:cubicBezTo>
                  <a:cubicBezTo>
                    <a:pt x="80915" y="7594"/>
                    <a:pt x="80725" y="6961"/>
                    <a:pt x="80187" y="6961"/>
                  </a:cubicBezTo>
                  <a:cubicBezTo>
                    <a:pt x="79110" y="6993"/>
                    <a:pt x="78002" y="6993"/>
                    <a:pt x="76925" y="7151"/>
                  </a:cubicBezTo>
                  <a:cubicBezTo>
                    <a:pt x="77083" y="6739"/>
                    <a:pt x="76862" y="6169"/>
                    <a:pt x="76292" y="6106"/>
                  </a:cubicBezTo>
                  <a:cubicBezTo>
                    <a:pt x="70813" y="5504"/>
                    <a:pt x="29358" y="5314"/>
                    <a:pt x="23911" y="4396"/>
                  </a:cubicBezTo>
                  <a:cubicBezTo>
                    <a:pt x="18527" y="3477"/>
                    <a:pt x="13524" y="1831"/>
                    <a:pt x="8425" y="89"/>
                  </a:cubicBezTo>
                  <a:lnTo>
                    <a:pt x="8393" y="89"/>
                  </a:lnTo>
                  <a:cubicBezTo>
                    <a:pt x="8281" y="33"/>
                    <a:pt x="8161" y="1"/>
                    <a:pt x="8044" y="1"/>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1;p40">
              <a:extLst>
                <a:ext uri="{FF2B5EF4-FFF2-40B4-BE49-F238E27FC236}">
                  <a16:creationId xmlns:a16="http://schemas.microsoft.com/office/drawing/2014/main" id="{81AADD5D-98CC-0432-60C6-2FDE60EF9AC4}"/>
                </a:ext>
              </a:extLst>
            </p:cNvPr>
            <p:cNvSpPr/>
            <p:nvPr/>
          </p:nvSpPr>
          <p:spPr>
            <a:xfrm>
              <a:off x="7916987" y="1640191"/>
              <a:ext cx="103819" cy="599647"/>
            </a:xfrm>
            <a:custGeom>
              <a:avLst/>
              <a:gdLst/>
              <a:ahLst/>
              <a:cxnLst/>
              <a:rect l="l" t="t" r="r" b="b"/>
              <a:pathLst>
                <a:path w="3454" h="19950" extrusionOk="0">
                  <a:moveTo>
                    <a:pt x="1363" y="0"/>
                  </a:moveTo>
                  <a:cubicBezTo>
                    <a:pt x="1287" y="0"/>
                    <a:pt x="1222" y="48"/>
                    <a:pt x="1237" y="155"/>
                  </a:cubicBezTo>
                  <a:cubicBezTo>
                    <a:pt x="1332" y="3290"/>
                    <a:pt x="1300" y="6394"/>
                    <a:pt x="1174" y="9529"/>
                  </a:cubicBezTo>
                  <a:cubicBezTo>
                    <a:pt x="1047" y="12601"/>
                    <a:pt x="540" y="15578"/>
                    <a:pt x="97" y="18618"/>
                  </a:cubicBezTo>
                  <a:cubicBezTo>
                    <a:pt x="1" y="19407"/>
                    <a:pt x="676" y="19950"/>
                    <a:pt x="1284" y="19950"/>
                  </a:cubicBezTo>
                  <a:cubicBezTo>
                    <a:pt x="1678" y="19950"/>
                    <a:pt x="2044" y="19723"/>
                    <a:pt x="2156" y="19188"/>
                  </a:cubicBezTo>
                  <a:cubicBezTo>
                    <a:pt x="3454" y="12854"/>
                    <a:pt x="2377" y="6457"/>
                    <a:pt x="1554" y="155"/>
                  </a:cubicBezTo>
                  <a:cubicBezTo>
                    <a:pt x="1537" y="56"/>
                    <a:pt x="1444" y="0"/>
                    <a:pt x="1363" y="0"/>
                  </a:cubicBezTo>
                  <a:close/>
                </a:path>
              </a:pathLst>
            </a:custGeom>
            <a:solidFill>
              <a:srgbClr val="EE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52;p40">
              <a:extLst>
                <a:ext uri="{FF2B5EF4-FFF2-40B4-BE49-F238E27FC236}">
                  <a16:creationId xmlns:a16="http://schemas.microsoft.com/office/drawing/2014/main" id="{99697318-F6D9-CEC7-50B1-B337D208B0FA}"/>
                </a:ext>
              </a:extLst>
            </p:cNvPr>
            <p:cNvSpPr/>
            <p:nvPr/>
          </p:nvSpPr>
          <p:spPr>
            <a:xfrm>
              <a:off x="5547765" y="1168738"/>
              <a:ext cx="2606316" cy="1275159"/>
            </a:xfrm>
            <a:custGeom>
              <a:avLst/>
              <a:gdLst/>
              <a:ahLst/>
              <a:cxnLst/>
              <a:rect l="l" t="t" r="r" b="b"/>
              <a:pathLst>
                <a:path w="86711" h="42424" extrusionOk="0">
                  <a:moveTo>
                    <a:pt x="160" y="147"/>
                  </a:moveTo>
                  <a:lnTo>
                    <a:pt x="160" y="147"/>
                  </a:lnTo>
                  <a:cubicBezTo>
                    <a:pt x="165" y="201"/>
                    <a:pt x="196" y="230"/>
                    <a:pt x="254" y="259"/>
                  </a:cubicBezTo>
                  <a:cubicBezTo>
                    <a:pt x="5502" y="628"/>
                    <a:pt x="10808" y="670"/>
                    <a:pt x="16093" y="670"/>
                  </a:cubicBezTo>
                  <a:cubicBezTo>
                    <a:pt x="17653" y="670"/>
                    <a:pt x="19210" y="666"/>
                    <a:pt x="20764" y="666"/>
                  </a:cubicBezTo>
                  <a:cubicBezTo>
                    <a:pt x="21635" y="666"/>
                    <a:pt x="22504" y="667"/>
                    <a:pt x="23373" y="671"/>
                  </a:cubicBezTo>
                  <a:cubicBezTo>
                    <a:pt x="31068" y="671"/>
                    <a:pt x="74803" y="671"/>
                    <a:pt x="82499" y="417"/>
                  </a:cubicBezTo>
                  <a:lnTo>
                    <a:pt x="82499" y="417"/>
                  </a:lnTo>
                  <a:cubicBezTo>
                    <a:pt x="82435" y="13402"/>
                    <a:pt x="82784" y="26417"/>
                    <a:pt x="82910" y="39433"/>
                  </a:cubicBezTo>
                  <a:lnTo>
                    <a:pt x="82309" y="39465"/>
                  </a:lnTo>
                  <a:lnTo>
                    <a:pt x="82245" y="39465"/>
                  </a:lnTo>
                  <a:cubicBezTo>
                    <a:pt x="76513" y="39402"/>
                    <a:pt x="32588" y="38388"/>
                    <a:pt x="26951" y="37407"/>
                  </a:cubicBezTo>
                  <a:cubicBezTo>
                    <a:pt x="21726" y="36456"/>
                    <a:pt x="18590" y="35823"/>
                    <a:pt x="13935" y="33163"/>
                  </a:cubicBezTo>
                  <a:cubicBezTo>
                    <a:pt x="13919" y="33155"/>
                    <a:pt x="13901" y="33151"/>
                    <a:pt x="13884" y="33151"/>
                  </a:cubicBezTo>
                  <a:cubicBezTo>
                    <a:pt x="13830" y="33151"/>
                    <a:pt x="13777" y="33187"/>
                    <a:pt x="13777" y="33258"/>
                  </a:cubicBezTo>
                  <a:cubicBezTo>
                    <a:pt x="13095" y="36013"/>
                    <a:pt x="10553" y="37597"/>
                    <a:pt x="7934" y="37597"/>
                  </a:cubicBezTo>
                  <a:cubicBezTo>
                    <a:pt x="7633" y="37597"/>
                    <a:pt x="7332" y="37576"/>
                    <a:pt x="7031" y="37533"/>
                  </a:cubicBezTo>
                  <a:cubicBezTo>
                    <a:pt x="6525" y="37375"/>
                    <a:pt x="6050" y="37248"/>
                    <a:pt x="5543" y="37122"/>
                  </a:cubicBezTo>
                  <a:cubicBezTo>
                    <a:pt x="5384" y="37026"/>
                    <a:pt x="5194" y="36963"/>
                    <a:pt x="5004" y="36868"/>
                  </a:cubicBezTo>
                  <a:cubicBezTo>
                    <a:pt x="3326" y="35950"/>
                    <a:pt x="2059" y="34366"/>
                    <a:pt x="1426" y="32593"/>
                  </a:cubicBezTo>
                  <a:cubicBezTo>
                    <a:pt x="697" y="30629"/>
                    <a:pt x="824" y="28413"/>
                    <a:pt x="792" y="26354"/>
                  </a:cubicBezTo>
                  <a:cubicBezTo>
                    <a:pt x="603" y="17619"/>
                    <a:pt x="539" y="8883"/>
                    <a:pt x="160" y="147"/>
                  </a:cubicBezTo>
                  <a:close/>
                  <a:moveTo>
                    <a:pt x="14113" y="33614"/>
                  </a:moveTo>
                  <a:cubicBezTo>
                    <a:pt x="14188" y="33614"/>
                    <a:pt x="14299" y="33701"/>
                    <a:pt x="14600" y="33828"/>
                  </a:cubicBezTo>
                  <a:cubicBezTo>
                    <a:pt x="14854" y="33923"/>
                    <a:pt x="15107" y="34081"/>
                    <a:pt x="15360" y="34208"/>
                  </a:cubicBezTo>
                  <a:cubicBezTo>
                    <a:pt x="15962" y="34493"/>
                    <a:pt x="16564" y="34778"/>
                    <a:pt x="17165" y="35031"/>
                  </a:cubicBezTo>
                  <a:cubicBezTo>
                    <a:pt x="19794" y="36108"/>
                    <a:pt x="22549" y="36836"/>
                    <a:pt x="25336" y="37438"/>
                  </a:cubicBezTo>
                  <a:cubicBezTo>
                    <a:pt x="25938" y="37565"/>
                    <a:pt x="28218" y="37977"/>
                    <a:pt x="29295" y="38103"/>
                  </a:cubicBezTo>
                  <a:cubicBezTo>
                    <a:pt x="40790" y="39338"/>
                    <a:pt x="75816" y="39687"/>
                    <a:pt x="82245" y="39718"/>
                  </a:cubicBezTo>
                  <a:cubicBezTo>
                    <a:pt x="82309" y="39718"/>
                    <a:pt x="82372" y="39687"/>
                    <a:pt x="82372" y="39623"/>
                  </a:cubicBezTo>
                  <a:cubicBezTo>
                    <a:pt x="82724" y="39640"/>
                    <a:pt x="83076" y="39648"/>
                    <a:pt x="83427" y="39648"/>
                  </a:cubicBezTo>
                  <a:cubicBezTo>
                    <a:pt x="84435" y="39648"/>
                    <a:pt x="85439" y="39582"/>
                    <a:pt x="86426" y="39465"/>
                  </a:cubicBezTo>
                  <a:lnTo>
                    <a:pt x="86426" y="39465"/>
                  </a:lnTo>
                  <a:cubicBezTo>
                    <a:pt x="86426" y="40447"/>
                    <a:pt x="85951" y="41175"/>
                    <a:pt x="85159" y="41713"/>
                  </a:cubicBezTo>
                  <a:cubicBezTo>
                    <a:pt x="82075" y="41974"/>
                    <a:pt x="77222" y="42100"/>
                    <a:pt x="71390" y="42100"/>
                  </a:cubicBezTo>
                  <a:cubicBezTo>
                    <a:pt x="50990" y="42100"/>
                    <a:pt x="18621" y="40559"/>
                    <a:pt x="8203" y="37850"/>
                  </a:cubicBezTo>
                  <a:cubicBezTo>
                    <a:pt x="9786" y="37818"/>
                    <a:pt x="11370" y="37185"/>
                    <a:pt x="12637" y="35886"/>
                  </a:cubicBezTo>
                  <a:cubicBezTo>
                    <a:pt x="13207" y="35285"/>
                    <a:pt x="13397" y="34556"/>
                    <a:pt x="13840" y="33923"/>
                  </a:cubicBezTo>
                  <a:cubicBezTo>
                    <a:pt x="13998" y="33701"/>
                    <a:pt x="14038" y="33614"/>
                    <a:pt x="14113" y="33614"/>
                  </a:cubicBezTo>
                  <a:close/>
                  <a:moveTo>
                    <a:pt x="3980" y="1"/>
                  </a:moveTo>
                  <a:cubicBezTo>
                    <a:pt x="2737" y="1"/>
                    <a:pt x="1495" y="12"/>
                    <a:pt x="254" y="37"/>
                  </a:cubicBezTo>
                  <a:cubicBezTo>
                    <a:pt x="191" y="37"/>
                    <a:pt x="159" y="101"/>
                    <a:pt x="159" y="132"/>
                  </a:cubicBezTo>
                  <a:cubicBezTo>
                    <a:pt x="159" y="85"/>
                    <a:pt x="119" y="61"/>
                    <a:pt x="80" y="61"/>
                  </a:cubicBezTo>
                  <a:cubicBezTo>
                    <a:pt x="40" y="61"/>
                    <a:pt x="1" y="85"/>
                    <a:pt x="1" y="132"/>
                  </a:cubicBezTo>
                  <a:cubicBezTo>
                    <a:pt x="32" y="6593"/>
                    <a:pt x="222" y="13085"/>
                    <a:pt x="381" y="19545"/>
                  </a:cubicBezTo>
                  <a:cubicBezTo>
                    <a:pt x="444" y="22680"/>
                    <a:pt x="507" y="25847"/>
                    <a:pt x="602" y="28983"/>
                  </a:cubicBezTo>
                  <a:cubicBezTo>
                    <a:pt x="666" y="31168"/>
                    <a:pt x="1077" y="33258"/>
                    <a:pt x="2503" y="35031"/>
                  </a:cubicBezTo>
                  <a:cubicBezTo>
                    <a:pt x="3738" y="36646"/>
                    <a:pt x="5606" y="37628"/>
                    <a:pt x="7475" y="37818"/>
                  </a:cubicBezTo>
                  <a:cubicBezTo>
                    <a:pt x="17659" y="40972"/>
                    <a:pt x="49239" y="42424"/>
                    <a:pt x="69920" y="42424"/>
                  </a:cubicBezTo>
                  <a:cubicBezTo>
                    <a:pt x="76443" y="42424"/>
                    <a:pt x="81881" y="42279"/>
                    <a:pt x="85222" y="41999"/>
                  </a:cubicBezTo>
                  <a:cubicBezTo>
                    <a:pt x="85349" y="41999"/>
                    <a:pt x="85381" y="41872"/>
                    <a:pt x="85349" y="41809"/>
                  </a:cubicBezTo>
                  <a:cubicBezTo>
                    <a:pt x="86204" y="41397"/>
                    <a:pt x="86711" y="40383"/>
                    <a:pt x="86679" y="39465"/>
                  </a:cubicBezTo>
                  <a:cubicBezTo>
                    <a:pt x="86679" y="39402"/>
                    <a:pt x="86616" y="39338"/>
                    <a:pt x="86552" y="39338"/>
                  </a:cubicBezTo>
                  <a:cubicBezTo>
                    <a:pt x="86552" y="39287"/>
                    <a:pt x="86531" y="39235"/>
                    <a:pt x="86489" y="39235"/>
                  </a:cubicBezTo>
                  <a:cubicBezTo>
                    <a:pt x="86479" y="39235"/>
                    <a:pt x="86469" y="39238"/>
                    <a:pt x="86457" y="39243"/>
                  </a:cubicBezTo>
                  <a:cubicBezTo>
                    <a:pt x="85317" y="39338"/>
                    <a:pt x="84209" y="39402"/>
                    <a:pt x="83100" y="39433"/>
                  </a:cubicBezTo>
                  <a:cubicBezTo>
                    <a:pt x="83132" y="26417"/>
                    <a:pt x="83195" y="13370"/>
                    <a:pt x="82657" y="386"/>
                  </a:cubicBezTo>
                  <a:cubicBezTo>
                    <a:pt x="82657" y="354"/>
                    <a:pt x="82625" y="322"/>
                    <a:pt x="82625" y="322"/>
                  </a:cubicBezTo>
                  <a:cubicBezTo>
                    <a:pt x="82683" y="236"/>
                    <a:pt x="82636" y="96"/>
                    <a:pt x="82531" y="96"/>
                  </a:cubicBezTo>
                  <a:cubicBezTo>
                    <a:pt x="82521" y="96"/>
                    <a:pt x="82510" y="98"/>
                    <a:pt x="82499" y="101"/>
                  </a:cubicBezTo>
                  <a:cubicBezTo>
                    <a:pt x="74771" y="164"/>
                    <a:pt x="31068" y="291"/>
                    <a:pt x="23373" y="291"/>
                  </a:cubicBezTo>
                  <a:cubicBezTo>
                    <a:pt x="16918" y="291"/>
                    <a:pt x="10442" y="1"/>
                    <a:pt x="39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53;p40">
              <a:extLst>
                <a:ext uri="{FF2B5EF4-FFF2-40B4-BE49-F238E27FC236}">
                  <a16:creationId xmlns:a16="http://schemas.microsoft.com/office/drawing/2014/main" id="{8F48BE10-D29C-C5D0-884B-A3620EE2C4AD}"/>
                </a:ext>
              </a:extLst>
            </p:cNvPr>
            <p:cNvSpPr/>
            <p:nvPr/>
          </p:nvSpPr>
          <p:spPr>
            <a:xfrm>
              <a:off x="5794326" y="2179213"/>
              <a:ext cx="2351188" cy="254948"/>
            </a:xfrm>
            <a:custGeom>
              <a:avLst/>
              <a:gdLst/>
              <a:ahLst/>
              <a:cxnLst/>
              <a:rect l="l" t="t" r="r" b="b"/>
              <a:pathLst>
                <a:path w="78223" h="8482" extrusionOk="0">
                  <a:moveTo>
                    <a:pt x="5911" y="0"/>
                  </a:moveTo>
                  <a:cubicBezTo>
                    <a:pt x="5837" y="0"/>
                    <a:pt x="5799" y="94"/>
                    <a:pt x="5637" y="337"/>
                  </a:cubicBezTo>
                  <a:cubicBezTo>
                    <a:pt x="5194" y="970"/>
                    <a:pt x="5004" y="1667"/>
                    <a:pt x="4434" y="2268"/>
                  </a:cubicBezTo>
                  <a:cubicBezTo>
                    <a:pt x="3167" y="3567"/>
                    <a:pt x="1583" y="4200"/>
                    <a:pt x="0" y="4232"/>
                  </a:cubicBezTo>
                  <a:cubicBezTo>
                    <a:pt x="10418" y="6941"/>
                    <a:pt x="42787" y="8482"/>
                    <a:pt x="63187" y="8482"/>
                  </a:cubicBezTo>
                  <a:cubicBezTo>
                    <a:pt x="69019" y="8482"/>
                    <a:pt x="73872" y="8356"/>
                    <a:pt x="76956" y="8095"/>
                  </a:cubicBezTo>
                  <a:cubicBezTo>
                    <a:pt x="77748" y="7557"/>
                    <a:pt x="78223" y="6829"/>
                    <a:pt x="78223" y="5847"/>
                  </a:cubicBezTo>
                  <a:lnTo>
                    <a:pt x="78223" y="5847"/>
                  </a:lnTo>
                  <a:cubicBezTo>
                    <a:pt x="77236" y="5964"/>
                    <a:pt x="76232" y="6030"/>
                    <a:pt x="75224" y="6030"/>
                  </a:cubicBezTo>
                  <a:cubicBezTo>
                    <a:pt x="74873" y="6030"/>
                    <a:pt x="74521" y="6022"/>
                    <a:pt x="74169" y="6005"/>
                  </a:cubicBezTo>
                  <a:cubicBezTo>
                    <a:pt x="74137" y="6069"/>
                    <a:pt x="74106" y="6100"/>
                    <a:pt x="74042" y="6100"/>
                  </a:cubicBezTo>
                  <a:cubicBezTo>
                    <a:pt x="67012" y="6069"/>
                    <a:pt x="24005" y="5309"/>
                    <a:pt x="17133" y="3820"/>
                  </a:cubicBezTo>
                  <a:cubicBezTo>
                    <a:pt x="14346" y="3218"/>
                    <a:pt x="11591" y="2490"/>
                    <a:pt x="8962" y="1413"/>
                  </a:cubicBezTo>
                  <a:cubicBezTo>
                    <a:pt x="8329" y="1160"/>
                    <a:pt x="7727" y="907"/>
                    <a:pt x="7157" y="590"/>
                  </a:cubicBezTo>
                  <a:cubicBezTo>
                    <a:pt x="6904" y="463"/>
                    <a:pt x="6651" y="305"/>
                    <a:pt x="6366" y="210"/>
                  </a:cubicBezTo>
                  <a:cubicBezTo>
                    <a:pt x="6087" y="86"/>
                    <a:pt x="5982" y="0"/>
                    <a:pt x="5911"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884;p40">
            <a:extLst>
              <a:ext uri="{FF2B5EF4-FFF2-40B4-BE49-F238E27FC236}">
                <a16:creationId xmlns:a16="http://schemas.microsoft.com/office/drawing/2014/main" id="{7375C803-507F-69F1-A3A3-5A1C74898A2F}"/>
              </a:ext>
            </a:extLst>
          </p:cNvPr>
          <p:cNvSpPr txBox="1"/>
          <p:nvPr/>
        </p:nvSpPr>
        <p:spPr>
          <a:xfrm>
            <a:off x="4988866" y="2359958"/>
            <a:ext cx="2068407" cy="635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a:latin typeface="Roboto"/>
                <a:ea typeface="Roboto"/>
                <a:cs typeface="Roboto"/>
                <a:sym typeface="Roboto"/>
              </a:rPr>
              <a:t>Tiến hành tạo cơ sở dữ liệu để lưu thông tin đối tượng với tên và id</a:t>
            </a:r>
            <a:endParaRPr>
              <a:latin typeface="Roboto"/>
              <a:ea typeface="Roboto"/>
              <a:cs typeface="Roboto"/>
              <a:sym typeface="Roboto"/>
            </a:endParaRPr>
          </a:p>
        </p:txBody>
      </p:sp>
      <p:pic>
        <p:nvPicPr>
          <p:cNvPr id="31" name="Picture 30" descr="Graphical user interface, text&#10;&#10;Description automatically generated">
            <a:extLst>
              <a:ext uri="{FF2B5EF4-FFF2-40B4-BE49-F238E27FC236}">
                <a16:creationId xmlns:a16="http://schemas.microsoft.com/office/drawing/2014/main" id="{BEFD0521-1FB6-F005-F919-EC7C5413E98E}"/>
              </a:ext>
            </a:extLst>
          </p:cNvPr>
          <p:cNvPicPr>
            <a:picLocks noChangeAspect="1"/>
          </p:cNvPicPr>
          <p:nvPr/>
        </p:nvPicPr>
        <p:blipFill>
          <a:blip r:embed="rId2"/>
          <a:stretch>
            <a:fillRect/>
          </a:stretch>
        </p:blipFill>
        <p:spPr>
          <a:xfrm>
            <a:off x="175142" y="1953033"/>
            <a:ext cx="3829584" cy="1362265"/>
          </a:xfrm>
          <a:prstGeom prst="rect">
            <a:avLst/>
          </a:prstGeom>
        </p:spPr>
      </p:pic>
      <p:pic>
        <p:nvPicPr>
          <p:cNvPr id="33" name="Picture 32">
            <a:extLst>
              <a:ext uri="{FF2B5EF4-FFF2-40B4-BE49-F238E27FC236}">
                <a16:creationId xmlns:a16="http://schemas.microsoft.com/office/drawing/2014/main" id="{853DADFB-12FD-F9EA-71EA-55CE2C5F5405}"/>
              </a:ext>
            </a:extLst>
          </p:cNvPr>
          <p:cNvPicPr>
            <a:picLocks noChangeAspect="1"/>
          </p:cNvPicPr>
          <p:nvPr/>
        </p:nvPicPr>
        <p:blipFill>
          <a:blip r:embed="rId3"/>
          <a:stretch>
            <a:fillRect/>
          </a:stretch>
        </p:blipFill>
        <p:spPr>
          <a:xfrm>
            <a:off x="7997704" y="2471206"/>
            <a:ext cx="762106" cy="276264"/>
          </a:xfrm>
          <a:prstGeom prst="rect">
            <a:avLst/>
          </a:prstGeom>
        </p:spPr>
      </p:pic>
      <p:sp>
        <p:nvSpPr>
          <p:cNvPr id="34" name="Google Shape;843;p40">
            <a:extLst>
              <a:ext uri="{FF2B5EF4-FFF2-40B4-BE49-F238E27FC236}">
                <a16:creationId xmlns:a16="http://schemas.microsoft.com/office/drawing/2014/main" id="{7792C18A-CDC6-2924-ED1A-C72A2F89880C}"/>
              </a:ext>
            </a:extLst>
          </p:cNvPr>
          <p:cNvSpPr/>
          <p:nvPr/>
        </p:nvSpPr>
        <p:spPr>
          <a:xfrm rot="1561319">
            <a:off x="7471138" y="2477325"/>
            <a:ext cx="293128" cy="266024"/>
          </a:xfrm>
          <a:custGeom>
            <a:avLst/>
            <a:gdLst/>
            <a:ahLst/>
            <a:cxnLst/>
            <a:rect l="l" t="t" r="r" b="b"/>
            <a:pathLst>
              <a:path w="7549" h="6851" extrusionOk="0">
                <a:moveTo>
                  <a:pt x="4509" y="1"/>
                </a:moveTo>
                <a:cubicBezTo>
                  <a:pt x="4224" y="1"/>
                  <a:pt x="4192" y="413"/>
                  <a:pt x="4445" y="508"/>
                </a:cubicBezTo>
                <a:cubicBezTo>
                  <a:pt x="4794" y="634"/>
                  <a:pt x="5110" y="729"/>
                  <a:pt x="5395" y="793"/>
                </a:cubicBezTo>
                <a:cubicBezTo>
                  <a:pt x="2957" y="1964"/>
                  <a:pt x="898" y="4023"/>
                  <a:pt x="43" y="6651"/>
                </a:cubicBezTo>
                <a:cubicBezTo>
                  <a:pt x="1" y="6758"/>
                  <a:pt x="102" y="6851"/>
                  <a:pt x="202" y="6851"/>
                </a:cubicBezTo>
                <a:cubicBezTo>
                  <a:pt x="250" y="6851"/>
                  <a:pt x="298" y="6829"/>
                  <a:pt x="328" y="6778"/>
                </a:cubicBezTo>
                <a:cubicBezTo>
                  <a:pt x="1595" y="4023"/>
                  <a:pt x="3590" y="1901"/>
                  <a:pt x="6472" y="856"/>
                </a:cubicBezTo>
                <a:cubicBezTo>
                  <a:pt x="6504" y="856"/>
                  <a:pt x="6504" y="856"/>
                  <a:pt x="6536" y="824"/>
                </a:cubicBezTo>
                <a:cubicBezTo>
                  <a:pt x="6599" y="856"/>
                  <a:pt x="6662" y="888"/>
                  <a:pt x="6694" y="888"/>
                </a:cubicBezTo>
                <a:cubicBezTo>
                  <a:pt x="6124" y="1426"/>
                  <a:pt x="5680" y="2028"/>
                  <a:pt x="5332" y="2788"/>
                </a:cubicBezTo>
                <a:cubicBezTo>
                  <a:pt x="5247" y="3002"/>
                  <a:pt x="5421" y="3187"/>
                  <a:pt x="5582" y="3187"/>
                </a:cubicBezTo>
                <a:cubicBezTo>
                  <a:pt x="5660" y="3187"/>
                  <a:pt x="5734" y="3144"/>
                  <a:pt x="5775" y="3041"/>
                </a:cubicBezTo>
                <a:cubicBezTo>
                  <a:pt x="6156" y="2218"/>
                  <a:pt x="6662" y="1553"/>
                  <a:pt x="7391" y="983"/>
                </a:cubicBezTo>
                <a:cubicBezTo>
                  <a:pt x="7549" y="856"/>
                  <a:pt x="7422" y="634"/>
                  <a:pt x="7264" y="571"/>
                </a:cubicBezTo>
                <a:cubicBezTo>
                  <a:pt x="6377" y="191"/>
                  <a:pt x="5490" y="33"/>
                  <a:pt x="45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57;p48">
            <a:extLst>
              <a:ext uri="{FF2B5EF4-FFF2-40B4-BE49-F238E27FC236}">
                <a16:creationId xmlns:a16="http://schemas.microsoft.com/office/drawing/2014/main" id="{EA164891-A036-80C8-20C3-65DE400240E9}"/>
              </a:ext>
            </a:extLst>
          </p:cNvPr>
          <p:cNvSpPr/>
          <p:nvPr/>
        </p:nvSpPr>
        <p:spPr>
          <a:xfrm>
            <a:off x="276434" y="1267717"/>
            <a:ext cx="1813500" cy="435600"/>
          </a:xfrm>
          <a:prstGeom prst="roundRect">
            <a:avLst>
              <a:gd name="adj" fmla="val 16667"/>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Barlow Semi Condensed Medium"/>
                <a:ea typeface="Barlow Semi Condensed Medium"/>
                <a:cs typeface="Barlow Semi Condensed Medium"/>
                <a:sym typeface="Barlow Semi Condensed Medium"/>
              </a:rPr>
              <a:t>TẠO DATABASE</a:t>
            </a:r>
            <a:endParaRPr sz="1800">
              <a:solidFill>
                <a:schemeClr val="lt1"/>
              </a:solidFill>
              <a:latin typeface="Barlow Semi Condensed Medium"/>
              <a:ea typeface="Barlow Semi Condensed Medium"/>
              <a:cs typeface="Barlow Semi Condensed Medium"/>
              <a:sym typeface="Barlow Semi Condensed Medium"/>
            </a:endParaRPr>
          </a:p>
        </p:txBody>
      </p:sp>
      <p:pic>
        <p:nvPicPr>
          <p:cNvPr id="39" name="Picture 38" descr="A picture containing text, person, dark&#10;&#10;Description automatically generated">
            <a:extLst>
              <a:ext uri="{FF2B5EF4-FFF2-40B4-BE49-F238E27FC236}">
                <a16:creationId xmlns:a16="http://schemas.microsoft.com/office/drawing/2014/main" id="{B98360FB-6A25-82A6-49DD-A1BD98F05AD1}"/>
              </a:ext>
            </a:extLst>
          </p:cNvPr>
          <p:cNvPicPr>
            <a:picLocks noChangeAspect="1"/>
          </p:cNvPicPr>
          <p:nvPr/>
        </p:nvPicPr>
        <p:blipFill>
          <a:blip r:embed="rId4"/>
          <a:stretch>
            <a:fillRect/>
          </a:stretch>
        </p:blipFill>
        <p:spPr>
          <a:xfrm>
            <a:off x="82757" y="3409004"/>
            <a:ext cx="3278985" cy="1713044"/>
          </a:xfrm>
          <a:prstGeom prst="rect">
            <a:avLst/>
          </a:prstGeom>
        </p:spPr>
      </p:pic>
    </p:spTree>
    <p:extLst>
      <p:ext uri="{BB962C8B-B14F-4D97-AF65-F5344CB8AC3E}">
        <p14:creationId xmlns:p14="http://schemas.microsoft.com/office/powerpoint/2010/main" val="3979720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2E0F629A-AA2D-6A2C-C98A-31F9095D988C}"/>
              </a:ext>
            </a:extLst>
          </p:cNvPr>
          <p:cNvPicPr>
            <a:picLocks noChangeAspect="1"/>
          </p:cNvPicPr>
          <p:nvPr/>
        </p:nvPicPr>
        <p:blipFill>
          <a:blip r:embed="rId2"/>
          <a:stretch>
            <a:fillRect/>
          </a:stretch>
        </p:blipFill>
        <p:spPr>
          <a:xfrm>
            <a:off x="73883" y="1248753"/>
            <a:ext cx="5611008" cy="3372321"/>
          </a:xfrm>
          <a:prstGeom prst="rect">
            <a:avLst/>
          </a:prstGeom>
        </p:spPr>
      </p:pic>
      <p:sp>
        <p:nvSpPr>
          <p:cNvPr id="5" name="Google Shape;3857;p48">
            <a:extLst>
              <a:ext uri="{FF2B5EF4-FFF2-40B4-BE49-F238E27FC236}">
                <a16:creationId xmlns:a16="http://schemas.microsoft.com/office/drawing/2014/main" id="{C4B84712-7626-4BB3-027F-48E03B5727B9}"/>
              </a:ext>
            </a:extLst>
          </p:cNvPr>
          <p:cNvSpPr/>
          <p:nvPr/>
        </p:nvSpPr>
        <p:spPr>
          <a:xfrm>
            <a:off x="801728" y="606731"/>
            <a:ext cx="1813500" cy="435600"/>
          </a:xfrm>
          <a:prstGeom prst="roundRect">
            <a:avLst>
              <a:gd name="adj" fmla="val 16667"/>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1"/>
                </a:solidFill>
                <a:latin typeface="Barlow Semi Condensed Medium"/>
                <a:ea typeface="Barlow Semi Condensed Medium"/>
                <a:cs typeface="Barlow Semi Condensed Medium"/>
                <a:sym typeface="Barlow Semi Condensed Medium"/>
              </a:rPr>
              <a:t>THU THẬP DATA</a:t>
            </a:r>
            <a:endParaRPr sz="1800">
              <a:solidFill>
                <a:schemeClr val="lt1"/>
              </a:solidFill>
              <a:latin typeface="Barlow Semi Condensed Medium"/>
              <a:ea typeface="Barlow Semi Condensed Medium"/>
              <a:cs typeface="Barlow Semi Condensed Medium"/>
              <a:sym typeface="Barlow Semi Condensed Medium"/>
            </a:endParaRPr>
          </a:p>
        </p:txBody>
      </p:sp>
      <p:sp>
        <p:nvSpPr>
          <p:cNvPr id="6" name="Google Shape;842;p40">
            <a:extLst>
              <a:ext uri="{FF2B5EF4-FFF2-40B4-BE49-F238E27FC236}">
                <a16:creationId xmlns:a16="http://schemas.microsoft.com/office/drawing/2014/main" id="{CD87A5BB-3F3D-D16F-7A9B-21BA68C47500}"/>
              </a:ext>
            </a:extLst>
          </p:cNvPr>
          <p:cNvSpPr/>
          <p:nvPr/>
        </p:nvSpPr>
        <p:spPr>
          <a:xfrm rot="20900836">
            <a:off x="5825834" y="2239138"/>
            <a:ext cx="268975" cy="198305"/>
          </a:xfrm>
          <a:custGeom>
            <a:avLst/>
            <a:gdLst/>
            <a:ahLst/>
            <a:cxnLst/>
            <a:rect l="l" t="t" r="r" b="b"/>
            <a:pathLst>
              <a:path w="6927" h="5107" extrusionOk="0">
                <a:moveTo>
                  <a:pt x="217" y="1"/>
                </a:moveTo>
                <a:cubicBezTo>
                  <a:pt x="21" y="1"/>
                  <a:pt x="1" y="321"/>
                  <a:pt x="213" y="351"/>
                </a:cubicBezTo>
                <a:cubicBezTo>
                  <a:pt x="2557" y="826"/>
                  <a:pt x="4583" y="2124"/>
                  <a:pt x="5850" y="4151"/>
                </a:cubicBezTo>
                <a:cubicBezTo>
                  <a:pt x="5470" y="4120"/>
                  <a:pt x="5090" y="4088"/>
                  <a:pt x="4710" y="4088"/>
                </a:cubicBezTo>
                <a:cubicBezTo>
                  <a:pt x="4701" y="4087"/>
                  <a:pt x="4692" y="4086"/>
                  <a:pt x="4683" y="4086"/>
                </a:cubicBezTo>
                <a:cubicBezTo>
                  <a:pt x="4417" y="4086"/>
                  <a:pt x="4309" y="4533"/>
                  <a:pt x="4615" y="4595"/>
                </a:cubicBezTo>
                <a:cubicBezTo>
                  <a:pt x="5248" y="4753"/>
                  <a:pt x="5913" y="4911"/>
                  <a:pt x="6547" y="5101"/>
                </a:cubicBezTo>
                <a:cubicBezTo>
                  <a:pt x="6569" y="5104"/>
                  <a:pt x="6591" y="5106"/>
                  <a:pt x="6613" y="5106"/>
                </a:cubicBezTo>
                <a:cubicBezTo>
                  <a:pt x="6799" y="5106"/>
                  <a:pt x="6927" y="4984"/>
                  <a:pt x="6927" y="4785"/>
                </a:cubicBezTo>
                <a:cubicBezTo>
                  <a:pt x="6832" y="3866"/>
                  <a:pt x="6769" y="2948"/>
                  <a:pt x="6674" y="2029"/>
                </a:cubicBezTo>
                <a:cubicBezTo>
                  <a:pt x="6646" y="1879"/>
                  <a:pt x="6536" y="1811"/>
                  <a:pt x="6422" y="1811"/>
                </a:cubicBezTo>
                <a:cubicBezTo>
                  <a:pt x="6272" y="1811"/>
                  <a:pt x="6117" y="1927"/>
                  <a:pt x="6135" y="2124"/>
                </a:cubicBezTo>
                <a:cubicBezTo>
                  <a:pt x="6198" y="2694"/>
                  <a:pt x="6230" y="3296"/>
                  <a:pt x="6293" y="3898"/>
                </a:cubicBezTo>
                <a:cubicBezTo>
                  <a:pt x="4963" y="1776"/>
                  <a:pt x="2778" y="256"/>
                  <a:pt x="245" y="3"/>
                </a:cubicBezTo>
                <a:cubicBezTo>
                  <a:pt x="235" y="1"/>
                  <a:pt x="226" y="1"/>
                  <a:pt x="2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854;p40">
            <a:extLst>
              <a:ext uri="{FF2B5EF4-FFF2-40B4-BE49-F238E27FC236}">
                <a16:creationId xmlns:a16="http://schemas.microsoft.com/office/drawing/2014/main" id="{12411ED0-534E-A773-4B5D-5F594D930B7F}"/>
              </a:ext>
            </a:extLst>
          </p:cNvPr>
          <p:cNvGrpSpPr/>
          <p:nvPr/>
        </p:nvGrpSpPr>
        <p:grpSpPr>
          <a:xfrm>
            <a:off x="6329208" y="2338291"/>
            <a:ext cx="2521584" cy="1438522"/>
            <a:chOff x="5563966" y="3278087"/>
            <a:chExt cx="2521584" cy="1438522"/>
          </a:xfrm>
        </p:grpSpPr>
        <p:sp>
          <p:nvSpPr>
            <p:cNvPr id="8" name="Google Shape;855;p40">
              <a:extLst>
                <a:ext uri="{FF2B5EF4-FFF2-40B4-BE49-F238E27FC236}">
                  <a16:creationId xmlns:a16="http://schemas.microsoft.com/office/drawing/2014/main" id="{5C36ADDD-C99F-52FE-2E45-B8824F7A3F93}"/>
                </a:ext>
              </a:extLst>
            </p:cNvPr>
            <p:cNvSpPr/>
            <p:nvPr/>
          </p:nvSpPr>
          <p:spPr>
            <a:xfrm>
              <a:off x="5606257" y="3295160"/>
              <a:ext cx="2479293" cy="1421449"/>
            </a:xfrm>
            <a:custGeom>
              <a:avLst/>
              <a:gdLst/>
              <a:ahLst/>
              <a:cxnLst/>
              <a:rect l="l" t="t" r="r" b="b"/>
              <a:pathLst>
                <a:path w="82485" h="47291" extrusionOk="0">
                  <a:moveTo>
                    <a:pt x="80764" y="1"/>
                  </a:moveTo>
                  <a:cubicBezTo>
                    <a:pt x="80103" y="1"/>
                    <a:pt x="79362" y="753"/>
                    <a:pt x="79729" y="1592"/>
                  </a:cubicBezTo>
                  <a:cubicBezTo>
                    <a:pt x="80173" y="2669"/>
                    <a:pt x="79349" y="4284"/>
                    <a:pt x="79286" y="5424"/>
                  </a:cubicBezTo>
                  <a:cubicBezTo>
                    <a:pt x="79191" y="6944"/>
                    <a:pt x="79318" y="8496"/>
                    <a:pt x="79349" y="10048"/>
                  </a:cubicBezTo>
                  <a:cubicBezTo>
                    <a:pt x="79413" y="13215"/>
                    <a:pt x="79444" y="16382"/>
                    <a:pt x="79508" y="19517"/>
                  </a:cubicBezTo>
                  <a:cubicBezTo>
                    <a:pt x="79603" y="25471"/>
                    <a:pt x="79634" y="31393"/>
                    <a:pt x="79729" y="37315"/>
                  </a:cubicBezTo>
                  <a:cubicBezTo>
                    <a:pt x="79761" y="38835"/>
                    <a:pt x="79793" y="40355"/>
                    <a:pt x="79824" y="41875"/>
                  </a:cubicBezTo>
                  <a:cubicBezTo>
                    <a:pt x="79824" y="42604"/>
                    <a:pt x="79793" y="43332"/>
                    <a:pt x="79856" y="44060"/>
                  </a:cubicBezTo>
                  <a:cubicBezTo>
                    <a:pt x="79888" y="44472"/>
                    <a:pt x="79927" y="44551"/>
                    <a:pt x="79915" y="44551"/>
                  </a:cubicBezTo>
                  <a:cubicBezTo>
                    <a:pt x="79908" y="44551"/>
                    <a:pt x="79880" y="44520"/>
                    <a:pt x="79818" y="44520"/>
                  </a:cubicBezTo>
                  <a:cubicBezTo>
                    <a:pt x="79781" y="44520"/>
                    <a:pt x="79731" y="44531"/>
                    <a:pt x="79666" y="44567"/>
                  </a:cubicBezTo>
                  <a:cubicBezTo>
                    <a:pt x="79544" y="44628"/>
                    <a:pt x="79352" y="44647"/>
                    <a:pt x="79140" y="44647"/>
                  </a:cubicBezTo>
                  <a:cubicBezTo>
                    <a:pt x="78801" y="44647"/>
                    <a:pt x="78411" y="44599"/>
                    <a:pt x="78177" y="44599"/>
                  </a:cubicBezTo>
                  <a:cubicBezTo>
                    <a:pt x="74979" y="44662"/>
                    <a:pt x="71780" y="44725"/>
                    <a:pt x="68582" y="44789"/>
                  </a:cubicBezTo>
                  <a:cubicBezTo>
                    <a:pt x="62406" y="44915"/>
                    <a:pt x="21268" y="45105"/>
                    <a:pt x="15093" y="45169"/>
                  </a:cubicBezTo>
                  <a:cubicBezTo>
                    <a:pt x="15038" y="45170"/>
                    <a:pt x="14984" y="45170"/>
                    <a:pt x="14930" y="45170"/>
                  </a:cubicBezTo>
                  <a:cubicBezTo>
                    <a:pt x="13144" y="45170"/>
                    <a:pt x="11822" y="44658"/>
                    <a:pt x="10469" y="43459"/>
                  </a:cubicBezTo>
                  <a:cubicBezTo>
                    <a:pt x="9266" y="42319"/>
                    <a:pt x="8062" y="41178"/>
                    <a:pt x="6922" y="39975"/>
                  </a:cubicBezTo>
                  <a:cubicBezTo>
                    <a:pt x="4705" y="37663"/>
                    <a:pt x="2742" y="34845"/>
                    <a:pt x="177" y="32913"/>
                  </a:cubicBezTo>
                  <a:cubicBezTo>
                    <a:pt x="156" y="32892"/>
                    <a:pt x="135" y="32884"/>
                    <a:pt x="116" y="32884"/>
                  </a:cubicBezTo>
                  <a:cubicBezTo>
                    <a:pt x="48" y="32884"/>
                    <a:pt x="0" y="32997"/>
                    <a:pt x="50" y="33071"/>
                  </a:cubicBezTo>
                  <a:cubicBezTo>
                    <a:pt x="1475" y="35890"/>
                    <a:pt x="4104" y="38297"/>
                    <a:pt x="6257" y="40608"/>
                  </a:cubicBezTo>
                  <a:cubicBezTo>
                    <a:pt x="8157" y="42667"/>
                    <a:pt x="10026" y="45390"/>
                    <a:pt x="12559" y="46625"/>
                  </a:cubicBezTo>
                  <a:cubicBezTo>
                    <a:pt x="13763" y="47227"/>
                    <a:pt x="15093" y="47291"/>
                    <a:pt x="16391" y="47291"/>
                  </a:cubicBezTo>
                  <a:cubicBezTo>
                    <a:pt x="18196" y="47291"/>
                    <a:pt x="20001" y="47227"/>
                    <a:pt x="21807" y="47196"/>
                  </a:cubicBezTo>
                  <a:cubicBezTo>
                    <a:pt x="25322" y="47132"/>
                    <a:pt x="63831" y="47069"/>
                    <a:pt x="67378" y="47005"/>
                  </a:cubicBezTo>
                  <a:cubicBezTo>
                    <a:pt x="70894" y="46942"/>
                    <a:pt x="74409" y="46847"/>
                    <a:pt x="77956" y="46784"/>
                  </a:cubicBezTo>
                  <a:cubicBezTo>
                    <a:pt x="78366" y="46784"/>
                    <a:pt x="78854" y="46821"/>
                    <a:pt x="79349" y="46821"/>
                  </a:cubicBezTo>
                  <a:cubicBezTo>
                    <a:pt x="80153" y="46821"/>
                    <a:pt x="80973" y="46723"/>
                    <a:pt x="81503" y="46214"/>
                  </a:cubicBezTo>
                  <a:cubicBezTo>
                    <a:pt x="82484" y="45264"/>
                    <a:pt x="82041" y="43332"/>
                    <a:pt x="82009" y="42128"/>
                  </a:cubicBezTo>
                  <a:cubicBezTo>
                    <a:pt x="81978" y="39405"/>
                    <a:pt x="81914" y="36713"/>
                    <a:pt x="81851" y="33990"/>
                  </a:cubicBezTo>
                  <a:cubicBezTo>
                    <a:pt x="81883" y="33926"/>
                    <a:pt x="81883" y="33863"/>
                    <a:pt x="81914" y="33800"/>
                  </a:cubicBezTo>
                  <a:cubicBezTo>
                    <a:pt x="82199" y="31076"/>
                    <a:pt x="82041" y="28289"/>
                    <a:pt x="82104" y="25534"/>
                  </a:cubicBezTo>
                  <a:cubicBezTo>
                    <a:pt x="82168" y="22715"/>
                    <a:pt x="82199" y="19865"/>
                    <a:pt x="82231" y="17015"/>
                  </a:cubicBezTo>
                  <a:cubicBezTo>
                    <a:pt x="82263" y="14260"/>
                    <a:pt x="82294" y="11505"/>
                    <a:pt x="82294" y="8749"/>
                  </a:cubicBezTo>
                  <a:cubicBezTo>
                    <a:pt x="82326" y="7388"/>
                    <a:pt x="82326" y="5994"/>
                    <a:pt x="82326" y="4633"/>
                  </a:cubicBezTo>
                  <a:cubicBezTo>
                    <a:pt x="82358" y="3271"/>
                    <a:pt x="82453" y="1877"/>
                    <a:pt x="82104" y="547"/>
                  </a:cubicBezTo>
                  <a:cubicBezTo>
                    <a:pt x="82032" y="211"/>
                    <a:pt x="81743" y="57"/>
                    <a:pt x="81441" y="57"/>
                  </a:cubicBezTo>
                  <a:cubicBezTo>
                    <a:pt x="81344" y="57"/>
                    <a:pt x="81247" y="73"/>
                    <a:pt x="81154" y="104"/>
                  </a:cubicBezTo>
                  <a:cubicBezTo>
                    <a:pt x="81035" y="33"/>
                    <a:pt x="80901" y="1"/>
                    <a:pt x="80764" y="1"/>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6;p40">
              <a:extLst>
                <a:ext uri="{FF2B5EF4-FFF2-40B4-BE49-F238E27FC236}">
                  <a16:creationId xmlns:a16="http://schemas.microsoft.com/office/drawing/2014/main" id="{7694DCED-6770-8CAC-C9AD-B7D19BE3BA7E}"/>
                </a:ext>
              </a:extLst>
            </p:cNvPr>
            <p:cNvSpPr/>
            <p:nvPr/>
          </p:nvSpPr>
          <p:spPr>
            <a:xfrm>
              <a:off x="5578243" y="3286834"/>
              <a:ext cx="2446380" cy="1388476"/>
            </a:xfrm>
            <a:custGeom>
              <a:avLst/>
              <a:gdLst/>
              <a:ahLst/>
              <a:cxnLst/>
              <a:rect l="l" t="t" r="r" b="b"/>
              <a:pathLst>
                <a:path w="81390" h="46194" extrusionOk="0">
                  <a:moveTo>
                    <a:pt x="1313" y="0"/>
                  </a:moveTo>
                  <a:cubicBezTo>
                    <a:pt x="1216" y="0"/>
                    <a:pt x="1134" y="9"/>
                    <a:pt x="1077" y="33"/>
                  </a:cubicBezTo>
                  <a:cubicBezTo>
                    <a:pt x="475" y="318"/>
                    <a:pt x="665" y="1236"/>
                    <a:pt x="634" y="1806"/>
                  </a:cubicBezTo>
                  <a:cubicBezTo>
                    <a:pt x="190" y="11718"/>
                    <a:pt x="222" y="21662"/>
                    <a:pt x="0" y="31606"/>
                  </a:cubicBezTo>
                  <a:cubicBezTo>
                    <a:pt x="4212" y="31733"/>
                    <a:pt x="8361" y="31986"/>
                    <a:pt x="12573" y="31986"/>
                  </a:cubicBezTo>
                  <a:cubicBezTo>
                    <a:pt x="12668" y="31986"/>
                    <a:pt x="12699" y="32050"/>
                    <a:pt x="12731" y="32145"/>
                  </a:cubicBezTo>
                  <a:cubicBezTo>
                    <a:pt x="13301" y="36737"/>
                    <a:pt x="13618" y="41329"/>
                    <a:pt x="13586" y="45984"/>
                  </a:cubicBezTo>
                  <a:lnTo>
                    <a:pt x="13681" y="45984"/>
                  </a:lnTo>
                  <a:cubicBezTo>
                    <a:pt x="14523" y="46147"/>
                    <a:pt x="15399" y="46193"/>
                    <a:pt x="16283" y="46193"/>
                  </a:cubicBezTo>
                  <a:cubicBezTo>
                    <a:pt x="17461" y="46193"/>
                    <a:pt x="18653" y="46111"/>
                    <a:pt x="19793" y="46111"/>
                  </a:cubicBezTo>
                  <a:cubicBezTo>
                    <a:pt x="28597" y="46079"/>
                    <a:pt x="72396" y="45889"/>
                    <a:pt x="81168" y="45604"/>
                  </a:cubicBezTo>
                  <a:cubicBezTo>
                    <a:pt x="81263" y="45604"/>
                    <a:pt x="81295" y="45667"/>
                    <a:pt x="81326" y="45699"/>
                  </a:cubicBezTo>
                  <a:lnTo>
                    <a:pt x="81390" y="45699"/>
                  </a:lnTo>
                  <a:cubicBezTo>
                    <a:pt x="81358" y="45699"/>
                    <a:pt x="81358" y="45699"/>
                    <a:pt x="81358" y="45667"/>
                  </a:cubicBezTo>
                  <a:cubicBezTo>
                    <a:pt x="81358" y="38067"/>
                    <a:pt x="81358" y="30466"/>
                    <a:pt x="81326" y="22834"/>
                  </a:cubicBezTo>
                  <a:cubicBezTo>
                    <a:pt x="81326" y="15297"/>
                    <a:pt x="81105" y="7728"/>
                    <a:pt x="81390" y="159"/>
                  </a:cubicBezTo>
                  <a:lnTo>
                    <a:pt x="81326" y="159"/>
                  </a:lnTo>
                  <a:cubicBezTo>
                    <a:pt x="81326" y="254"/>
                    <a:pt x="81295" y="349"/>
                    <a:pt x="81168" y="349"/>
                  </a:cubicBezTo>
                  <a:cubicBezTo>
                    <a:pt x="79278" y="296"/>
                    <a:pt x="77389" y="275"/>
                    <a:pt x="75500" y="275"/>
                  </a:cubicBezTo>
                  <a:cubicBezTo>
                    <a:pt x="71724" y="275"/>
                    <a:pt x="67951" y="360"/>
                    <a:pt x="64193" y="444"/>
                  </a:cubicBezTo>
                  <a:cubicBezTo>
                    <a:pt x="59600" y="560"/>
                    <a:pt x="25917" y="702"/>
                    <a:pt x="16213" y="702"/>
                  </a:cubicBezTo>
                  <a:cubicBezTo>
                    <a:pt x="15279" y="702"/>
                    <a:pt x="14567" y="700"/>
                    <a:pt x="14125" y="698"/>
                  </a:cubicBezTo>
                  <a:cubicBezTo>
                    <a:pt x="11623" y="666"/>
                    <a:pt x="9121" y="603"/>
                    <a:pt x="6619" y="476"/>
                  </a:cubicBezTo>
                  <a:cubicBezTo>
                    <a:pt x="5352" y="413"/>
                    <a:pt x="4054" y="318"/>
                    <a:pt x="2755" y="191"/>
                  </a:cubicBezTo>
                  <a:cubicBezTo>
                    <a:pt x="2496" y="191"/>
                    <a:pt x="1750" y="0"/>
                    <a:pt x="1313" y="0"/>
                  </a:cubicBezTo>
                  <a:close/>
                </a:path>
              </a:pathLst>
            </a:custGeom>
            <a:solidFill>
              <a:srgbClr val="C7C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7;p40">
              <a:extLst>
                <a:ext uri="{FF2B5EF4-FFF2-40B4-BE49-F238E27FC236}">
                  <a16:creationId xmlns:a16="http://schemas.microsoft.com/office/drawing/2014/main" id="{70D057A2-3F72-2FDD-1888-2879A95954D2}"/>
                </a:ext>
              </a:extLst>
            </p:cNvPr>
            <p:cNvSpPr/>
            <p:nvPr/>
          </p:nvSpPr>
          <p:spPr>
            <a:xfrm>
              <a:off x="5583954" y="3289629"/>
              <a:ext cx="2458764" cy="261590"/>
            </a:xfrm>
            <a:custGeom>
              <a:avLst/>
              <a:gdLst/>
              <a:ahLst/>
              <a:cxnLst/>
              <a:rect l="l" t="t" r="r" b="b"/>
              <a:pathLst>
                <a:path w="81802" h="8703" extrusionOk="0">
                  <a:moveTo>
                    <a:pt x="1584" y="4532"/>
                  </a:moveTo>
                  <a:cubicBezTo>
                    <a:pt x="1584" y="4532"/>
                    <a:pt x="1615" y="4563"/>
                    <a:pt x="1615" y="4595"/>
                  </a:cubicBezTo>
                  <a:cubicBezTo>
                    <a:pt x="1679" y="4658"/>
                    <a:pt x="1710" y="4753"/>
                    <a:pt x="1774" y="4848"/>
                  </a:cubicBezTo>
                  <a:cubicBezTo>
                    <a:pt x="1710" y="4880"/>
                    <a:pt x="1615" y="4880"/>
                    <a:pt x="1552" y="4912"/>
                  </a:cubicBezTo>
                  <a:cubicBezTo>
                    <a:pt x="1552" y="4785"/>
                    <a:pt x="1552" y="4658"/>
                    <a:pt x="1584" y="4532"/>
                  </a:cubicBezTo>
                  <a:close/>
                  <a:moveTo>
                    <a:pt x="939" y="0"/>
                  </a:moveTo>
                  <a:cubicBezTo>
                    <a:pt x="675" y="0"/>
                    <a:pt x="474" y="271"/>
                    <a:pt x="444" y="541"/>
                  </a:cubicBezTo>
                  <a:cubicBezTo>
                    <a:pt x="412" y="2378"/>
                    <a:pt x="349" y="4246"/>
                    <a:pt x="412" y="6083"/>
                  </a:cubicBezTo>
                  <a:cubicBezTo>
                    <a:pt x="412" y="6147"/>
                    <a:pt x="412" y="6242"/>
                    <a:pt x="444" y="6273"/>
                  </a:cubicBezTo>
                  <a:cubicBezTo>
                    <a:pt x="63" y="6432"/>
                    <a:pt x="0" y="7160"/>
                    <a:pt x="507" y="7223"/>
                  </a:cubicBezTo>
                  <a:cubicBezTo>
                    <a:pt x="7917" y="8237"/>
                    <a:pt x="15455" y="8522"/>
                    <a:pt x="22929" y="8648"/>
                  </a:cubicBezTo>
                  <a:cubicBezTo>
                    <a:pt x="24963" y="8682"/>
                    <a:pt x="29507" y="8703"/>
                    <a:pt x="35216" y="8703"/>
                  </a:cubicBezTo>
                  <a:cubicBezTo>
                    <a:pt x="50836" y="8703"/>
                    <a:pt x="75182" y="8551"/>
                    <a:pt x="80725" y="8110"/>
                  </a:cubicBezTo>
                  <a:cubicBezTo>
                    <a:pt x="81548" y="8047"/>
                    <a:pt x="81675" y="7033"/>
                    <a:pt x="81168" y="6685"/>
                  </a:cubicBezTo>
                  <a:cubicBezTo>
                    <a:pt x="81801" y="5640"/>
                    <a:pt x="81516" y="4595"/>
                    <a:pt x="81200" y="3486"/>
                  </a:cubicBezTo>
                  <a:cubicBezTo>
                    <a:pt x="81200" y="3455"/>
                    <a:pt x="81200" y="3391"/>
                    <a:pt x="81200" y="3360"/>
                  </a:cubicBezTo>
                  <a:cubicBezTo>
                    <a:pt x="81200" y="2916"/>
                    <a:pt x="81168" y="2473"/>
                    <a:pt x="81041" y="2061"/>
                  </a:cubicBezTo>
                  <a:cubicBezTo>
                    <a:pt x="81263" y="1776"/>
                    <a:pt x="81263" y="1301"/>
                    <a:pt x="81073" y="953"/>
                  </a:cubicBezTo>
                  <a:cubicBezTo>
                    <a:pt x="81225" y="618"/>
                    <a:pt x="80851" y="254"/>
                    <a:pt x="80485" y="254"/>
                  </a:cubicBezTo>
                  <a:cubicBezTo>
                    <a:pt x="80470" y="254"/>
                    <a:pt x="80455" y="255"/>
                    <a:pt x="80440" y="256"/>
                  </a:cubicBezTo>
                  <a:cubicBezTo>
                    <a:pt x="80028" y="320"/>
                    <a:pt x="79616" y="383"/>
                    <a:pt x="79204" y="446"/>
                  </a:cubicBezTo>
                  <a:cubicBezTo>
                    <a:pt x="75543" y="181"/>
                    <a:pt x="62295" y="89"/>
                    <a:pt x="49491" y="89"/>
                  </a:cubicBezTo>
                  <a:cubicBezTo>
                    <a:pt x="37820" y="89"/>
                    <a:pt x="26519" y="166"/>
                    <a:pt x="23182" y="256"/>
                  </a:cubicBezTo>
                  <a:cubicBezTo>
                    <a:pt x="19364" y="338"/>
                    <a:pt x="15520" y="462"/>
                    <a:pt x="11682" y="462"/>
                  </a:cubicBezTo>
                  <a:cubicBezTo>
                    <a:pt x="8102" y="462"/>
                    <a:pt x="4527" y="354"/>
                    <a:pt x="982" y="3"/>
                  </a:cubicBezTo>
                  <a:cubicBezTo>
                    <a:pt x="967" y="1"/>
                    <a:pt x="953" y="0"/>
                    <a:pt x="939" y="0"/>
                  </a:cubicBezTo>
                  <a:close/>
                </a:path>
              </a:pathLst>
            </a:custGeom>
            <a:solidFill>
              <a:srgbClr val="B0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8;p40">
              <a:extLst>
                <a:ext uri="{FF2B5EF4-FFF2-40B4-BE49-F238E27FC236}">
                  <a16:creationId xmlns:a16="http://schemas.microsoft.com/office/drawing/2014/main" id="{A8CF2A67-77A3-9A60-37E6-0ACE57ACD96A}"/>
                </a:ext>
              </a:extLst>
            </p:cNvPr>
            <p:cNvSpPr/>
            <p:nvPr/>
          </p:nvSpPr>
          <p:spPr>
            <a:xfrm>
              <a:off x="5574426" y="4209691"/>
              <a:ext cx="465501" cy="468116"/>
            </a:xfrm>
            <a:custGeom>
              <a:avLst/>
              <a:gdLst/>
              <a:ahLst/>
              <a:cxnLst/>
              <a:rect l="l" t="t" r="r" b="b"/>
              <a:pathLst>
                <a:path w="15487" h="15574" extrusionOk="0">
                  <a:moveTo>
                    <a:pt x="1552" y="1410"/>
                  </a:moveTo>
                  <a:lnTo>
                    <a:pt x="1552" y="1410"/>
                  </a:lnTo>
                  <a:cubicBezTo>
                    <a:pt x="1742" y="1473"/>
                    <a:pt x="1964" y="1505"/>
                    <a:pt x="2186" y="1537"/>
                  </a:cubicBezTo>
                  <a:cubicBezTo>
                    <a:pt x="2122" y="1632"/>
                    <a:pt x="2059" y="1727"/>
                    <a:pt x="1996" y="1822"/>
                  </a:cubicBezTo>
                  <a:cubicBezTo>
                    <a:pt x="1869" y="1695"/>
                    <a:pt x="1679" y="1537"/>
                    <a:pt x="1552" y="1410"/>
                  </a:cubicBezTo>
                  <a:close/>
                  <a:moveTo>
                    <a:pt x="3433" y="0"/>
                  </a:moveTo>
                  <a:cubicBezTo>
                    <a:pt x="2459" y="0"/>
                    <a:pt x="1494" y="62"/>
                    <a:pt x="571" y="270"/>
                  </a:cubicBezTo>
                  <a:cubicBezTo>
                    <a:pt x="285" y="333"/>
                    <a:pt x="190" y="587"/>
                    <a:pt x="254" y="808"/>
                  </a:cubicBezTo>
                  <a:cubicBezTo>
                    <a:pt x="95" y="903"/>
                    <a:pt x="0" y="1093"/>
                    <a:pt x="127" y="1252"/>
                  </a:cubicBezTo>
                  <a:cubicBezTo>
                    <a:pt x="982" y="2487"/>
                    <a:pt x="2249" y="3469"/>
                    <a:pt x="3294" y="4545"/>
                  </a:cubicBezTo>
                  <a:cubicBezTo>
                    <a:pt x="3547" y="4767"/>
                    <a:pt x="3769" y="4989"/>
                    <a:pt x="3991" y="5242"/>
                  </a:cubicBezTo>
                  <a:cubicBezTo>
                    <a:pt x="3832" y="5305"/>
                    <a:pt x="3769" y="5527"/>
                    <a:pt x="3896" y="5717"/>
                  </a:cubicBezTo>
                  <a:cubicBezTo>
                    <a:pt x="6493" y="8852"/>
                    <a:pt x="9184" y="11988"/>
                    <a:pt x="12130" y="14806"/>
                  </a:cubicBezTo>
                  <a:cubicBezTo>
                    <a:pt x="12252" y="14929"/>
                    <a:pt x="12394" y="14975"/>
                    <a:pt x="12526" y="14975"/>
                  </a:cubicBezTo>
                  <a:cubicBezTo>
                    <a:pt x="12564" y="14975"/>
                    <a:pt x="12601" y="14972"/>
                    <a:pt x="12636" y="14964"/>
                  </a:cubicBezTo>
                  <a:cubicBezTo>
                    <a:pt x="12700" y="15059"/>
                    <a:pt x="12795" y="15154"/>
                    <a:pt x="12858" y="15249"/>
                  </a:cubicBezTo>
                  <a:cubicBezTo>
                    <a:pt x="12956" y="15372"/>
                    <a:pt x="13074" y="15419"/>
                    <a:pt x="13195" y="15419"/>
                  </a:cubicBezTo>
                  <a:cubicBezTo>
                    <a:pt x="13230" y="15419"/>
                    <a:pt x="13266" y="15415"/>
                    <a:pt x="13301" y="15408"/>
                  </a:cubicBezTo>
                  <a:cubicBezTo>
                    <a:pt x="13465" y="15517"/>
                    <a:pt x="13663" y="15573"/>
                    <a:pt x="13856" y="15573"/>
                  </a:cubicBezTo>
                  <a:cubicBezTo>
                    <a:pt x="14225" y="15573"/>
                    <a:pt x="14580" y="15369"/>
                    <a:pt x="14663" y="14933"/>
                  </a:cubicBezTo>
                  <a:cubicBezTo>
                    <a:pt x="15487" y="10309"/>
                    <a:pt x="14980" y="5305"/>
                    <a:pt x="14030" y="745"/>
                  </a:cubicBezTo>
                  <a:cubicBezTo>
                    <a:pt x="13935" y="397"/>
                    <a:pt x="13555" y="143"/>
                    <a:pt x="13206" y="143"/>
                  </a:cubicBezTo>
                  <a:cubicBezTo>
                    <a:pt x="11021" y="143"/>
                    <a:pt x="8868" y="143"/>
                    <a:pt x="6714" y="112"/>
                  </a:cubicBezTo>
                  <a:cubicBezTo>
                    <a:pt x="5640" y="78"/>
                    <a:pt x="4531" y="0"/>
                    <a:pt x="3433" y="0"/>
                  </a:cubicBezTo>
                  <a:close/>
                </a:path>
              </a:pathLst>
            </a:custGeom>
            <a:solidFill>
              <a:srgbClr val="B0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9;p40">
              <a:extLst>
                <a:ext uri="{FF2B5EF4-FFF2-40B4-BE49-F238E27FC236}">
                  <a16:creationId xmlns:a16="http://schemas.microsoft.com/office/drawing/2014/main" id="{3C8E4615-A079-1FCD-4269-1C42562B2C46}"/>
                </a:ext>
              </a:extLst>
            </p:cNvPr>
            <p:cNvSpPr/>
            <p:nvPr/>
          </p:nvSpPr>
          <p:spPr>
            <a:xfrm>
              <a:off x="7871329" y="3797782"/>
              <a:ext cx="92367" cy="738272"/>
            </a:xfrm>
            <a:custGeom>
              <a:avLst/>
              <a:gdLst/>
              <a:ahLst/>
              <a:cxnLst/>
              <a:rect l="l" t="t" r="r" b="b"/>
              <a:pathLst>
                <a:path w="3073" h="24562" extrusionOk="0">
                  <a:moveTo>
                    <a:pt x="2582" y="0"/>
                  </a:moveTo>
                  <a:cubicBezTo>
                    <a:pt x="2455" y="0"/>
                    <a:pt x="2329" y="87"/>
                    <a:pt x="2313" y="261"/>
                  </a:cubicBezTo>
                  <a:cubicBezTo>
                    <a:pt x="1996" y="4157"/>
                    <a:pt x="1648" y="8052"/>
                    <a:pt x="1236" y="11916"/>
                  </a:cubicBezTo>
                  <a:cubicBezTo>
                    <a:pt x="1046" y="13879"/>
                    <a:pt x="856" y="15811"/>
                    <a:pt x="634" y="17743"/>
                  </a:cubicBezTo>
                  <a:cubicBezTo>
                    <a:pt x="413" y="19643"/>
                    <a:pt x="1" y="21638"/>
                    <a:pt x="33" y="23538"/>
                  </a:cubicBezTo>
                  <a:cubicBezTo>
                    <a:pt x="33" y="24181"/>
                    <a:pt x="586" y="24562"/>
                    <a:pt x="1121" y="24562"/>
                  </a:cubicBezTo>
                  <a:cubicBezTo>
                    <a:pt x="1534" y="24562"/>
                    <a:pt x="1935" y="24334"/>
                    <a:pt x="2059" y="23823"/>
                  </a:cubicBezTo>
                  <a:cubicBezTo>
                    <a:pt x="2503" y="22050"/>
                    <a:pt x="2534" y="20054"/>
                    <a:pt x="2661" y="18218"/>
                  </a:cubicBezTo>
                  <a:cubicBezTo>
                    <a:pt x="2788" y="16223"/>
                    <a:pt x="2914" y="14196"/>
                    <a:pt x="2978" y="12169"/>
                  </a:cubicBezTo>
                  <a:cubicBezTo>
                    <a:pt x="3073" y="8210"/>
                    <a:pt x="3009" y="4220"/>
                    <a:pt x="2851" y="261"/>
                  </a:cubicBezTo>
                  <a:cubicBezTo>
                    <a:pt x="2835" y="87"/>
                    <a:pt x="2709" y="0"/>
                    <a:pt x="2582" y="0"/>
                  </a:cubicBezTo>
                  <a:close/>
                </a:path>
              </a:pathLst>
            </a:custGeom>
            <a:solidFill>
              <a:srgbClr val="EE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0;p40">
              <a:extLst>
                <a:ext uri="{FF2B5EF4-FFF2-40B4-BE49-F238E27FC236}">
                  <a16:creationId xmlns:a16="http://schemas.microsoft.com/office/drawing/2014/main" id="{75CEA927-AA5A-5607-DBF7-82E5FEF41041}"/>
                </a:ext>
              </a:extLst>
            </p:cNvPr>
            <p:cNvSpPr/>
            <p:nvPr/>
          </p:nvSpPr>
          <p:spPr>
            <a:xfrm>
              <a:off x="5581099" y="4241582"/>
              <a:ext cx="396008" cy="424592"/>
            </a:xfrm>
            <a:custGeom>
              <a:avLst/>
              <a:gdLst/>
              <a:ahLst/>
              <a:cxnLst/>
              <a:rect l="l" t="t" r="r" b="b"/>
              <a:pathLst>
                <a:path w="13175" h="14126" extrusionOk="0">
                  <a:moveTo>
                    <a:pt x="0" y="1"/>
                  </a:moveTo>
                  <a:lnTo>
                    <a:pt x="0" y="1"/>
                  </a:lnTo>
                  <a:cubicBezTo>
                    <a:pt x="2914" y="3294"/>
                    <a:pt x="5732" y="6651"/>
                    <a:pt x="8551" y="9976"/>
                  </a:cubicBezTo>
                  <a:cubicBezTo>
                    <a:pt x="9881" y="11528"/>
                    <a:pt x="11116" y="13555"/>
                    <a:pt x="13174" y="14125"/>
                  </a:cubicBezTo>
                  <a:cubicBezTo>
                    <a:pt x="13174" y="11972"/>
                    <a:pt x="13111" y="9786"/>
                    <a:pt x="12984" y="7601"/>
                  </a:cubicBezTo>
                  <a:cubicBezTo>
                    <a:pt x="12921" y="6556"/>
                    <a:pt x="12858" y="5511"/>
                    <a:pt x="12763" y="4466"/>
                  </a:cubicBezTo>
                  <a:cubicBezTo>
                    <a:pt x="12668" y="3453"/>
                    <a:pt x="12699" y="2313"/>
                    <a:pt x="12446" y="1331"/>
                  </a:cubicBezTo>
                  <a:cubicBezTo>
                    <a:pt x="12224" y="602"/>
                    <a:pt x="12161" y="634"/>
                    <a:pt x="11496" y="539"/>
                  </a:cubicBezTo>
                  <a:cubicBezTo>
                    <a:pt x="11243" y="488"/>
                    <a:pt x="10974" y="473"/>
                    <a:pt x="10705" y="473"/>
                  </a:cubicBezTo>
                  <a:cubicBezTo>
                    <a:pt x="10300" y="473"/>
                    <a:pt x="9894" y="507"/>
                    <a:pt x="9533" y="507"/>
                  </a:cubicBezTo>
                  <a:cubicBezTo>
                    <a:pt x="8551" y="476"/>
                    <a:pt x="7569" y="476"/>
                    <a:pt x="6587" y="412"/>
                  </a:cubicBezTo>
                  <a:cubicBezTo>
                    <a:pt x="4402" y="349"/>
                    <a:pt x="2185" y="254"/>
                    <a:pt x="0" y="1"/>
                  </a:cubicBezTo>
                  <a:close/>
                </a:path>
              </a:pathLst>
            </a:custGeom>
            <a:solidFill>
              <a:srgbClr val="C7C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1;p40">
              <a:extLst>
                <a:ext uri="{FF2B5EF4-FFF2-40B4-BE49-F238E27FC236}">
                  <a16:creationId xmlns:a16="http://schemas.microsoft.com/office/drawing/2014/main" id="{598C336B-3126-4AF4-820A-FE26C30EB027}"/>
                </a:ext>
              </a:extLst>
            </p:cNvPr>
            <p:cNvSpPr/>
            <p:nvPr/>
          </p:nvSpPr>
          <p:spPr>
            <a:xfrm>
              <a:off x="8016988" y="3284940"/>
              <a:ext cx="21912" cy="1378257"/>
            </a:xfrm>
            <a:custGeom>
              <a:avLst/>
              <a:gdLst/>
              <a:ahLst/>
              <a:cxnLst/>
              <a:rect l="l" t="t" r="r" b="b"/>
              <a:pathLst>
                <a:path w="729" h="45854" extrusionOk="0">
                  <a:moveTo>
                    <a:pt x="349" y="1"/>
                  </a:moveTo>
                  <a:cubicBezTo>
                    <a:pt x="301" y="1"/>
                    <a:pt x="254" y="32"/>
                    <a:pt x="254" y="96"/>
                  </a:cubicBezTo>
                  <a:cubicBezTo>
                    <a:pt x="254" y="127"/>
                    <a:pt x="254" y="191"/>
                    <a:pt x="254" y="222"/>
                  </a:cubicBezTo>
                  <a:cubicBezTo>
                    <a:pt x="0" y="7759"/>
                    <a:pt x="190" y="15360"/>
                    <a:pt x="190" y="22897"/>
                  </a:cubicBezTo>
                  <a:cubicBezTo>
                    <a:pt x="190" y="30529"/>
                    <a:pt x="222" y="38130"/>
                    <a:pt x="222" y="45730"/>
                  </a:cubicBezTo>
                  <a:cubicBezTo>
                    <a:pt x="222" y="45762"/>
                    <a:pt x="222" y="45762"/>
                    <a:pt x="222" y="45762"/>
                  </a:cubicBezTo>
                  <a:cubicBezTo>
                    <a:pt x="237" y="45822"/>
                    <a:pt x="294" y="45853"/>
                    <a:pt x="351" y="45853"/>
                  </a:cubicBezTo>
                  <a:cubicBezTo>
                    <a:pt x="414" y="45853"/>
                    <a:pt x="475" y="45814"/>
                    <a:pt x="475" y="45730"/>
                  </a:cubicBezTo>
                  <a:cubicBezTo>
                    <a:pt x="475" y="38130"/>
                    <a:pt x="475" y="30529"/>
                    <a:pt x="507" y="22897"/>
                  </a:cubicBezTo>
                  <a:cubicBezTo>
                    <a:pt x="507" y="15328"/>
                    <a:pt x="729" y="7696"/>
                    <a:pt x="444" y="96"/>
                  </a:cubicBezTo>
                  <a:cubicBezTo>
                    <a:pt x="444" y="32"/>
                    <a:pt x="396" y="1"/>
                    <a:pt x="3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2;p40">
              <a:extLst>
                <a:ext uri="{FF2B5EF4-FFF2-40B4-BE49-F238E27FC236}">
                  <a16:creationId xmlns:a16="http://schemas.microsoft.com/office/drawing/2014/main" id="{C90CF368-05C0-1D31-8D4B-EBB16C6B25E9}"/>
                </a:ext>
              </a:extLst>
            </p:cNvPr>
            <p:cNvSpPr/>
            <p:nvPr/>
          </p:nvSpPr>
          <p:spPr>
            <a:xfrm>
              <a:off x="5563966" y="3278087"/>
              <a:ext cx="2459695" cy="1405940"/>
            </a:xfrm>
            <a:custGeom>
              <a:avLst/>
              <a:gdLst/>
              <a:ahLst/>
              <a:cxnLst/>
              <a:rect l="l" t="t" r="r" b="b"/>
              <a:pathLst>
                <a:path w="81833" h="46775" extrusionOk="0">
                  <a:moveTo>
                    <a:pt x="570" y="32056"/>
                  </a:moveTo>
                  <a:lnTo>
                    <a:pt x="570" y="32056"/>
                  </a:lnTo>
                  <a:cubicBezTo>
                    <a:pt x="2755" y="32309"/>
                    <a:pt x="4972" y="32404"/>
                    <a:pt x="7157" y="32467"/>
                  </a:cubicBezTo>
                  <a:cubicBezTo>
                    <a:pt x="8139" y="32499"/>
                    <a:pt x="9121" y="32531"/>
                    <a:pt x="10103" y="32562"/>
                  </a:cubicBezTo>
                  <a:cubicBezTo>
                    <a:pt x="10504" y="32562"/>
                    <a:pt x="10961" y="32520"/>
                    <a:pt x="11409" y="32520"/>
                  </a:cubicBezTo>
                  <a:cubicBezTo>
                    <a:pt x="11633" y="32520"/>
                    <a:pt x="11855" y="32531"/>
                    <a:pt x="12066" y="32562"/>
                  </a:cubicBezTo>
                  <a:cubicBezTo>
                    <a:pt x="12731" y="32689"/>
                    <a:pt x="12794" y="32657"/>
                    <a:pt x="13016" y="33386"/>
                  </a:cubicBezTo>
                  <a:cubicBezTo>
                    <a:pt x="13269" y="34368"/>
                    <a:pt x="13238" y="35508"/>
                    <a:pt x="13333" y="36521"/>
                  </a:cubicBezTo>
                  <a:cubicBezTo>
                    <a:pt x="13428" y="37566"/>
                    <a:pt x="13491" y="38611"/>
                    <a:pt x="13554" y="39656"/>
                  </a:cubicBezTo>
                  <a:cubicBezTo>
                    <a:pt x="13681" y="41841"/>
                    <a:pt x="13744" y="44027"/>
                    <a:pt x="13744" y="46180"/>
                  </a:cubicBezTo>
                  <a:cubicBezTo>
                    <a:pt x="11686" y="45610"/>
                    <a:pt x="10451" y="43583"/>
                    <a:pt x="9121" y="42031"/>
                  </a:cubicBezTo>
                  <a:cubicBezTo>
                    <a:pt x="6302" y="38706"/>
                    <a:pt x="3484" y="35349"/>
                    <a:pt x="570" y="32056"/>
                  </a:cubicBezTo>
                  <a:close/>
                  <a:moveTo>
                    <a:pt x="1040" y="1"/>
                  </a:moveTo>
                  <a:cubicBezTo>
                    <a:pt x="966" y="1"/>
                    <a:pt x="919" y="79"/>
                    <a:pt x="919" y="134"/>
                  </a:cubicBezTo>
                  <a:cubicBezTo>
                    <a:pt x="475" y="10711"/>
                    <a:pt x="0" y="21352"/>
                    <a:pt x="317" y="31897"/>
                  </a:cubicBezTo>
                  <a:cubicBezTo>
                    <a:pt x="222" y="31897"/>
                    <a:pt x="222" y="32024"/>
                    <a:pt x="317" y="32024"/>
                  </a:cubicBezTo>
                  <a:cubicBezTo>
                    <a:pt x="317" y="32024"/>
                    <a:pt x="317" y="32056"/>
                    <a:pt x="317" y="32056"/>
                  </a:cubicBezTo>
                  <a:cubicBezTo>
                    <a:pt x="317" y="32119"/>
                    <a:pt x="317" y="32214"/>
                    <a:pt x="317" y="32277"/>
                  </a:cubicBezTo>
                  <a:cubicBezTo>
                    <a:pt x="333" y="32325"/>
                    <a:pt x="372" y="32349"/>
                    <a:pt x="408" y="32349"/>
                  </a:cubicBezTo>
                  <a:cubicBezTo>
                    <a:pt x="443" y="32349"/>
                    <a:pt x="475" y="32325"/>
                    <a:pt x="475" y="32277"/>
                  </a:cubicBezTo>
                  <a:lnTo>
                    <a:pt x="475" y="32182"/>
                  </a:lnTo>
                  <a:cubicBezTo>
                    <a:pt x="3452" y="35824"/>
                    <a:pt x="6492" y="39403"/>
                    <a:pt x="9532" y="42982"/>
                  </a:cubicBezTo>
                  <a:cubicBezTo>
                    <a:pt x="10641" y="44280"/>
                    <a:pt x="11654" y="45863"/>
                    <a:pt x="13333" y="46402"/>
                  </a:cubicBezTo>
                  <a:cubicBezTo>
                    <a:pt x="13459" y="46433"/>
                    <a:pt x="13618" y="46497"/>
                    <a:pt x="13776" y="46528"/>
                  </a:cubicBezTo>
                  <a:cubicBezTo>
                    <a:pt x="13796" y="46589"/>
                    <a:pt x="13854" y="46611"/>
                    <a:pt x="13911" y="46611"/>
                  </a:cubicBezTo>
                  <a:cubicBezTo>
                    <a:pt x="13943" y="46611"/>
                    <a:pt x="13975" y="46603"/>
                    <a:pt x="13998" y="46592"/>
                  </a:cubicBezTo>
                  <a:cubicBezTo>
                    <a:pt x="14703" y="46736"/>
                    <a:pt x="15441" y="46775"/>
                    <a:pt x="16182" y="46775"/>
                  </a:cubicBezTo>
                  <a:cubicBezTo>
                    <a:pt x="17072" y="46775"/>
                    <a:pt x="17965" y="46718"/>
                    <a:pt x="18812" y="46718"/>
                  </a:cubicBezTo>
                  <a:cubicBezTo>
                    <a:pt x="28091" y="46687"/>
                    <a:pt x="72364" y="46528"/>
                    <a:pt x="81643" y="46212"/>
                  </a:cubicBezTo>
                  <a:cubicBezTo>
                    <a:pt x="81770" y="46212"/>
                    <a:pt x="81833" y="46085"/>
                    <a:pt x="81801" y="46022"/>
                  </a:cubicBezTo>
                  <a:cubicBezTo>
                    <a:pt x="81775" y="45970"/>
                    <a:pt x="81728" y="45918"/>
                    <a:pt x="81678" y="45918"/>
                  </a:cubicBezTo>
                  <a:cubicBezTo>
                    <a:pt x="81666" y="45918"/>
                    <a:pt x="81655" y="45921"/>
                    <a:pt x="81643" y="45927"/>
                  </a:cubicBezTo>
                  <a:cubicBezTo>
                    <a:pt x="72871" y="46180"/>
                    <a:pt x="29072" y="46370"/>
                    <a:pt x="20268" y="46402"/>
                  </a:cubicBezTo>
                  <a:cubicBezTo>
                    <a:pt x="19166" y="46419"/>
                    <a:pt x="18016" y="46495"/>
                    <a:pt x="16876" y="46495"/>
                  </a:cubicBezTo>
                  <a:cubicBezTo>
                    <a:pt x="15952" y="46495"/>
                    <a:pt x="15035" y="46445"/>
                    <a:pt x="14156" y="46275"/>
                  </a:cubicBezTo>
                  <a:lnTo>
                    <a:pt x="14061" y="46275"/>
                  </a:lnTo>
                  <a:cubicBezTo>
                    <a:pt x="14093" y="41620"/>
                    <a:pt x="13776" y="37028"/>
                    <a:pt x="13206" y="32436"/>
                  </a:cubicBezTo>
                  <a:cubicBezTo>
                    <a:pt x="13174" y="32341"/>
                    <a:pt x="13143" y="32277"/>
                    <a:pt x="13048" y="32277"/>
                  </a:cubicBezTo>
                  <a:cubicBezTo>
                    <a:pt x="8836" y="32277"/>
                    <a:pt x="4687" y="32024"/>
                    <a:pt x="475" y="31897"/>
                  </a:cubicBezTo>
                  <a:cubicBezTo>
                    <a:pt x="697" y="21953"/>
                    <a:pt x="665" y="12041"/>
                    <a:pt x="1109" y="2097"/>
                  </a:cubicBezTo>
                  <a:cubicBezTo>
                    <a:pt x="1140" y="1559"/>
                    <a:pt x="950" y="609"/>
                    <a:pt x="1552" y="324"/>
                  </a:cubicBezTo>
                  <a:cubicBezTo>
                    <a:pt x="1609" y="301"/>
                    <a:pt x="1690" y="291"/>
                    <a:pt x="1785" y="291"/>
                  </a:cubicBezTo>
                  <a:cubicBezTo>
                    <a:pt x="2221" y="291"/>
                    <a:pt x="2971" y="488"/>
                    <a:pt x="3230" y="514"/>
                  </a:cubicBezTo>
                  <a:cubicBezTo>
                    <a:pt x="4529" y="609"/>
                    <a:pt x="5827" y="704"/>
                    <a:pt x="7094" y="767"/>
                  </a:cubicBezTo>
                  <a:cubicBezTo>
                    <a:pt x="9596" y="894"/>
                    <a:pt x="12098" y="989"/>
                    <a:pt x="14600" y="989"/>
                  </a:cubicBezTo>
                  <a:cubicBezTo>
                    <a:pt x="15125" y="992"/>
                    <a:pt x="16031" y="993"/>
                    <a:pt x="17239" y="993"/>
                  </a:cubicBezTo>
                  <a:cubicBezTo>
                    <a:pt x="27602" y="993"/>
                    <a:pt x="60158" y="877"/>
                    <a:pt x="64668" y="735"/>
                  </a:cubicBezTo>
                  <a:cubicBezTo>
                    <a:pt x="68426" y="651"/>
                    <a:pt x="72199" y="566"/>
                    <a:pt x="75975" y="566"/>
                  </a:cubicBezTo>
                  <a:cubicBezTo>
                    <a:pt x="77864" y="566"/>
                    <a:pt x="79753" y="587"/>
                    <a:pt x="81643" y="640"/>
                  </a:cubicBezTo>
                  <a:cubicBezTo>
                    <a:pt x="81770" y="640"/>
                    <a:pt x="81801" y="545"/>
                    <a:pt x="81801" y="450"/>
                  </a:cubicBezTo>
                  <a:cubicBezTo>
                    <a:pt x="81801" y="387"/>
                    <a:pt x="81770" y="292"/>
                    <a:pt x="81643" y="292"/>
                  </a:cubicBezTo>
                  <a:cubicBezTo>
                    <a:pt x="79675" y="230"/>
                    <a:pt x="77120" y="205"/>
                    <a:pt x="74131" y="205"/>
                  </a:cubicBezTo>
                  <a:cubicBezTo>
                    <a:pt x="61477" y="205"/>
                    <a:pt x="41033" y="651"/>
                    <a:pt x="24329" y="651"/>
                  </a:cubicBezTo>
                  <a:cubicBezTo>
                    <a:pt x="14501" y="651"/>
                    <a:pt x="5968" y="497"/>
                    <a:pt x="1077" y="7"/>
                  </a:cubicBezTo>
                  <a:cubicBezTo>
                    <a:pt x="1064" y="3"/>
                    <a:pt x="1051" y="1"/>
                    <a:pt x="10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886;p40">
            <a:extLst>
              <a:ext uri="{FF2B5EF4-FFF2-40B4-BE49-F238E27FC236}">
                <a16:creationId xmlns:a16="http://schemas.microsoft.com/office/drawing/2014/main" id="{B4DB4E2F-E537-3AF4-375E-9AE6E3D2E373}"/>
              </a:ext>
            </a:extLst>
          </p:cNvPr>
          <p:cNvSpPr txBox="1"/>
          <p:nvPr/>
        </p:nvSpPr>
        <p:spPr>
          <a:xfrm>
            <a:off x="6603302" y="2849562"/>
            <a:ext cx="1950551" cy="635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dk1"/>
                </a:solidFill>
                <a:latin typeface="Roboto"/>
                <a:ea typeface="Roboto"/>
                <a:cs typeface="Roboto"/>
                <a:sym typeface="Roboto"/>
              </a:rPr>
              <a:t>Hàm thêm hoặc cập nhật thông tin đối tượng trong database </a:t>
            </a:r>
            <a:endParaRPr>
              <a:latin typeface="Roboto"/>
              <a:ea typeface="Roboto"/>
              <a:cs typeface="Roboto"/>
              <a:sym typeface="Roboto"/>
            </a:endParaRPr>
          </a:p>
        </p:txBody>
      </p:sp>
    </p:spTree>
    <p:extLst>
      <p:ext uri="{BB962C8B-B14F-4D97-AF65-F5344CB8AC3E}">
        <p14:creationId xmlns:p14="http://schemas.microsoft.com/office/powerpoint/2010/main" val="700697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2916461D-FF83-C128-A903-A5C70BF5CFA1}"/>
              </a:ext>
            </a:extLst>
          </p:cNvPr>
          <p:cNvPicPr>
            <a:picLocks noChangeAspect="1"/>
          </p:cNvPicPr>
          <p:nvPr/>
        </p:nvPicPr>
        <p:blipFill>
          <a:blip r:embed="rId2"/>
          <a:stretch>
            <a:fillRect/>
          </a:stretch>
        </p:blipFill>
        <p:spPr>
          <a:xfrm>
            <a:off x="19455" y="0"/>
            <a:ext cx="5680542" cy="5143500"/>
          </a:xfrm>
          <a:prstGeom prst="rect">
            <a:avLst/>
          </a:prstGeom>
        </p:spPr>
      </p:pic>
      <p:sp>
        <p:nvSpPr>
          <p:cNvPr id="5" name="Google Shape;841;p40">
            <a:extLst>
              <a:ext uri="{FF2B5EF4-FFF2-40B4-BE49-F238E27FC236}">
                <a16:creationId xmlns:a16="http://schemas.microsoft.com/office/drawing/2014/main" id="{3CB0A34A-883D-7EAE-F39E-95278A2FC785}"/>
              </a:ext>
            </a:extLst>
          </p:cNvPr>
          <p:cNvSpPr/>
          <p:nvPr/>
        </p:nvSpPr>
        <p:spPr>
          <a:xfrm rot="9505296">
            <a:off x="6009361" y="2491626"/>
            <a:ext cx="243736" cy="239348"/>
          </a:xfrm>
          <a:custGeom>
            <a:avLst/>
            <a:gdLst/>
            <a:ahLst/>
            <a:cxnLst/>
            <a:rect l="l" t="t" r="r" b="b"/>
            <a:pathLst>
              <a:path w="6277" h="6164" extrusionOk="0">
                <a:moveTo>
                  <a:pt x="3101" y="1"/>
                </a:moveTo>
                <a:cubicBezTo>
                  <a:pt x="3092" y="1"/>
                  <a:pt x="3082" y="1"/>
                  <a:pt x="3072" y="2"/>
                </a:cubicBezTo>
                <a:cubicBezTo>
                  <a:pt x="2154" y="65"/>
                  <a:pt x="1235" y="160"/>
                  <a:pt x="317" y="255"/>
                </a:cubicBezTo>
                <a:cubicBezTo>
                  <a:pt x="95" y="255"/>
                  <a:pt x="0" y="445"/>
                  <a:pt x="95" y="667"/>
                </a:cubicBezTo>
                <a:lnTo>
                  <a:pt x="918" y="2472"/>
                </a:lnTo>
                <a:cubicBezTo>
                  <a:pt x="963" y="2572"/>
                  <a:pt x="1045" y="2613"/>
                  <a:pt x="1132" y="2613"/>
                </a:cubicBezTo>
                <a:cubicBezTo>
                  <a:pt x="1293" y="2613"/>
                  <a:pt x="1466" y="2468"/>
                  <a:pt x="1425" y="2282"/>
                </a:cubicBezTo>
                <a:cubicBezTo>
                  <a:pt x="1330" y="1902"/>
                  <a:pt x="1235" y="1554"/>
                  <a:pt x="1140" y="1205"/>
                </a:cubicBezTo>
                <a:lnTo>
                  <a:pt x="1140" y="1205"/>
                </a:lnTo>
                <a:cubicBezTo>
                  <a:pt x="3357" y="2060"/>
                  <a:pt x="5004" y="3802"/>
                  <a:pt x="5891" y="6051"/>
                </a:cubicBezTo>
                <a:cubicBezTo>
                  <a:pt x="5929" y="6128"/>
                  <a:pt x="6004" y="6163"/>
                  <a:pt x="6076" y="6163"/>
                </a:cubicBezTo>
                <a:cubicBezTo>
                  <a:pt x="6180" y="6163"/>
                  <a:pt x="6277" y="6087"/>
                  <a:pt x="6239" y="5956"/>
                </a:cubicBezTo>
                <a:cubicBezTo>
                  <a:pt x="5510" y="3517"/>
                  <a:pt x="3642" y="1617"/>
                  <a:pt x="1299" y="699"/>
                </a:cubicBezTo>
                <a:cubicBezTo>
                  <a:pt x="1900" y="635"/>
                  <a:pt x="2502" y="604"/>
                  <a:pt x="3072" y="540"/>
                </a:cubicBezTo>
                <a:cubicBezTo>
                  <a:pt x="3410" y="510"/>
                  <a:pt x="3420" y="1"/>
                  <a:pt x="31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63;p40">
            <a:extLst>
              <a:ext uri="{FF2B5EF4-FFF2-40B4-BE49-F238E27FC236}">
                <a16:creationId xmlns:a16="http://schemas.microsoft.com/office/drawing/2014/main" id="{FDFEC7B6-600E-2AF0-493D-63736B8ACC45}"/>
              </a:ext>
            </a:extLst>
          </p:cNvPr>
          <p:cNvGrpSpPr/>
          <p:nvPr/>
        </p:nvGrpSpPr>
        <p:grpSpPr>
          <a:xfrm>
            <a:off x="6450192" y="1937452"/>
            <a:ext cx="2510162" cy="1432601"/>
            <a:chOff x="983247" y="1133300"/>
            <a:chExt cx="2510162" cy="1432601"/>
          </a:xfrm>
        </p:grpSpPr>
        <p:sp>
          <p:nvSpPr>
            <p:cNvPr id="7" name="Google Shape;864;p40">
              <a:extLst>
                <a:ext uri="{FF2B5EF4-FFF2-40B4-BE49-F238E27FC236}">
                  <a16:creationId xmlns:a16="http://schemas.microsoft.com/office/drawing/2014/main" id="{74803033-59E2-7D0B-7E13-13DDAA39DF44}"/>
                </a:ext>
              </a:extLst>
            </p:cNvPr>
            <p:cNvSpPr/>
            <p:nvPr/>
          </p:nvSpPr>
          <p:spPr>
            <a:xfrm>
              <a:off x="1143603" y="1150793"/>
              <a:ext cx="2349805" cy="1415107"/>
            </a:xfrm>
            <a:custGeom>
              <a:avLst/>
              <a:gdLst/>
              <a:ahLst/>
              <a:cxnLst/>
              <a:rect l="l" t="t" r="r" b="b"/>
              <a:pathLst>
                <a:path w="78177" h="47080" extrusionOk="0">
                  <a:moveTo>
                    <a:pt x="76253" y="1"/>
                  </a:moveTo>
                  <a:cubicBezTo>
                    <a:pt x="75699" y="1"/>
                    <a:pt x="75121" y="349"/>
                    <a:pt x="75073" y="1046"/>
                  </a:cubicBezTo>
                  <a:cubicBezTo>
                    <a:pt x="74187" y="12003"/>
                    <a:pt x="75833" y="22929"/>
                    <a:pt x="75738" y="33887"/>
                  </a:cubicBezTo>
                  <a:cubicBezTo>
                    <a:pt x="75707" y="36642"/>
                    <a:pt x="75580" y="39397"/>
                    <a:pt x="75263" y="42120"/>
                  </a:cubicBezTo>
                  <a:cubicBezTo>
                    <a:pt x="75232" y="42437"/>
                    <a:pt x="75295" y="43324"/>
                    <a:pt x="75073" y="43546"/>
                  </a:cubicBezTo>
                  <a:cubicBezTo>
                    <a:pt x="74757" y="43831"/>
                    <a:pt x="73585" y="43704"/>
                    <a:pt x="73142" y="43767"/>
                  </a:cubicBezTo>
                  <a:cubicBezTo>
                    <a:pt x="71685" y="43894"/>
                    <a:pt x="70260" y="44052"/>
                    <a:pt x="68803" y="44147"/>
                  </a:cubicBezTo>
                  <a:cubicBezTo>
                    <a:pt x="63795" y="44574"/>
                    <a:pt x="30130" y="44822"/>
                    <a:pt x="19280" y="44822"/>
                  </a:cubicBezTo>
                  <a:cubicBezTo>
                    <a:pt x="18053" y="44822"/>
                    <a:pt x="17118" y="44819"/>
                    <a:pt x="16549" y="44812"/>
                  </a:cubicBezTo>
                  <a:cubicBezTo>
                    <a:pt x="13604" y="44781"/>
                    <a:pt x="10627" y="44559"/>
                    <a:pt x="7713" y="43989"/>
                  </a:cubicBezTo>
                  <a:cubicBezTo>
                    <a:pt x="4895" y="43451"/>
                    <a:pt x="2488" y="42310"/>
                    <a:pt x="144" y="40664"/>
                  </a:cubicBezTo>
                  <a:cubicBezTo>
                    <a:pt x="130" y="40649"/>
                    <a:pt x="113" y="40643"/>
                    <a:pt x="97" y="40643"/>
                  </a:cubicBezTo>
                  <a:cubicBezTo>
                    <a:pt x="45" y="40643"/>
                    <a:pt x="1" y="40710"/>
                    <a:pt x="49" y="40759"/>
                  </a:cubicBezTo>
                  <a:cubicBezTo>
                    <a:pt x="2995" y="44844"/>
                    <a:pt x="8505" y="46554"/>
                    <a:pt x="13287" y="46902"/>
                  </a:cubicBezTo>
                  <a:cubicBezTo>
                    <a:pt x="15110" y="47028"/>
                    <a:pt x="20236" y="47080"/>
                    <a:pt x="26655" y="47080"/>
                  </a:cubicBezTo>
                  <a:cubicBezTo>
                    <a:pt x="41315" y="47080"/>
                    <a:pt x="62718" y="46809"/>
                    <a:pt x="66903" y="46522"/>
                  </a:cubicBezTo>
                  <a:cubicBezTo>
                    <a:pt x="68328" y="46396"/>
                    <a:pt x="69785" y="46269"/>
                    <a:pt x="71210" y="46142"/>
                  </a:cubicBezTo>
                  <a:cubicBezTo>
                    <a:pt x="72667" y="46016"/>
                    <a:pt x="74250" y="46016"/>
                    <a:pt x="75643" y="45667"/>
                  </a:cubicBezTo>
                  <a:cubicBezTo>
                    <a:pt x="76594" y="45414"/>
                    <a:pt x="77100" y="44749"/>
                    <a:pt x="77259" y="43831"/>
                  </a:cubicBezTo>
                  <a:cubicBezTo>
                    <a:pt x="77544" y="42342"/>
                    <a:pt x="77639" y="40790"/>
                    <a:pt x="77734" y="39302"/>
                  </a:cubicBezTo>
                  <a:cubicBezTo>
                    <a:pt x="78177" y="33348"/>
                    <a:pt x="77860" y="27331"/>
                    <a:pt x="77512" y="21377"/>
                  </a:cubicBezTo>
                  <a:cubicBezTo>
                    <a:pt x="77132" y="14600"/>
                    <a:pt x="76720" y="7823"/>
                    <a:pt x="77290" y="1046"/>
                  </a:cubicBezTo>
                  <a:cubicBezTo>
                    <a:pt x="77338" y="349"/>
                    <a:pt x="76807" y="1"/>
                    <a:pt x="76253" y="1"/>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65;p40">
              <a:extLst>
                <a:ext uri="{FF2B5EF4-FFF2-40B4-BE49-F238E27FC236}">
                  <a16:creationId xmlns:a16="http://schemas.microsoft.com/office/drawing/2014/main" id="{1C2FE3F5-F12A-F3AD-E282-662E86EAFA39}"/>
                </a:ext>
              </a:extLst>
            </p:cNvPr>
            <p:cNvSpPr/>
            <p:nvPr/>
          </p:nvSpPr>
          <p:spPr>
            <a:xfrm>
              <a:off x="991813" y="1144602"/>
              <a:ext cx="2455908" cy="1372486"/>
            </a:xfrm>
            <a:custGeom>
              <a:avLst/>
              <a:gdLst/>
              <a:ahLst/>
              <a:cxnLst/>
              <a:rect l="l" t="t" r="r" b="b"/>
              <a:pathLst>
                <a:path w="81707" h="45662" extrusionOk="0">
                  <a:moveTo>
                    <a:pt x="76117" y="1"/>
                  </a:moveTo>
                  <a:cubicBezTo>
                    <a:pt x="70192" y="1"/>
                    <a:pt x="64260" y="544"/>
                    <a:pt x="58367" y="619"/>
                  </a:cubicBezTo>
                  <a:cubicBezTo>
                    <a:pt x="56294" y="644"/>
                    <a:pt x="51576" y="661"/>
                    <a:pt x="45656" y="661"/>
                  </a:cubicBezTo>
                  <a:cubicBezTo>
                    <a:pt x="29869" y="661"/>
                    <a:pt x="5537" y="544"/>
                    <a:pt x="32" y="175"/>
                  </a:cubicBezTo>
                  <a:lnTo>
                    <a:pt x="1" y="175"/>
                  </a:lnTo>
                  <a:cubicBezTo>
                    <a:pt x="1" y="175"/>
                    <a:pt x="1" y="207"/>
                    <a:pt x="1" y="207"/>
                  </a:cubicBezTo>
                  <a:cubicBezTo>
                    <a:pt x="96" y="6509"/>
                    <a:pt x="32" y="12843"/>
                    <a:pt x="64" y="19177"/>
                  </a:cubicBezTo>
                  <a:cubicBezTo>
                    <a:pt x="64" y="22977"/>
                    <a:pt x="64" y="26935"/>
                    <a:pt x="666" y="30767"/>
                  </a:cubicBezTo>
                  <a:cubicBezTo>
                    <a:pt x="3211" y="32316"/>
                    <a:pt x="5997" y="33165"/>
                    <a:pt x="8941" y="33165"/>
                  </a:cubicBezTo>
                  <a:cubicBezTo>
                    <a:pt x="9367" y="33165"/>
                    <a:pt x="9797" y="33147"/>
                    <a:pt x="10230" y="33111"/>
                  </a:cubicBezTo>
                  <a:cubicBezTo>
                    <a:pt x="10240" y="33107"/>
                    <a:pt x="10250" y="33106"/>
                    <a:pt x="10258" y="33106"/>
                  </a:cubicBezTo>
                  <a:cubicBezTo>
                    <a:pt x="10331" y="33106"/>
                    <a:pt x="10356" y="33213"/>
                    <a:pt x="10356" y="33269"/>
                  </a:cubicBezTo>
                  <a:cubicBezTo>
                    <a:pt x="9438" y="37829"/>
                    <a:pt x="11275" y="42612"/>
                    <a:pt x="14948" y="45398"/>
                  </a:cubicBezTo>
                  <a:cubicBezTo>
                    <a:pt x="16463" y="45592"/>
                    <a:pt x="22078" y="45661"/>
                    <a:pt x="29011" y="45661"/>
                  </a:cubicBezTo>
                  <a:cubicBezTo>
                    <a:pt x="42523" y="45661"/>
                    <a:pt x="61042" y="45397"/>
                    <a:pt x="63972" y="45272"/>
                  </a:cubicBezTo>
                  <a:cubicBezTo>
                    <a:pt x="69673" y="45050"/>
                    <a:pt x="75373" y="44828"/>
                    <a:pt x="81073" y="44638"/>
                  </a:cubicBezTo>
                  <a:lnTo>
                    <a:pt x="81168" y="44638"/>
                  </a:lnTo>
                  <a:cubicBezTo>
                    <a:pt x="81580" y="37069"/>
                    <a:pt x="81707" y="29501"/>
                    <a:pt x="81485" y="21900"/>
                  </a:cubicBezTo>
                  <a:cubicBezTo>
                    <a:pt x="81359" y="18100"/>
                    <a:pt x="81137" y="14300"/>
                    <a:pt x="80883" y="10499"/>
                  </a:cubicBezTo>
                  <a:cubicBezTo>
                    <a:pt x="80693" y="7079"/>
                    <a:pt x="80472" y="3564"/>
                    <a:pt x="80978" y="144"/>
                  </a:cubicBezTo>
                  <a:cubicBezTo>
                    <a:pt x="79359" y="41"/>
                    <a:pt x="77738" y="1"/>
                    <a:pt x="76117" y="1"/>
                  </a:cubicBezTo>
                  <a:close/>
                </a:path>
              </a:pathLst>
            </a:custGeom>
            <a:solidFill>
              <a:srgbClr val="A3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6;p40">
              <a:extLst>
                <a:ext uri="{FF2B5EF4-FFF2-40B4-BE49-F238E27FC236}">
                  <a16:creationId xmlns:a16="http://schemas.microsoft.com/office/drawing/2014/main" id="{081307AE-4507-7121-A048-29F6405EE4F0}"/>
                </a:ext>
              </a:extLst>
            </p:cNvPr>
            <p:cNvSpPr/>
            <p:nvPr/>
          </p:nvSpPr>
          <p:spPr>
            <a:xfrm>
              <a:off x="987064" y="1143970"/>
              <a:ext cx="2441631" cy="241061"/>
            </a:xfrm>
            <a:custGeom>
              <a:avLst/>
              <a:gdLst/>
              <a:ahLst/>
              <a:cxnLst/>
              <a:rect l="l" t="t" r="r" b="b"/>
              <a:pathLst>
                <a:path w="81232" h="8020" extrusionOk="0">
                  <a:moveTo>
                    <a:pt x="80176" y="0"/>
                  </a:moveTo>
                  <a:cubicBezTo>
                    <a:pt x="80149" y="0"/>
                    <a:pt x="80121" y="2"/>
                    <a:pt x="80091" y="6"/>
                  </a:cubicBezTo>
                  <a:cubicBezTo>
                    <a:pt x="72871" y="418"/>
                    <a:pt x="65587" y="481"/>
                    <a:pt x="58335" y="481"/>
                  </a:cubicBezTo>
                  <a:cubicBezTo>
                    <a:pt x="51535" y="452"/>
                    <a:pt x="13552" y="32"/>
                    <a:pt x="2862" y="32"/>
                  </a:cubicBezTo>
                  <a:cubicBezTo>
                    <a:pt x="2151" y="32"/>
                    <a:pt x="1561" y="34"/>
                    <a:pt x="1109" y="38"/>
                  </a:cubicBezTo>
                  <a:cubicBezTo>
                    <a:pt x="919" y="38"/>
                    <a:pt x="792" y="133"/>
                    <a:pt x="729" y="228"/>
                  </a:cubicBezTo>
                  <a:cubicBezTo>
                    <a:pt x="650" y="184"/>
                    <a:pt x="558" y="162"/>
                    <a:pt x="467" y="162"/>
                  </a:cubicBezTo>
                  <a:cubicBezTo>
                    <a:pt x="232" y="162"/>
                    <a:pt x="0" y="311"/>
                    <a:pt x="0" y="608"/>
                  </a:cubicBezTo>
                  <a:cubicBezTo>
                    <a:pt x="32" y="1875"/>
                    <a:pt x="127" y="3141"/>
                    <a:pt x="190" y="4408"/>
                  </a:cubicBezTo>
                  <a:cubicBezTo>
                    <a:pt x="222" y="4820"/>
                    <a:pt x="190" y="5263"/>
                    <a:pt x="254" y="5675"/>
                  </a:cubicBezTo>
                  <a:lnTo>
                    <a:pt x="254" y="5770"/>
                  </a:lnTo>
                  <a:cubicBezTo>
                    <a:pt x="190" y="5833"/>
                    <a:pt x="127" y="5928"/>
                    <a:pt x="127" y="6055"/>
                  </a:cubicBezTo>
                  <a:lnTo>
                    <a:pt x="95" y="7322"/>
                  </a:lnTo>
                  <a:cubicBezTo>
                    <a:pt x="95" y="7543"/>
                    <a:pt x="285" y="7702"/>
                    <a:pt x="507" y="7733"/>
                  </a:cubicBezTo>
                  <a:cubicBezTo>
                    <a:pt x="3159" y="7957"/>
                    <a:pt x="5831" y="8019"/>
                    <a:pt x="8509" y="8019"/>
                  </a:cubicBezTo>
                  <a:cubicBezTo>
                    <a:pt x="11523" y="8019"/>
                    <a:pt x="14543" y="7940"/>
                    <a:pt x="17545" y="7923"/>
                  </a:cubicBezTo>
                  <a:cubicBezTo>
                    <a:pt x="21155" y="7892"/>
                    <a:pt x="60267" y="7860"/>
                    <a:pt x="63877" y="7797"/>
                  </a:cubicBezTo>
                  <a:cubicBezTo>
                    <a:pt x="67022" y="7870"/>
                    <a:pt x="70156" y="7943"/>
                    <a:pt x="73286" y="7943"/>
                  </a:cubicBezTo>
                  <a:cubicBezTo>
                    <a:pt x="75577" y="7943"/>
                    <a:pt x="77866" y="7904"/>
                    <a:pt x="80155" y="7797"/>
                  </a:cubicBezTo>
                  <a:cubicBezTo>
                    <a:pt x="81041" y="7733"/>
                    <a:pt x="81200" y="6625"/>
                    <a:pt x="80598" y="6245"/>
                  </a:cubicBezTo>
                  <a:cubicBezTo>
                    <a:pt x="80946" y="6023"/>
                    <a:pt x="81041" y="5548"/>
                    <a:pt x="80883" y="5200"/>
                  </a:cubicBezTo>
                  <a:cubicBezTo>
                    <a:pt x="80851" y="3775"/>
                    <a:pt x="80725" y="2445"/>
                    <a:pt x="81105" y="988"/>
                  </a:cubicBezTo>
                  <a:cubicBezTo>
                    <a:pt x="81231" y="545"/>
                    <a:pt x="80915" y="228"/>
                    <a:pt x="80566" y="196"/>
                  </a:cubicBezTo>
                  <a:cubicBezTo>
                    <a:pt x="80484" y="86"/>
                    <a:pt x="80354" y="0"/>
                    <a:pt x="80176" y="0"/>
                  </a:cubicBezTo>
                  <a:close/>
                </a:path>
              </a:pathLst>
            </a:custGeom>
            <a:solidFill>
              <a:srgbClr val="95D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7;p40">
              <a:extLst>
                <a:ext uri="{FF2B5EF4-FFF2-40B4-BE49-F238E27FC236}">
                  <a16:creationId xmlns:a16="http://schemas.microsoft.com/office/drawing/2014/main" id="{4B375F8B-C039-7641-7ECF-3B937819CA41}"/>
                </a:ext>
              </a:extLst>
            </p:cNvPr>
            <p:cNvSpPr/>
            <p:nvPr/>
          </p:nvSpPr>
          <p:spPr>
            <a:xfrm>
              <a:off x="992084" y="2058171"/>
              <a:ext cx="478275" cy="447256"/>
            </a:xfrm>
            <a:custGeom>
              <a:avLst/>
              <a:gdLst/>
              <a:ahLst/>
              <a:cxnLst/>
              <a:rect l="l" t="t" r="r" b="b"/>
              <a:pathLst>
                <a:path w="15912" h="14880" extrusionOk="0">
                  <a:moveTo>
                    <a:pt x="1575" y="1767"/>
                  </a:moveTo>
                  <a:cubicBezTo>
                    <a:pt x="1702" y="1830"/>
                    <a:pt x="1797" y="1862"/>
                    <a:pt x="1923" y="1925"/>
                  </a:cubicBezTo>
                  <a:cubicBezTo>
                    <a:pt x="1828" y="1957"/>
                    <a:pt x="1765" y="2052"/>
                    <a:pt x="1733" y="2115"/>
                  </a:cubicBezTo>
                  <a:cubicBezTo>
                    <a:pt x="1670" y="2020"/>
                    <a:pt x="1638" y="1893"/>
                    <a:pt x="1575" y="1767"/>
                  </a:cubicBezTo>
                  <a:close/>
                  <a:moveTo>
                    <a:pt x="1023" y="0"/>
                  </a:moveTo>
                  <a:cubicBezTo>
                    <a:pt x="417" y="0"/>
                    <a:pt x="0" y="883"/>
                    <a:pt x="593" y="1260"/>
                  </a:cubicBezTo>
                  <a:cubicBezTo>
                    <a:pt x="688" y="1830"/>
                    <a:pt x="973" y="2400"/>
                    <a:pt x="1195" y="2970"/>
                  </a:cubicBezTo>
                  <a:cubicBezTo>
                    <a:pt x="1290" y="3224"/>
                    <a:pt x="1385" y="3477"/>
                    <a:pt x="1512" y="3730"/>
                  </a:cubicBezTo>
                  <a:cubicBezTo>
                    <a:pt x="1353" y="3825"/>
                    <a:pt x="1258" y="4015"/>
                    <a:pt x="1322" y="4237"/>
                  </a:cubicBezTo>
                  <a:cubicBezTo>
                    <a:pt x="1575" y="5409"/>
                    <a:pt x="2145" y="6517"/>
                    <a:pt x="3000" y="7404"/>
                  </a:cubicBezTo>
                  <a:cubicBezTo>
                    <a:pt x="3539" y="8671"/>
                    <a:pt x="4172" y="9842"/>
                    <a:pt x="5122" y="10856"/>
                  </a:cubicBezTo>
                  <a:cubicBezTo>
                    <a:pt x="7561" y="13453"/>
                    <a:pt x="11329" y="14213"/>
                    <a:pt x="14686" y="14783"/>
                  </a:cubicBezTo>
                  <a:cubicBezTo>
                    <a:pt x="14739" y="14796"/>
                    <a:pt x="14786" y="14803"/>
                    <a:pt x="14829" y="14803"/>
                  </a:cubicBezTo>
                  <a:cubicBezTo>
                    <a:pt x="14891" y="14803"/>
                    <a:pt x="14947" y="14788"/>
                    <a:pt x="15003" y="14751"/>
                  </a:cubicBezTo>
                  <a:lnTo>
                    <a:pt x="15066" y="14814"/>
                  </a:lnTo>
                  <a:cubicBezTo>
                    <a:pt x="15103" y="14861"/>
                    <a:pt x="15148" y="14880"/>
                    <a:pt x="15194" y="14880"/>
                  </a:cubicBezTo>
                  <a:cubicBezTo>
                    <a:pt x="15304" y="14880"/>
                    <a:pt x="15415" y="14768"/>
                    <a:pt x="15415" y="14656"/>
                  </a:cubicBezTo>
                  <a:cubicBezTo>
                    <a:pt x="15510" y="14688"/>
                    <a:pt x="15605" y="14719"/>
                    <a:pt x="15700" y="14751"/>
                  </a:cubicBezTo>
                  <a:cubicBezTo>
                    <a:pt x="15712" y="14753"/>
                    <a:pt x="15723" y="14755"/>
                    <a:pt x="15734" y="14755"/>
                  </a:cubicBezTo>
                  <a:cubicBezTo>
                    <a:pt x="15866" y="14755"/>
                    <a:pt x="15912" y="14588"/>
                    <a:pt x="15795" y="14529"/>
                  </a:cubicBezTo>
                  <a:cubicBezTo>
                    <a:pt x="15700" y="14466"/>
                    <a:pt x="15605" y="14371"/>
                    <a:pt x="15510" y="14308"/>
                  </a:cubicBezTo>
                  <a:cubicBezTo>
                    <a:pt x="15492" y="14290"/>
                    <a:pt x="15472" y="14282"/>
                    <a:pt x="15452" y="14282"/>
                  </a:cubicBezTo>
                  <a:cubicBezTo>
                    <a:pt x="15401" y="14282"/>
                    <a:pt x="15351" y="14334"/>
                    <a:pt x="15351" y="14403"/>
                  </a:cubicBezTo>
                  <a:lnTo>
                    <a:pt x="15319" y="14403"/>
                  </a:lnTo>
                  <a:cubicBezTo>
                    <a:pt x="15351" y="14213"/>
                    <a:pt x="15288" y="13991"/>
                    <a:pt x="15066" y="13864"/>
                  </a:cubicBezTo>
                  <a:cubicBezTo>
                    <a:pt x="11393" y="11521"/>
                    <a:pt x="10917" y="6675"/>
                    <a:pt x="10886" y="2717"/>
                  </a:cubicBezTo>
                  <a:cubicBezTo>
                    <a:pt x="10886" y="2414"/>
                    <a:pt x="10625" y="2081"/>
                    <a:pt x="10297" y="2081"/>
                  </a:cubicBezTo>
                  <a:cubicBezTo>
                    <a:pt x="10282" y="2081"/>
                    <a:pt x="10267" y="2082"/>
                    <a:pt x="10252" y="2083"/>
                  </a:cubicBezTo>
                  <a:cubicBezTo>
                    <a:pt x="9893" y="2105"/>
                    <a:pt x="9535" y="2116"/>
                    <a:pt x="9178" y="2116"/>
                  </a:cubicBezTo>
                  <a:cubicBezTo>
                    <a:pt x="6424" y="2116"/>
                    <a:pt x="3765" y="1462"/>
                    <a:pt x="1353" y="88"/>
                  </a:cubicBezTo>
                  <a:cubicBezTo>
                    <a:pt x="1240" y="27"/>
                    <a:pt x="1129" y="0"/>
                    <a:pt x="1023" y="0"/>
                  </a:cubicBezTo>
                  <a:close/>
                </a:path>
              </a:pathLst>
            </a:custGeom>
            <a:solidFill>
              <a:srgbClr val="95D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8;p40">
              <a:extLst>
                <a:ext uri="{FF2B5EF4-FFF2-40B4-BE49-F238E27FC236}">
                  <a16:creationId xmlns:a16="http://schemas.microsoft.com/office/drawing/2014/main" id="{58DA252E-B4CD-BD52-4A4E-4FBD1AB79C33}"/>
                </a:ext>
              </a:extLst>
            </p:cNvPr>
            <p:cNvSpPr/>
            <p:nvPr/>
          </p:nvSpPr>
          <p:spPr>
            <a:xfrm>
              <a:off x="3306360" y="1768687"/>
              <a:ext cx="92818" cy="610227"/>
            </a:xfrm>
            <a:custGeom>
              <a:avLst/>
              <a:gdLst/>
              <a:ahLst/>
              <a:cxnLst/>
              <a:rect l="l" t="t" r="r" b="b"/>
              <a:pathLst>
                <a:path w="3088" h="20302" extrusionOk="0">
                  <a:moveTo>
                    <a:pt x="2221" y="1"/>
                  </a:moveTo>
                  <a:cubicBezTo>
                    <a:pt x="2122" y="1"/>
                    <a:pt x="2026" y="49"/>
                    <a:pt x="2011" y="155"/>
                  </a:cubicBezTo>
                  <a:cubicBezTo>
                    <a:pt x="1726" y="2055"/>
                    <a:pt x="1726" y="4019"/>
                    <a:pt x="1568" y="5919"/>
                  </a:cubicBezTo>
                  <a:cubicBezTo>
                    <a:pt x="1378" y="7883"/>
                    <a:pt x="1251" y="9878"/>
                    <a:pt x="1029" y="11841"/>
                  </a:cubicBezTo>
                  <a:cubicBezTo>
                    <a:pt x="776" y="13868"/>
                    <a:pt x="491" y="15895"/>
                    <a:pt x="174" y="17922"/>
                  </a:cubicBezTo>
                  <a:cubicBezTo>
                    <a:pt x="1" y="18992"/>
                    <a:pt x="144" y="20301"/>
                    <a:pt x="1379" y="20301"/>
                  </a:cubicBezTo>
                  <a:cubicBezTo>
                    <a:pt x="1495" y="20301"/>
                    <a:pt x="1621" y="20290"/>
                    <a:pt x="1758" y="20265"/>
                  </a:cubicBezTo>
                  <a:cubicBezTo>
                    <a:pt x="2423" y="20107"/>
                    <a:pt x="2708" y="19125"/>
                    <a:pt x="2264" y="18618"/>
                  </a:cubicBezTo>
                  <a:cubicBezTo>
                    <a:pt x="2264" y="18587"/>
                    <a:pt x="2264" y="18523"/>
                    <a:pt x="2264" y="18428"/>
                  </a:cubicBezTo>
                  <a:cubicBezTo>
                    <a:pt x="2296" y="18302"/>
                    <a:pt x="2328" y="18143"/>
                    <a:pt x="2328" y="17985"/>
                  </a:cubicBezTo>
                  <a:cubicBezTo>
                    <a:pt x="2391" y="17573"/>
                    <a:pt x="2423" y="17193"/>
                    <a:pt x="2486" y="16781"/>
                  </a:cubicBezTo>
                  <a:cubicBezTo>
                    <a:pt x="2581" y="16021"/>
                    <a:pt x="2644" y="15230"/>
                    <a:pt x="2739" y="14438"/>
                  </a:cubicBezTo>
                  <a:cubicBezTo>
                    <a:pt x="2866" y="12791"/>
                    <a:pt x="2961" y="11144"/>
                    <a:pt x="2993" y="9466"/>
                  </a:cubicBezTo>
                  <a:cubicBezTo>
                    <a:pt x="3088" y="6457"/>
                    <a:pt x="3088" y="3132"/>
                    <a:pt x="2454" y="155"/>
                  </a:cubicBezTo>
                  <a:cubicBezTo>
                    <a:pt x="2438" y="57"/>
                    <a:pt x="2328" y="1"/>
                    <a:pt x="2221" y="1"/>
                  </a:cubicBezTo>
                  <a:close/>
                </a:path>
              </a:pathLst>
            </a:custGeom>
            <a:solidFill>
              <a:srgbClr val="EE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9;p40">
              <a:extLst>
                <a:ext uri="{FF2B5EF4-FFF2-40B4-BE49-F238E27FC236}">
                  <a16:creationId xmlns:a16="http://schemas.microsoft.com/office/drawing/2014/main" id="{D5DE2F7E-38A1-83C7-6CF9-569D3F668A85}"/>
                </a:ext>
              </a:extLst>
            </p:cNvPr>
            <p:cNvSpPr/>
            <p:nvPr/>
          </p:nvSpPr>
          <p:spPr>
            <a:xfrm>
              <a:off x="1010869" y="2071276"/>
              <a:ext cx="411247" cy="429341"/>
            </a:xfrm>
            <a:custGeom>
              <a:avLst/>
              <a:gdLst/>
              <a:ahLst/>
              <a:cxnLst/>
              <a:rect l="l" t="t" r="r" b="b"/>
              <a:pathLst>
                <a:path w="13682" h="14284" extrusionOk="0">
                  <a:moveTo>
                    <a:pt x="0" y="1"/>
                  </a:moveTo>
                  <a:lnTo>
                    <a:pt x="0" y="1"/>
                  </a:lnTo>
                  <a:cubicBezTo>
                    <a:pt x="253" y="1426"/>
                    <a:pt x="538" y="2851"/>
                    <a:pt x="982" y="4213"/>
                  </a:cubicBezTo>
                  <a:cubicBezTo>
                    <a:pt x="2565" y="9248"/>
                    <a:pt x="6271" y="12573"/>
                    <a:pt x="11401" y="13840"/>
                  </a:cubicBezTo>
                  <a:cubicBezTo>
                    <a:pt x="12161" y="14030"/>
                    <a:pt x="12921" y="14157"/>
                    <a:pt x="13681" y="14283"/>
                  </a:cubicBezTo>
                  <a:cubicBezTo>
                    <a:pt x="10958" y="12035"/>
                    <a:pt x="9247" y="8646"/>
                    <a:pt x="9121" y="5099"/>
                  </a:cubicBezTo>
                  <a:cubicBezTo>
                    <a:pt x="9121" y="4593"/>
                    <a:pt x="9501" y="2661"/>
                    <a:pt x="9121" y="2408"/>
                  </a:cubicBezTo>
                  <a:cubicBezTo>
                    <a:pt x="9046" y="2361"/>
                    <a:pt x="8903" y="2345"/>
                    <a:pt x="8730" y="2345"/>
                  </a:cubicBezTo>
                  <a:cubicBezTo>
                    <a:pt x="8313" y="2345"/>
                    <a:pt x="7720" y="2439"/>
                    <a:pt x="7474" y="2439"/>
                  </a:cubicBezTo>
                  <a:cubicBezTo>
                    <a:pt x="6967" y="2408"/>
                    <a:pt x="6492" y="2376"/>
                    <a:pt x="5986" y="2281"/>
                  </a:cubicBezTo>
                  <a:cubicBezTo>
                    <a:pt x="3864" y="1996"/>
                    <a:pt x="1805" y="1204"/>
                    <a:pt x="0" y="1"/>
                  </a:cubicBezTo>
                  <a:close/>
                </a:path>
              </a:pathLst>
            </a:custGeom>
            <a:solidFill>
              <a:srgbClr val="A3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70;p40">
              <a:extLst>
                <a:ext uri="{FF2B5EF4-FFF2-40B4-BE49-F238E27FC236}">
                  <a16:creationId xmlns:a16="http://schemas.microsoft.com/office/drawing/2014/main" id="{51CFCE15-DF11-D609-C868-8E141885193C}"/>
                </a:ext>
              </a:extLst>
            </p:cNvPr>
            <p:cNvSpPr/>
            <p:nvPr/>
          </p:nvSpPr>
          <p:spPr>
            <a:xfrm>
              <a:off x="983247" y="1133300"/>
              <a:ext cx="2472109" cy="1383457"/>
            </a:xfrm>
            <a:custGeom>
              <a:avLst/>
              <a:gdLst/>
              <a:ahLst/>
              <a:cxnLst/>
              <a:rect l="l" t="t" r="r" b="b"/>
              <a:pathLst>
                <a:path w="82246" h="46027" extrusionOk="0">
                  <a:moveTo>
                    <a:pt x="951" y="31207"/>
                  </a:moveTo>
                  <a:lnTo>
                    <a:pt x="951" y="31207"/>
                  </a:lnTo>
                  <a:cubicBezTo>
                    <a:pt x="2724" y="32410"/>
                    <a:pt x="4783" y="33202"/>
                    <a:pt x="6936" y="33487"/>
                  </a:cubicBezTo>
                  <a:cubicBezTo>
                    <a:pt x="7411" y="33582"/>
                    <a:pt x="7918" y="33614"/>
                    <a:pt x="8393" y="33645"/>
                  </a:cubicBezTo>
                  <a:cubicBezTo>
                    <a:pt x="8417" y="33647"/>
                    <a:pt x="8444" y="33648"/>
                    <a:pt x="8474" y="33648"/>
                  </a:cubicBezTo>
                  <a:cubicBezTo>
                    <a:pt x="8763" y="33648"/>
                    <a:pt x="9315" y="33556"/>
                    <a:pt x="9694" y="33556"/>
                  </a:cubicBezTo>
                  <a:cubicBezTo>
                    <a:pt x="9847" y="33556"/>
                    <a:pt x="9972" y="33571"/>
                    <a:pt x="10040" y="33614"/>
                  </a:cubicBezTo>
                  <a:cubicBezTo>
                    <a:pt x="10420" y="33867"/>
                    <a:pt x="10040" y="35799"/>
                    <a:pt x="10071" y="36305"/>
                  </a:cubicBezTo>
                  <a:cubicBezTo>
                    <a:pt x="10166" y="39852"/>
                    <a:pt x="11877" y="43241"/>
                    <a:pt x="14600" y="45489"/>
                  </a:cubicBezTo>
                  <a:cubicBezTo>
                    <a:pt x="13840" y="45363"/>
                    <a:pt x="13080" y="45236"/>
                    <a:pt x="12320" y="45046"/>
                  </a:cubicBezTo>
                  <a:cubicBezTo>
                    <a:pt x="7221" y="43779"/>
                    <a:pt x="3484" y="40454"/>
                    <a:pt x="1901" y="35419"/>
                  </a:cubicBezTo>
                  <a:cubicBezTo>
                    <a:pt x="1489" y="34057"/>
                    <a:pt x="1172" y="32632"/>
                    <a:pt x="951" y="31207"/>
                  </a:cubicBezTo>
                  <a:close/>
                  <a:moveTo>
                    <a:pt x="76387" y="377"/>
                  </a:moveTo>
                  <a:cubicBezTo>
                    <a:pt x="78004" y="377"/>
                    <a:pt x="79619" y="417"/>
                    <a:pt x="81232" y="520"/>
                  </a:cubicBezTo>
                  <a:lnTo>
                    <a:pt x="81263" y="520"/>
                  </a:lnTo>
                  <a:cubicBezTo>
                    <a:pt x="80757" y="3908"/>
                    <a:pt x="80978" y="7423"/>
                    <a:pt x="81168" y="10812"/>
                  </a:cubicBezTo>
                  <a:cubicBezTo>
                    <a:pt x="81422" y="14612"/>
                    <a:pt x="81644" y="18381"/>
                    <a:pt x="81739" y="22181"/>
                  </a:cubicBezTo>
                  <a:cubicBezTo>
                    <a:pt x="81992" y="29718"/>
                    <a:pt x="81865" y="37287"/>
                    <a:pt x="81422" y="44793"/>
                  </a:cubicBezTo>
                  <a:lnTo>
                    <a:pt x="81358" y="44793"/>
                  </a:lnTo>
                  <a:cubicBezTo>
                    <a:pt x="75658" y="44983"/>
                    <a:pt x="69958" y="45204"/>
                    <a:pt x="64257" y="45426"/>
                  </a:cubicBezTo>
                  <a:cubicBezTo>
                    <a:pt x="61327" y="45552"/>
                    <a:pt x="42795" y="45815"/>
                    <a:pt x="29273" y="45815"/>
                  </a:cubicBezTo>
                  <a:cubicBezTo>
                    <a:pt x="22335" y="45815"/>
                    <a:pt x="16716" y="45746"/>
                    <a:pt x="15202" y="45553"/>
                  </a:cubicBezTo>
                  <a:cubicBezTo>
                    <a:pt x="11528" y="42766"/>
                    <a:pt x="9691" y="38015"/>
                    <a:pt x="10610" y="33487"/>
                  </a:cubicBezTo>
                  <a:cubicBezTo>
                    <a:pt x="10610" y="33392"/>
                    <a:pt x="10546" y="33297"/>
                    <a:pt x="10451" y="33297"/>
                  </a:cubicBezTo>
                  <a:cubicBezTo>
                    <a:pt x="9982" y="33340"/>
                    <a:pt x="9517" y="33362"/>
                    <a:pt x="9055" y="33362"/>
                  </a:cubicBezTo>
                  <a:cubicBezTo>
                    <a:pt x="6151" y="33362"/>
                    <a:pt x="3401" y="32515"/>
                    <a:pt x="887" y="30985"/>
                  </a:cubicBezTo>
                  <a:cubicBezTo>
                    <a:pt x="317" y="27185"/>
                    <a:pt x="317" y="23226"/>
                    <a:pt x="286" y="19426"/>
                  </a:cubicBezTo>
                  <a:cubicBezTo>
                    <a:pt x="254" y="13155"/>
                    <a:pt x="349" y="6853"/>
                    <a:pt x="254" y="551"/>
                  </a:cubicBezTo>
                  <a:lnTo>
                    <a:pt x="254" y="551"/>
                  </a:lnTo>
                  <a:cubicBezTo>
                    <a:pt x="5954" y="907"/>
                    <a:pt x="31660" y="1032"/>
                    <a:pt x="47363" y="1032"/>
                  </a:cubicBezTo>
                  <a:cubicBezTo>
                    <a:pt x="52597" y="1032"/>
                    <a:pt x="56720" y="1018"/>
                    <a:pt x="58620" y="995"/>
                  </a:cubicBezTo>
                  <a:cubicBezTo>
                    <a:pt x="64538" y="920"/>
                    <a:pt x="70476" y="377"/>
                    <a:pt x="76387" y="377"/>
                  </a:cubicBezTo>
                  <a:close/>
                  <a:moveTo>
                    <a:pt x="76536" y="0"/>
                  </a:moveTo>
                  <a:cubicBezTo>
                    <a:pt x="70565" y="0"/>
                    <a:pt x="64583" y="571"/>
                    <a:pt x="58620" y="646"/>
                  </a:cubicBezTo>
                  <a:cubicBezTo>
                    <a:pt x="57662" y="662"/>
                    <a:pt x="56144" y="669"/>
                    <a:pt x="54208" y="669"/>
                  </a:cubicBezTo>
                  <a:cubicBezTo>
                    <a:pt x="41258" y="669"/>
                    <a:pt x="9578" y="360"/>
                    <a:pt x="1201" y="360"/>
                  </a:cubicBezTo>
                  <a:cubicBezTo>
                    <a:pt x="855" y="360"/>
                    <a:pt x="549" y="360"/>
                    <a:pt x="286" y="361"/>
                  </a:cubicBezTo>
                  <a:cubicBezTo>
                    <a:pt x="191" y="361"/>
                    <a:pt x="159" y="456"/>
                    <a:pt x="191" y="488"/>
                  </a:cubicBezTo>
                  <a:cubicBezTo>
                    <a:pt x="127" y="488"/>
                    <a:pt x="96" y="520"/>
                    <a:pt x="96" y="583"/>
                  </a:cubicBezTo>
                  <a:cubicBezTo>
                    <a:pt x="1" y="6537"/>
                    <a:pt x="1" y="12490"/>
                    <a:pt x="32" y="18476"/>
                  </a:cubicBezTo>
                  <a:cubicBezTo>
                    <a:pt x="32" y="22561"/>
                    <a:pt x="1" y="26805"/>
                    <a:pt x="602" y="30890"/>
                  </a:cubicBezTo>
                  <a:cubicBezTo>
                    <a:pt x="571" y="30922"/>
                    <a:pt x="571" y="30985"/>
                    <a:pt x="602" y="31017"/>
                  </a:cubicBezTo>
                  <a:cubicBezTo>
                    <a:pt x="824" y="32283"/>
                    <a:pt x="1077" y="33519"/>
                    <a:pt x="1394" y="34754"/>
                  </a:cubicBezTo>
                  <a:cubicBezTo>
                    <a:pt x="2598" y="39092"/>
                    <a:pt x="5226" y="42576"/>
                    <a:pt x="9438" y="44381"/>
                  </a:cubicBezTo>
                  <a:cubicBezTo>
                    <a:pt x="11243" y="45141"/>
                    <a:pt x="13112" y="45584"/>
                    <a:pt x="15043" y="45806"/>
                  </a:cubicBezTo>
                  <a:cubicBezTo>
                    <a:pt x="15075" y="45838"/>
                    <a:pt x="15107" y="45869"/>
                    <a:pt x="15170" y="45901"/>
                  </a:cubicBezTo>
                  <a:cubicBezTo>
                    <a:pt x="15204" y="45923"/>
                    <a:pt x="15233" y="45934"/>
                    <a:pt x="15259" y="45934"/>
                  </a:cubicBezTo>
                  <a:cubicBezTo>
                    <a:pt x="15306" y="45934"/>
                    <a:pt x="15340" y="45899"/>
                    <a:pt x="15360" y="45838"/>
                  </a:cubicBezTo>
                  <a:cubicBezTo>
                    <a:pt x="16712" y="45979"/>
                    <a:pt x="23938" y="46027"/>
                    <a:pt x="32259" y="46027"/>
                  </a:cubicBezTo>
                  <a:cubicBezTo>
                    <a:pt x="44404" y="46027"/>
                    <a:pt x="58882" y="45926"/>
                    <a:pt x="60837" y="45869"/>
                  </a:cubicBezTo>
                  <a:cubicBezTo>
                    <a:pt x="67677" y="45616"/>
                    <a:pt x="74518" y="45394"/>
                    <a:pt x="81358" y="45109"/>
                  </a:cubicBezTo>
                  <a:cubicBezTo>
                    <a:pt x="81453" y="45109"/>
                    <a:pt x="81517" y="45014"/>
                    <a:pt x="81517" y="44951"/>
                  </a:cubicBezTo>
                  <a:cubicBezTo>
                    <a:pt x="81532" y="44958"/>
                    <a:pt x="81550" y="44962"/>
                    <a:pt x="81570" y="44962"/>
                  </a:cubicBezTo>
                  <a:cubicBezTo>
                    <a:pt x="81633" y="44962"/>
                    <a:pt x="81707" y="44921"/>
                    <a:pt x="81707" y="44824"/>
                  </a:cubicBezTo>
                  <a:cubicBezTo>
                    <a:pt x="82150" y="37382"/>
                    <a:pt x="82245" y="29908"/>
                    <a:pt x="82024" y="22434"/>
                  </a:cubicBezTo>
                  <a:cubicBezTo>
                    <a:pt x="81802" y="15087"/>
                    <a:pt x="80852" y="7772"/>
                    <a:pt x="81422" y="456"/>
                  </a:cubicBezTo>
                  <a:cubicBezTo>
                    <a:pt x="81422" y="456"/>
                    <a:pt x="81422" y="425"/>
                    <a:pt x="81390" y="425"/>
                  </a:cubicBezTo>
                  <a:cubicBezTo>
                    <a:pt x="81453" y="330"/>
                    <a:pt x="81390" y="171"/>
                    <a:pt x="81263" y="139"/>
                  </a:cubicBezTo>
                  <a:cubicBezTo>
                    <a:pt x="79689" y="40"/>
                    <a:pt x="78112" y="0"/>
                    <a:pt x="765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880;p40">
            <a:extLst>
              <a:ext uri="{FF2B5EF4-FFF2-40B4-BE49-F238E27FC236}">
                <a16:creationId xmlns:a16="http://schemas.microsoft.com/office/drawing/2014/main" id="{BAC2651D-6F62-0B7A-1B25-9D5E788AA5CC}"/>
              </a:ext>
            </a:extLst>
          </p:cNvPr>
          <p:cNvSpPr txBox="1"/>
          <p:nvPr/>
        </p:nvSpPr>
        <p:spPr>
          <a:xfrm>
            <a:off x="6820456" y="2401035"/>
            <a:ext cx="1914797" cy="635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latin typeface="Roboto"/>
                <a:ea typeface="Roboto"/>
                <a:cs typeface="Roboto"/>
                <a:sym typeface="Roboto"/>
              </a:rPr>
              <a:t>Tiến hành nhập thông tin và bật camera để lấy mẫu khuôn mặt</a:t>
            </a:r>
            <a:endParaRPr>
              <a:latin typeface="Roboto"/>
              <a:ea typeface="Roboto"/>
              <a:cs typeface="Roboto"/>
              <a:sym typeface="Roboto"/>
            </a:endParaRPr>
          </a:p>
        </p:txBody>
      </p:sp>
    </p:spTree>
    <p:extLst>
      <p:ext uri="{BB962C8B-B14F-4D97-AF65-F5344CB8AC3E}">
        <p14:creationId xmlns:p14="http://schemas.microsoft.com/office/powerpoint/2010/main" val="729187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CE1FB7-CF70-C62D-17DC-BAE4B89DE1E1}"/>
              </a:ext>
            </a:extLst>
          </p:cNvPr>
          <p:cNvPicPr>
            <a:picLocks noChangeAspect="1"/>
          </p:cNvPicPr>
          <p:nvPr/>
        </p:nvPicPr>
        <p:blipFill>
          <a:blip r:embed="rId2"/>
          <a:stretch>
            <a:fillRect/>
          </a:stretch>
        </p:blipFill>
        <p:spPr>
          <a:xfrm>
            <a:off x="111543" y="935388"/>
            <a:ext cx="2819794" cy="2715004"/>
          </a:xfrm>
          <a:prstGeom prst="rect">
            <a:avLst/>
          </a:prstGeom>
        </p:spPr>
      </p:pic>
      <p:pic>
        <p:nvPicPr>
          <p:cNvPr id="8" name="Picture 7" descr="A picture containing text, person, indoor&#10;&#10;Description automatically generated">
            <a:extLst>
              <a:ext uri="{FF2B5EF4-FFF2-40B4-BE49-F238E27FC236}">
                <a16:creationId xmlns:a16="http://schemas.microsoft.com/office/drawing/2014/main" id="{601AD3CE-B6C3-A7A9-3E76-62E19F39426F}"/>
              </a:ext>
            </a:extLst>
          </p:cNvPr>
          <p:cNvPicPr>
            <a:picLocks noChangeAspect="1"/>
          </p:cNvPicPr>
          <p:nvPr/>
        </p:nvPicPr>
        <p:blipFill>
          <a:blip r:embed="rId3"/>
          <a:stretch>
            <a:fillRect/>
          </a:stretch>
        </p:blipFill>
        <p:spPr>
          <a:xfrm>
            <a:off x="5831734" y="2161616"/>
            <a:ext cx="3200723" cy="2566570"/>
          </a:xfrm>
          <a:prstGeom prst="rect">
            <a:avLst/>
          </a:prstGeom>
        </p:spPr>
      </p:pic>
      <p:sp>
        <p:nvSpPr>
          <p:cNvPr id="9" name="Google Shape;844;p40">
            <a:extLst>
              <a:ext uri="{FF2B5EF4-FFF2-40B4-BE49-F238E27FC236}">
                <a16:creationId xmlns:a16="http://schemas.microsoft.com/office/drawing/2014/main" id="{D2F2ED14-24B1-8CA3-BE93-BB557C26A47B}"/>
              </a:ext>
            </a:extLst>
          </p:cNvPr>
          <p:cNvSpPr/>
          <p:nvPr/>
        </p:nvSpPr>
        <p:spPr>
          <a:xfrm>
            <a:off x="5278447" y="3759785"/>
            <a:ext cx="339258" cy="308155"/>
          </a:xfrm>
          <a:custGeom>
            <a:avLst/>
            <a:gdLst/>
            <a:ahLst/>
            <a:cxnLst/>
            <a:rect l="l" t="t" r="r" b="b"/>
            <a:pathLst>
              <a:path w="8737" h="7936" extrusionOk="0">
                <a:moveTo>
                  <a:pt x="8568" y="0"/>
                </a:moveTo>
                <a:cubicBezTo>
                  <a:pt x="8525" y="0"/>
                  <a:pt x="8482" y="18"/>
                  <a:pt x="8451" y="59"/>
                </a:cubicBezTo>
                <a:cubicBezTo>
                  <a:pt x="6519" y="2782"/>
                  <a:pt x="3986" y="4936"/>
                  <a:pt x="945" y="6266"/>
                </a:cubicBezTo>
                <a:cubicBezTo>
                  <a:pt x="1072" y="5917"/>
                  <a:pt x="1230" y="5601"/>
                  <a:pt x="1420" y="5252"/>
                </a:cubicBezTo>
                <a:cubicBezTo>
                  <a:pt x="1530" y="5056"/>
                  <a:pt x="1352" y="4874"/>
                  <a:pt x="1170" y="4874"/>
                </a:cubicBezTo>
                <a:cubicBezTo>
                  <a:pt x="1087" y="4874"/>
                  <a:pt x="1004" y="4911"/>
                  <a:pt x="945" y="4999"/>
                </a:cubicBezTo>
                <a:cubicBezTo>
                  <a:pt x="565" y="5537"/>
                  <a:pt x="375" y="6044"/>
                  <a:pt x="217" y="6678"/>
                </a:cubicBezTo>
                <a:cubicBezTo>
                  <a:pt x="217" y="6709"/>
                  <a:pt x="217" y="6741"/>
                  <a:pt x="217" y="6773"/>
                </a:cubicBezTo>
                <a:cubicBezTo>
                  <a:pt x="154" y="7026"/>
                  <a:pt x="90" y="7311"/>
                  <a:pt x="27" y="7596"/>
                </a:cubicBezTo>
                <a:cubicBezTo>
                  <a:pt x="0" y="7755"/>
                  <a:pt x="107" y="7935"/>
                  <a:pt x="271" y="7935"/>
                </a:cubicBezTo>
                <a:cubicBezTo>
                  <a:pt x="304" y="7935"/>
                  <a:pt x="339" y="7928"/>
                  <a:pt x="375" y="7913"/>
                </a:cubicBezTo>
                <a:cubicBezTo>
                  <a:pt x="1262" y="7628"/>
                  <a:pt x="2180" y="7438"/>
                  <a:pt x="3130" y="7279"/>
                </a:cubicBezTo>
                <a:cubicBezTo>
                  <a:pt x="3430" y="7249"/>
                  <a:pt x="3333" y="6767"/>
                  <a:pt x="3028" y="6767"/>
                </a:cubicBezTo>
                <a:cubicBezTo>
                  <a:pt x="3010" y="6767"/>
                  <a:pt x="2991" y="6769"/>
                  <a:pt x="2972" y="6773"/>
                </a:cubicBezTo>
                <a:cubicBezTo>
                  <a:pt x="2180" y="6899"/>
                  <a:pt x="1420" y="7058"/>
                  <a:pt x="660" y="7279"/>
                </a:cubicBezTo>
                <a:cubicBezTo>
                  <a:pt x="692" y="7153"/>
                  <a:pt x="692" y="7026"/>
                  <a:pt x="724" y="6931"/>
                </a:cubicBezTo>
                <a:cubicBezTo>
                  <a:pt x="4017" y="5506"/>
                  <a:pt x="6804" y="3226"/>
                  <a:pt x="8673" y="185"/>
                </a:cubicBezTo>
                <a:cubicBezTo>
                  <a:pt x="8737" y="78"/>
                  <a:pt x="8656" y="0"/>
                  <a:pt x="85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871;p40">
            <a:extLst>
              <a:ext uri="{FF2B5EF4-FFF2-40B4-BE49-F238E27FC236}">
                <a16:creationId xmlns:a16="http://schemas.microsoft.com/office/drawing/2014/main" id="{71249ECF-5037-4256-EDAA-2242138EC963}"/>
              </a:ext>
            </a:extLst>
          </p:cNvPr>
          <p:cNvGrpSpPr/>
          <p:nvPr/>
        </p:nvGrpSpPr>
        <p:grpSpPr>
          <a:xfrm>
            <a:off x="3273924" y="3884889"/>
            <a:ext cx="1921035" cy="1020234"/>
            <a:chOff x="971825" y="3313254"/>
            <a:chExt cx="2505413" cy="1423343"/>
          </a:xfrm>
        </p:grpSpPr>
        <p:sp>
          <p:nvSpPr>
            <p:cNvPr id="11" name="Google Shape;872;p40">
              <a:extLst>
                <a:ext uri="{FF2B5EF4-FFF2-40B4-BE49-F238E27FC236}">
                  <a16:creationId xmlns:a16="http://schemas.microsoft.com/office/drawing/2014/main" id="{9E65783D-3D15-0DD5-EA34-87AC308E5342}"/>
                </a:ext>
              </a:extLst>
            </p:cNvPr>
            <p:cNvSpPr/>
            <p:nvPr/>
          </p:nvSpPr>
          <p:spPr>
            <a:xfrm>
              <a:off x="971825" y="3331830"/>
              <a:ext cx="2505413" cy="1404767"/>
            </a:xfrm>
            <a:custGeom>
              <a:avLst/>
              <a:gdLst/>
              <a:ahLst/>
              <a:cxnLst/>
              <a:rect l="l" t="t" r="r" b="b"/>
              <a:pathLst>
                <a:path w="83354" h="46736" extrusionOk="0">
                  <a:moveTo>
                    <a:pt x="82261" y="0"/>
                  </a:moveTo>
                  <a:cubicBezTo>
                    <a:pt x="81707" y="0"/>
                    <a:pt x="81137" y="356"/>
                    <a:pt x="81105" y="1069"/>
                  </a:cubicBezTo>
                  <a:cubicBezTo>
                    <a:pt x="80598" y="12185"/>
                    <a:pt x="80662" y="23237"/>
                    <a:pt x="80535" y="34353"/>
                  </a:cubicBezTo>
                  <a:cubicBezTo>
                    <a:pt x="80503" y="36760"/>
                    <a:pt x="80187" y="39103"/>
                    <a:pt x="78287" y="40782"/>
                  </a:cubicBezTo>
                  <a:cubicBezTo>
                    <a:pt x="76481" y="42397"/>
                    <a:pt x="73948" y="42999"/>
                    <a:pt x="71573" y="43284"/>
                  </a:cubicBezTo>
                  <a:cubicBezTo>
                    <a:pt x="66094" y="43917"/>
                    <a:pt x="60552" y="44139"/>
                    <a:pt x="55073" y="44329"/>
                  </a:cubicBezTo>
                  <a:cubicBezTo>
                    <a:pt x="53004" y="44413"/>
                    <a:pt x="35523" y="44455"/>
                    <a:pt x="23179" y="44455"/>
                  </a:cubicBezTo>
                  <a:cubicBezTo>
                    <a:pt x="17007" y="44455"/>
                    <a:pt x="12119" y="44445"/>
                    <a:pt x="11085" y="44424"/>
                  </a:cubicBezTo>
                  <a:cubicBezTo>
                    <a:pt x="7978" y="44394"/>
                    <a:pt x="4871" y="44105"/>
                    <a:pt x="1791" y="44105"/>
                  </a:cubicBezTo>
                  <a:cubicBezTo>
                    <a:pt x="1638" y="44105"/>
                    <a:pt x="1484" y="44106"/>
                    <a:pt x="1331" y="44107"/>
                  </a:cubicBezTo>
                  <a:cubicBezTo>
                    <a:pt x="286" y="44107"/>
                    <a:pt x="1" y="45785"/>
                    <a:pt x="1077" y="45976"/>
                  </a:cubicBezTo>
                  <a:cubicBezTo>
                    <a:pt x="4393" y="46573"/>
                    <a:pt x="19182" y="46736"/>
                    <a:pt x="32334" y="46736"/>
                  </a:cubicBezTo>
                  <a:cubicBezTo>
                    <a:pt x="42173" y="46736"/>
                    <a:pt x="51096" y="46645"/>
                    <a:pt x="53616" y="46577"/>
                  </a:cubicBezTo>
                  <a:cubicBezTo>
                    <a:pt x="59570" y="46419"/>
                    <a:pt x="65619" y="46166"/>
                    <a:pt x="71573" y="45469"/>
                  </a:cubicBezTo>
                  <a:cubicBezTo>
                    <a:pt x="76133" y="44930"/>
                    <a:pt x="81105" y="43125"/>
                    <a:pt x="82340" y="38153"/>
                  </a:cubicBezTo>
                  <a:cubicBezTo>
                    <a:pt x="83005" y="35588"/>
                    <a:pt x="82720" y="32801"/>
                    <a:pt x="82720" y="30173"/>
                  </a:cubicBezTo>
                  <a:cubicBezTo>
                    <a:pt x="82689" y="27291"/>
                    <a:pt x="82689" y="24377"/>
                    <a:pt x="82720" y="21464"/>
                  </a:cubicBezTo>
                  <a:cubicBezTo>
                    <a:pt x="82784" y="14655"/>
                    <a:pt x="83005" y="7878"/>
                    <a:pt x="83322" y="1069"/>
                  </a:cubicBezTo>
                  <a:cubicBezTo>
                    <a:pt x="83354" y="356"/>
                    <a:pt x="82815" y="0"/>
                    <a:pt x="82261" y="0"/>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73;p40">
              <a:extLst>
                <a:ext uri="{FF2B5EF4-FFF2-40B4-BE49-F238E27FC236}">
                  <a16:creationId xmlns:a16="http://schemas.microsoft.com/office/drawing/2014/main" id="{5023F9E7-EE49-B577-C2DC-4E70C63BA6A8}"/>
                </a:ext>
              </a:extLst>
            </p:cNvPr>
            <p:cNvSpPr/>
            <p:nvPr/>
          </p:nvSpPr>
          <p:spPr>
            <a:xfrm>
              <a:off x="991813" y="3324316"/>
              <a:ext cx="2434988" cy="1345644"/>
            </a:xfrm>
            <a:custGeom>
              <a:avLst/>
              <a:gdLst/>
              <a:ahLst/>
              <a:cxnLst/>
              <a:rect l="l" t="t" r="r" b="b"/>
              <a:pathLst>
                <a:path w="81011" h="44769" extrusionOk="0">
                  <a:moveTo>
                    <a:pt x="30472" y="1"/>
                  </a:moveTo>
                  <a:cubicBezTo>
                    <a:pt x="17711" y="1"/>
                    <a:pt x="4709" y="77"/>
                    <a:pt x="856" y="337"/>
                  </a:cubicBezTo>
                  <a:cubicBezTo>
                    <a:pt x="602" y="15063"/>
                    <a:pt x="602" y="29853"/>
                    <a:pt x="96" y="44579"/>
                  </a:cubicBezTo>
                  <a:cubicBezTo>
                    <a:pt x="96" y="44642"/>
                    <a:pt x="64" y="44674"/>
                    <a:pt x="1" y="44674"/>
                  </a:cubicBezTo>
                  <a:lnTo>
                    <a:pt x="159" y="44769"/>
                  </a:lnTo>
                  <a:cubicBezTo>
                    <a:pt x="159" y="44737"/>
                    <a:pt x="191" y="44705"/>
                    <a:pt x="222" y="44705"/>
                  </a:cubicBezTo>
                  <a:cubicBezTo>
                    <a:pt x="6936" y="44579"/>
                    <a:pt x="48296" y="44579"/>
                    <a:pt x="55010" y="44547"/>
                  </a:cubicBezTo>
                  <a:cubicBezTo>
                    <a:pt x="57955" y="44515"/>
                    <a:pt x="60869" y="44515"/>
                    <a:pt x="63814" y="44484"/>
                  </a:cubicBezTo>
                  <a:cubicBezTo>
                    <a:pt x="66252" y="44452"/>
                    <a:pt x="68723" y="44547"/>
                    <a:pt x="71161" y="44230"/>
                  </a:cubicBezTo>
                  <a:lnTo>
                    <a:pt x="71288" y="44230"/>
                  </a:lnTo>
                  <a:cubicBezTo>
                    <a:pt x="71288" y="44230"/>
                    <a:pt x="71319" y="44199"/>
                    <a:pt x="71319" y="44199"/>
                  </a:cubicBezTo>
                  <a:cubicBezTo>
                    <a:pt x="74486" y="44040"/>
                    <a:pt x="73473" y="38720"/>
                    <a:pt x="72555" y="37010"/>
                  </a:cubicBezTo>
                  <a:cubicBezTo>
                    <a:pt x="72497" y="36894"/>
                    <a:pt x="72544" y="36752"/>
                    <a:pt x="72673" y="36752"/>
                  </a:cubicBezTo>
                  <a:cubicBezTo>
                    <a:pt x="72686" y="36752"/>
                    <a:pt x="72699" y="36754"/>
                    <a:pt x="72713" y="36757"/>
                  </a:cubicBezTo>
                  <a:cubicBezTo>
                    <a:pt x="72979" y="36772"/>
                    <a:pt x="73243" y="36779"/>
                    <a:pt x="73507" y="36779"/>
                  </a:cubicBezTo>
                  <a:cubicBezTo>
                    <a:pt x="75973" y="36779"/>
                    <a:pt x="78326" y="36112"/>
                    <a:pt x="80472" y="34825"/>
                  </a:cubicBezTo>
                  <a:lnTo>
                    <a:pt x="80535" y="34825"/>
                  </a:lnTo>
                  <a:cubicBezTo>
                    <a:pt x="80535" y="34698"/>
                    <a:pt x="80567" y="34571"/>
                    <a:pt x="80567" y="34476"/>
                  </a:cubicBezTo>
                  <a:cubicBezTo>
                    <a:pt x="80788" y="31880"/>
                    <a:pt x="80725" y="29219"/>
                    <a:pt x="80757" y="26622"/>
                  </a:cubicBezTo>
                  <a:cubicBezTo>
                    <a:pt x="80788" y="23677"/>
                    <a:pt x="80820" y="20764"/>
                    <a:pt x="80852" y="17819"/>
                  </a:cubicBezTo>
                  <a:cubicBezTo>
                    <a:pt x="80915" y="11991"/>
                    <a:pt x="80947" y="6196"/>
                    <a:pt x="81010" y="401"/>
                  </a:cubicBezTo>
                  <a:cubicBezTo>
                    <a:pt x="73378" y="337"/>
                    <a:pt x="65746" y="211"/>
                    <a:pt x="58113" y="116"/>
                  </a:cubicBezTo>
                  <a:cubicBezTo>
                    <a:pt x="54446" y="69"/>
                    <a:pt x="42567" y="1"/>
                    <a:pt x="30472" y="1"/>
                  </a:cubicBezTo>
                  <a:close/>
                </a:path>
              </a:pathLst>
            </a:custGeom>
            <a:solidFill>
              <a:srgbClr val="D3B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74;p40">
              <a:extLst>
                <a:ext uri="{FF2B5EF4-FFF2-40B4-BE49-F238E27FC236}">
                  <a16:creationId xmlns:a16="http://schemas.microsoft.com/office/drawing/2014/main" id="{4F057F02-C0E2-32AC-5664-939F85D097E9}"/>
                </a:ext>
              </a:extLst>
            </p:cNvPr>
            <p:cNvSpPr/>
            <p:nvPr/>
          </p:nvSpPr>
          <p:spPr>
            <a:xfrm>
              <a:off x="1014657" y="3318154"/>
              <a:ext cx="2422604" cy="276830"/>
            </a:xfrm>
            <a:custGeom>
              <a:avLst/>
              <a:gdLst/>
              <a:ahLst/>
              <a:cxnLst/>
              <a:rect l="l" t="t" r="r" b="b"/>
              <a:pathLst>
                <a:path w="80599" h="9210" extrusionOk="0">
                  <a:moveTo>
                    <a:pt x="28146" y="1"/>
                  </a:moveTo>
                  <a:cubicBezTo>
                    <a:pt x="16363" y="1"/>
                    <a:pt x="2964" y="63"/>
                    <a:pt x="919" y="352"/>
                  </a:cubicBezTo>
                  <a:cubicBezTo>
                    <a:pt x="792" y="352"/>
                    <a:pt x="729" y="416"/>
                    <a:pt x="729" y="511"/>
                  </a:cubicBezTo>
                  <a:cubicBezTo>
                    <a:pt x="679" y="494"/>
                    <a:pt x="628" y="486"/>
                    <a:pt x="578" y="486"/>
                  </a:cubicBezTo>
                  <a:cubicBezTo>
                    <a:pt x="344" y="486"/>
                    <a:pt x="133" y="661"/>
                    <a:pt x="159" y="922"/>
                  </a:cubicBezTo>
                  <a:cubicBezTo>
                    <a:pt x="159" y="954"/>
                    <a:pt x="159" y="954"/>
                    <a:pt x="159" y="986"/>
                  </a:cubicBezTo>
                  <a:cubicBezTo>
                    <a:pt x="127" y="1049"/>
                    <a:pt x="96" y="1144"/>
                    <a:pt x="96" y="1239"/>
                  </a:cubicBezTo>
                  <a:cubicBezTo>
                    <a:pt x="127" y="2379"/>
                    <a:pt x="159" y="3519"/>
                    <a:pt x="191" y="4659"/>
                  </a:cubicBezTo>
                  <a:cubicBezTo>
                    <a:pt x="127" y="5356"/>
                    <a:pt x="127" y="6084"/>
                    <a:pt x="191" y="6781"/>
                  </a:cubicBezTo>
                  <a:cubicBezTo>
                    <a:pt x="127" y="6813"/>
                    <a:pt x="96" y="6876"/>
                    <a:pt x="96" y="6939"/>
                  </a:cubicBezTo>
                  <a:cubicBezTo>
                    <a:pt x="32" y="7129"/>
                    <a:pt x="32" y="7319"/>
                    <a:pt x="32" y="7509"/>
                  </a:cubicBezTo>
                  <a:cubicBezTo>
                    <a:pt x="32" y="7604"/>
                    <a:pt x="1" y="7699"/>
                    <a:pt x="1" y="7763"/>
                  </a:cubicBezTo>
                  <a:cubicBezTo>
                    <a:pt x="32" y="7889"/>
                    <a:pt x="32" y="7984"/>
                    <a:pt x="96" y="8111"/>
                  </a:cubicBezTo>
                  <a:cubicBezTo>
                    <a:pt x="1" y="8301"/>
                    <a:pt x="96" y="8555"/>
                    <a:pt x="381" y="8586"/>
                  </a:cubicBezTo>
                  <a:cubicBezTo>
                    <a:pt x="2997" y="8897"/>
                    <a:pt x="22620" y="8943"/>
                    <a:pt x="35451" y="8943"/>
                  </a:cubicBezTo>
                  <a:cubicBezTo>
                    <a:pt x="40950" y="8943"/>
                    <a:pt x="45202" y="8935"/>
                    <a:pt x="46333" y="8935"/>
                  </a:cubicBezTo>
                  <a:cubicBezTo>
                    <a:pt x="50006" y="8966"/>
                    <a:pt x="53648" y="8998"/>
                    <a:pt x="57322" y="9061"/>
                  </a:cubicBezTo>
                  <a:cubicBezTo>
                    <a:pt x="62502" y="9128"/>
                    <a:pt x="67698" y="9210"/>
                    <a:pt x="72888" y="9210"/>
                  </a:cubicBezTo>
                  <a:cubicBezTo>
                    <a:pt x="75122" y="9210"/>
                    <a:pt x="77355" y="9194"/>
                    <a:pt x="79585" y="9156"/>
                  </a:cubicBezTo>
                  <a:cubicBezTo>
                    <a:pt x="80440" y="9156"/>
                    <a:pt x="80599" y="8048"/>
                    <a:pt x="80028" y="7668"/>
                  </a:cubicBezTo>
                  <a:cubicBezTo>
                    <a:pt x="80028" y="7668"/>
                    <a:pt x="80028" y="7636"/>
                    <a:pt x="80028" y="7636"/>
                  </a:cubicBezTo>
                  <a:cubicBezTo>
                    <a:pt x="80345" y="5831"/>
                    <a:pt x="79997" y="3804"/>
                    <a:pt x="80028" y="1967"/>
                  </a:cubicBezTo>
                  <a:cubicBezTo>
                    <a:pt x="80028" y="1904"/>
                    <a:pt x="80028" y="1872"/>
                    <a:pt x="80028" y="1841"/>
                  </a:cubicBezTo>
                  <a:cubicBezTo>
                    <a:pt x="80472" y="1556"/>
                    <a:pt x="80377" y="701"/>
                    <a:pt x="79712" y="669"/>
                  </a:cubicBezTo>
                  <a:cubicBezTo>
                    <a:pt x="72301" y="352"/>
                    <a:pt x="64859" y="257"/>
                    <a:pt x="57448" y="131"/>
                  </a:cubicBezTo>
                  <a:cubicBezTo>
                    <a:pt x="53775" y="99"/>
                    <a:pt x="50133" y="36"/>
                    <a:pt x="46459" y="36"/>
                  </a:cubicBezTo>
                  <a:cubicBezTo>
                    <a:pt x="44912" y="36"/>
                    <a:pt x="36984" y="1"/>
                    <a:pt x="28146" y="1"/>
                  </a:cubicBezTo>
                  <a:close/>
                </a:path>
              </a:pathLst>
            </a:custGeom>
            <a:solidFill>
              <a:srgbClr val="C39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75;p40">
              <a:extLst>
                <a:ext uri="{FF2B5EF4-FFF2-40B4-BE49-F238E27FC236}">
                  <a16:creationId xmlns:a16="http://schemas.microsoft.com/office/drawing/2014/main" id="{C16A85AF-F8AA-6A16-5F25-7C24346482D6}"/>
                </a:ext>
              </a:extLst>
            </p:cNvPr>
            <p:cNvSpPr/>
            <p:nvPr/>
          </p:nvSpPr>
          <p:spPr>
            <a:xfrm>
              <a:off x="3150843" y="4382041"/>
              <a:ext cx="275687" cy="268564"/>
            </a:xfrm>
            <a:custGeom>
              <a:avLst/>
              <a:gdLst/>
              <a:ahLst/>
              <a:cxnLst/>
              <a:rect l="l" t="t" r="r" b="b"/>
              <a:pathLst>
                <a:path w="9172" h="8935" extrusionOk="0">
                  <a:moveTo>
                    <a:pt x="1675" y="7615"/>
                  </a:moveTo>
                  <a:cubicBezTo>
                    <a:pt x="1738" y="7679"/>
                    <a:pt x="1770" y="7774"/>
                    <a:pt x="1833" y="7837"/>
                  </a:cubicBezTo>
                  <a:cubicBezTo>
                    <a:pt x="1706" y="7900"/>
                    <a:pt x="1611" y="7995"/>
                    <a:pt x="1485" y="8059"/>
                  </a:cubicBezTo>
                  <a:cubicBezTo>
                    <a:pt x="1580" y="7932"/>
                    <a:pt x="1643" y="7774"/>
                    <a:pt x="1675" y="7615"/>
                  </a:cubicBezTo>
                  <a:close/>
                  <a:moveTo>
                    <a:pt x="8378" y="0"/>
                  </a:moveTo>
                  <a:cubicBezTo>
                    <a:pt x="8310" y="0"/>
                    <a:pt x="8239" y="14"/>
                    <a:pt x="8167" y="46"/>
                  </a:cubicBezTo>
                  <a:cubicBezTo>
                    <a:pt x="6295" y="859"/>
                    <a:pt x="4309" y="1250"/>
                    <a:pt x="2298" y="1250"/>
                  </a:cubicBezTo>
                  <a:cubicBezTo>
                    <a:pt x="1722" y="1250"/>
                    <a:pt x="1144" y="1218"/>
                    <a:pt x="566" y="1155"/>
                  </a:cubicBezTo>
                  <a:cubicBezTo>
                    <a:pt x="554" y="1153"/>
                    <a:pt x="542" y="1153"/>
                    <a:pt x="530" y="1153"/>
                  </a:cubicBezTo>
                  <a:cubicBezTo>
                    <a:pt x="257" y="1153"/>
                    <a:pt x="0" y="1484"/>
                    <a:pt x="91" y="1757"/>
                  </a:cubicBezTo>
                  <a:cubicBezTo>
                    <a:pt x="915" y="3783"/>
                    <a:pt x="1580" y="6444"/>
                    <a:pt x="439" y="8439"/>
                  </a:cubicBezTo>
                  <a:cubicBezTo>
                    <a:pt x="376" y="8534"/>
                    <a:pt x="439" y="8597"/>
                    <a:pt x="503" y="8597"/>
                  </a:cubicBezTo>
                  <a:cubicBezTo>
                    <a:pt x="554" y="8605"/>
                    <a:pt x="602" y="8609"/>
                    <a:pt x="649" y="8609"/>
                  </a:cubicBezTo>
                  <a:cubicBezTo>
                    <a:pt x="778" y="8609"/>
                    <a:pt x="894" y="8580"/>
                    <a:pt x="1010" y="8534"/>
                  </a:cubicBezTo>
                  <a:lnTo>
                    <a:pt x="1010" y="8534"/>
                  </a:lnTo>
                  <a:cubicBezTo>
                    <a:pt x="983" y="8722"/>
                    <a:pt x="1116" y="8934"/>
                    <a:pt x="1294" y="8934"/>
                  </a:cubicBezTo>
                  <a:cubicBezTo>
                    <a:pt x="1324" y="8934"/>
                    <a:pt x="1357" y="8928"/>
                    <a:pt x="1390" y="8914"/>
                  </a:cubicBezTo>
                  <a:cubicBezTo>
                    <a:pt x="2941" y="8312"/>
                    <a:pt x="4968" y="7457"/>
                    <a:pt x="6108" y="6190"/>
                  </a:cubicBezTo>
                  <a:cubicBezTo>
                    <a:pt x="7280" y="4923"/>
                    <a:pt x="7882" y="2865"/>
                    <a:pt x="8483" y="1313"/>
                  </a:cubicBezTo>
                  <a:cubicBezTo>
                    <a:pt x="8515" y="1155"/>
                    <a:pt x="8515" y="1060"/>
                    <a:pt x="8515" y="965"/>
                  </a:cubicBezTo>
                  <a:cubicBezTo>
                    <a:pt x="8547" y="933"/>
                    <a:pt x="8610" y="901"/>
                    <a:pt x="8673" y="901"/>
                  </a:cubicBezTo>
                  <a:cubicBezTo>
                    <a:pt x="9171" y="680"/>
                    <a:pt x="8848" y="0"/>
                    <a:pt x="8378" y="0"/>
                  </a:cubicBezTo>
                  <a:close/>
                </a:path>
              </a:pathLst>
            </a:custGeom>
            <a:solidFill>
              <a:srgbClr val="C39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76;p40">
              <a:extLst>
                <a:ext uri="{FF2B5EF4-FFF2-40B4-BE49-F238E27FC236}">
                  <a16:creationId xmlns:a16="http://schemas.microsoft.com/office/drawing/2014/main" id="{701699B8-A7DA-F1F0-D102-1C34EFB090FC}"/>
                </a:ext>
              </a:extLst>
            </p:cNvPr>
            <p:cNvSpPr/>
            <p:nvPr/>
          </p:nvSpPr>
          <p:spPr>
            <a:xfrm>
              <a:off x="1040356" y="3951497"/>
              <a:ext cx="73340" cy="608875"/>
            </a:xfrm>
            <a:custGeom>
              <a:avLst/>
              <a:gdLst/>
              <a:ahLst/>
              <a:cxnLst/>
              <a:rect l="l" t="t" r="r" b="b"/>
              <a:pathLst>
                <a:path w="2440" h="20257" extrusionOk="0">
                  <a:moveTo>
                    <a:pt x="1109" y="1"/>
                  </a:moveTo>
                  <a:cubicBezTo>
                    <a:pt x="1006" y="1"/>
                    <a:pt x="903" y="72"/>
                    <a:pt x="888" y="214"/>
                  </a:cubicBezTo>
                  <a:cubicBezTo>
                    <a:pt x="571" y="3445"/>
                    <a:pt x="539" y="6770"/>
                    <a:pt x="412" y="10000"/>
                  </a:cubicBezTo>
                  <a:cubicBezTo>
                    <a:pt x="381" y="11552"/>
                    <a:pt x="317" y="13072"/>
                    <a:pt x="254" y="14624"/>
                  </a:cubicBezTo>
                  <a:cubicBezTo>
                    <a:pt x="222" y="16239"/>
                    <a:pt x="1" y="17949"/>
                    <a:pt x="254" y="19532"/>
                  </a:cubicBezTo>
                  <a:cubicBezTo>
                    <a:pt x="334" y="20011"/>
                    <a:pt x="792" y="20257"/>
                    <a:pt x="1247" y="20257"/>
                  </a:cubicBezTo>
                  <a:cubicBezTo>
                    <a:pt x="1695" y="20257"/>
                    <a:pt x="2139" y="20019"/>
                    <a:pt x="2218" y="19532"/>
                  </a:cubicBezTo>
                  <a:cubicBezTo>
                    <a:pt x="2439" y="18012"/>
                    <a:pt x="2218" y="16397"/>
                    <a:pt x="2154" y="14877"/>
                  </a:cubicBezTo>
                  <a:cubicBezTo>
                    <a:pt x="2091" y="13262"/>
                    <a:pt x="1996" y="11615"/>
                    <a:pt x="1933" y="10000"/>
                  </a:cubicBezTo>
                  <a:cubicBezTo>
                    <a:pt x="1774" y="6770"/>
                    <a:pt x="1679" y="3445"/>
                    <a:pt x="1331" y="214"/>
                  </a:cubicBezTo>
                  <a:cubicBezTo>
                    <a:pt x="1315" y="72"/>
                    <a:pt x="1212" y="1"/>
                    <a:pt x="1109" y="1"/>
                  </a:cubicBezTo>
                  <a:close/>
                </a:path>
              </a:pathLst>
            </a:custGeom>
            <a:solidFill>
              <a:srgbClr val="EE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77;p40">
              <a:extLst>
                <a:ext uri="{FF2B5EF4-FFF2-40B4-BE49-F238E27FC236}">
                  <a16:creationId xmlns:a16="http://schemas.microsoft.com/office/drawing/2014/main" id="{57E3C4D1-71F3-22AB-EF68-A31FE34017FC}"/>
                </a:ext>
              </a:extLst>
            </p:cNvPr>
            <p:cNvSpPr/>
            <p:nvPr/>
          </p:nvSpPr>
          <p:spPr>
            <a:xfrm>
              <a:off x="3176422" y="4382462"/>
              <a:ext cx="234178" cy="264656"/>
            </a:xfrm>
            <a:custGeom>
              <a:avLst/>
              <a:gdLst/>
              <a:ahLst/>
              <a:cxnLst/>
              <a:rect l="l" t="t" r="r" b="b"/>
              <a:pathLst>
                <a:path w="7791" h="8805" extrusionOk="0">
                  <a:moveTo>
                    <a:pt x="7791" y="1"/>
                  </a:moveTo>
                  <a:lnTo>
                    <a:pt x="7791" y="1"/>
                  </a:lnTo>
                  <a:cubicBezTo>
                    <a:pt x="5689" y="1274"/>
                    <a:pt x="3283" y="1910"/>
                    <a:pt x="805" y="1910"/>
                  </a:cubicBezTo>
                  <a:cubicBezTo>
                    <a:pt x="632" y="1910"/>
                    <a:pt x="459" y="1907"/>
                    <a:pt x="285" y="1901"/>
                  </a:cubicBezTo>
                  <a:lnTo>
                    <a:pt x="285" y="1901"/>
                  </a:lnTo>
                  <a:cubicBezTo>
                    <a:pt x="1045" y="3548"/>
                    <a:pt x="1710" y="7601"/>
                    <a:pt x="0" y="8805"/>
                  </a:cubicBezTo>
                  <a:cubicBezTo>
                    <a:pt x="1900" y="8393"/>
                    <a:pt x="3737" y="7665"/>
                    <a:pt x="5131" y="6303"/>
                  </a:cubicBezTo>
                  <a:cubicBezTo>
                    <a:pt x="6841" y="4624"/>
                    <a:pt x="7506" y="2281"/>
                    <a:pt x="7791" y="1"/>
                  </a:cubicBezTo>
                  <a:close/>
                </a:path>
              </a:pathLst>
            </a:custGeom>
            <a:solidFill>
              <a:srgbClr val="D3B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78;p40">
              <a:extLst>
                <a:ext uri="{FF2B5EF4-FFF2-40B4-BE49-F238E27FC236}">
                  <a16:creationId xmlns:a16="http://schemas.microsoft.com/office/drawing/2014/main" id="{5F95F5FA-7B3F-9365-DB7E-B60AE1B689E5}"/>
                </a:ext>
              </a:extLst>
            </p:cNvPr>
            <p:cNvSpPr/>
            <p:nvPr/>
          </p:nvSpPr>
          <p:spPr>
            <a:xfrm>
              <a:off x="987996" y="3313254"/>
              <a:ext cx="2448304" cy="1361154"/>
            </a:xfrm>
            <a:custGeom>
              <a:avLst/>
              <a:gdLst/>
              <a:ahLst/>
              <a:cxnLst/>
              <a:rect l="l" t="t" r="r" b="b"/>
              <a:pathLst>
                <a:path w="81454" h="45285" extrusionOk="0">
                  <a:moveTo>
                    <a:pt x="80599" y="35573"/>
                  </a:moveTo>
                  <a:cubicBezTo>
                    <a:pt x="80314" y="37853"/>
                    <a:pt x="79649" y="40196"/>
                    <a:pt x="77939" y="41875"/>
                  </a:cubicBezTo>
                  <a:cubicBezTo>
                    <a:pt x="76545" y="43237"/>
                    <a:pt x="74708" y="43965"/>
                    <a:pt x="72808" y="44345"/>
                  </a:cubicBezTo>
                  <a:cubicBezTo>
                    <a:pt x="74518" y="43173"/>
                    <a:pt x="73853" y="39120"/>
                    <a:pt x="73125" y="37473"/>
                  </a:cubicBezTo>
                  <a:lnTo>
                    <a:pt x="73125" y="37473"/>
                  </a:lnTo>
                  <a:cubicBezTo>
                    <a:pt x="73296" y="37479"/>
                    <a:pt x="73468" y="37482"/>
                    <a:pt x="73639" y="37482"/>
                  </a:cubicBezTo>
                  <a:cubicBezTo>
                    <a:pt x="76091" y="37482"/>
                    <a:pt x="78497" y="36846"/>
                    <a:pt x="80599" y="35573"/>
                  </a:cubicBezTo>
                  <a:close/>
                  <a:moveTo>
                    <a:pt x="29556" y="1"/>
                  </a:moveTo>
                  <a:cubicBezTo>
                    <a:pt x="17102" y="1"/>
                    <a:pt x="4656" y="119"/>
                    <a:pt x="919" y="547"/>
                  </a:cubicBezTo>
                  <a:cubicBezTo>
                    <a:pt x="897" y="539"/>
                    <a:pt x="873" y="536"/>
                    <a:pt x="849" y="536"/>
                  </a:cubicBezTo>
                  <a:cubicBezTo>
                    <a:pt x="772" y="536"/>
                    <a:pt x="698" y="577"/>
                    <a:pt x="698" y="674"/>
                  </a:cubicBezTo>
                  <a:cubicBezTo>
                    <a:pt x="476" y="15431"/>
                    <a:pt x="1" y="30189"/>
                    <a:pt x="33" y="44947"/>
                  </a:cubicBezTo>
                  <a:cubicBezTo>
                    <a:pt x="33" y="45010"/>
                    <a:pt x="96" y="45042"/>
                    <a:pt x="128" y="45042"/>
                  </a:cubicBezTo>
                  <a:cubicBezTo>
                    <a:pt x="191" y="45042"/>
                    <a:pt x="223" y="45010"/>
                    <a:pt x="223" y="44947"/>
                  </a:cubicBezTo>
                  <a:cubicBezTo>
                    <a:pt x="729" y="30221"/>
                    <a:pt x="729" y="15431"/>
                    <a:pt x="983" y="705"/>
                  </a:cubicBezTo>
                  <a:cubicBezTo>
                    <a:pt x="4836" y="445"/>
                    <a:pt x="17838" y="369"/>
                    <a:pt x="30599" y="369"/>
                  </a:cubicBezTo>
                  <a:cubicBezTo>
                    <a:pt x="42694" y="369"/>
                    <a:pt x="54573" y="437"/>
                    <a:pt x="58240" y="484"/>
                  </a:cubicBezTo>
                  <a:cubicBezTo>
                    <a:pt x="65873" y="579"/>
                    <a:pt x="73505" y="705"/>
                    <a:pt x="81137" y="769"/>
                  </a:cubicBezTo>
                  <a:cubicBezTo>
                    <a:pt x="81074" y="6564"/>
                    <a:pt x="81042" y="12359"/>
                    <a:pt x="80979" y="18187"/>
                  </a:cubicBezTo>
                  <a:cubicBezTo>
                    <a:pt x="80947" y="21100"/>
                    <a:pt x="80915" y="24045"/>
                    <a:pt x="80884" y="26990"/>
                  </a:cubicBezTo>
                  <a:cubicBezTo>
                    <a:pt x="80852" y="29587"/>
                    <a:pt x="80915" y="32216"/>
                    <a:pt x="80694" y="34844"/>
                  </a:cubicBezTo>
                  <a:cubicBezTo>
                    <a:pt x="80694" y="34939"/>
                    <a:pt x="80662" y="35066"/>
                    <a:pt x="80662" y="35193"/>
                  </a:cubicBezTo>
                  <a:lnTo>
                    <a:pt x="80630" y="35193"/>
                  </a:lnTo>
                  <a:cubicBezTo>
                    <a:pt x="78493" y="36458"/>
                    <a:pt x="76180" y="37125"/>
                    <a:pt x="73759" y="37125"/>
                  </a:cubicBezTo>
                  <a:cubicBezTo>
                    <a:pt x="73454" y="37125"/>
                    <a:pt x="73148" y="37114"/>
                    <a:pt x="72840" y="37093"/>
                  </a:cubicBezTo>
                  <a:cubicBezTo>
                    <a:pt x="72713" y="37093"/>
                    <a:pt x="72618" y="37251"/>
                    <a:pt x="72682" y="37378"/>
                  </a:cubicBezTo>
                  <a:cubicBezTo>
                    <a:pt x="73632" y="39088"/>
                    <a:pt x="74645" y="44408"/>
                    <a:pt x="71446" y="44567"/>
                  </a:cubicBezTo>
                  <a:cubicBezTo>
                    <a:pt x="71446" y="44567"/>
                    <a:pt x="71415" y="44598"/>
                    <a:pt x="71415" y="44598"/>
                  </a:cubicBezTo>
                  <a:lnTo>
                    <a:pt x="71288" y="44598"/>
                  </a:lnTo>
                  <a:cubicBezTo>
                    <a:pt x="68850" y="44915"/>
                    <a:pt x="66411" y="44820"/>
                    <a:pt x="63941" y="44852"/>
                  </a:cubicBezTo>
                  <a:cubicBezTo>
                    <a:pt x="61027" y="44883"/>
                    <a:pt x="58082" y="44883"/>
                    <a:pt x="55137" y="44915"/>
                  </a:cubicBezTo>
                  <a:cubicBezTo>
                    <a:pt x="48455" y="44947"/>
                    <a:pt x="7063" y="44947"/>
                    <a:pt x="349" y="45073"/>
                  </a:cubicBezTo>
                  <a:cubicBezTo>
                    <a:pt x="318" y="45073"/>
                    <a:pt x="286" y="45105"/>
                    <a:pt x="286" y="45137"/>
                  </a:cubicBezTo>
                  <a:cubicBezTo>
                    <a:pt x="254" y="45200"/>
                    <a:pt x="286" y="45263"/>
                    <a:pt x="349" y="45263"/>
                  </a:cubicBezTo>
                  <a:cubicBezTo>
                    <a:pt x="1865" y="45279"/>
                    <a:pt x="5386" y="45285"/>
                    <a:pt x="9947" y="45285"/>
                  </a:cubicBezTo>
                  <a:cubicBezTo>
                    <a:pt x="24354" y="45285"/>
                    <a:pt x="49139" y="45224"/>
                    <a:pt x="53902" y="45200"/>
                  </a:cubicBezTo>
                  <a:cubicBezTo>
                    <a:pt x="57100" y="45168"/>
                    <a:pt x="60267" y="45168"/>
                    <a:pt x="63466" y="45137"/>
                  </a:cubicBezTo>
                  <a:cubicBezTo>
                    <a:pt x="64265" y="45137"/>
                    <a:pt x="65067" y="45143"/>
                    <a:pt x="65870" y="45143"/>
                  </a:cubicBezTo>
                  <a:cubicBezTo>
                    <a:pt x="67677" y="45143"/>
                    <a:pt x="69490" y="45112"/>
                    <a:pt x="71288" y="44915"/>
                  </a:cubicBezTo>
                  <a:cubicBezTo>
                    <a:pt x="75500" y="44408"/>
                    <a:pt x="79079" y="42477"/>
                    <a:pt x="80377" y="38233"/>
                  </a:cubicBezTo>
                  <a:cubicBezTo>
                    <a:pt x="81074" y="35953"/>
                    <a:pt x="81105" y="33514"/>
                    <a:pt x="81137" y="31139"/>
                  </a:cubicBezTo>
                  <a:cubicBezTo>
                    <a:pt x="81169" y="28036"/>
                    <a:pt x="81200" y="24932"/>
                    <a:pt x="81232" y="21828"/>
                  </a:cubicBezTo>
                  <a:cubicBezTo>
                    <a:pt x="81264" y="14766"/>
                    <a:pt x="81390" y="7641"/>
                    <a:pt x="81454" y="547"/>
                  </a:cubicBezTo>
                  <a:cubicBezTo>
                    <a:pt x="81454" y="450"/>
                    <a:pt x="81361" y="409"/>
                    <a:pt x="81275" y="409"/>
                  </a:cubicBezTo>
                  <a:cubicBezTo>
                    <a:pt x="81249" y="409"/>
                    <a:pt x="81223" y="413"/>
                    <a:pt x="81200" y="420"/>
                  </a:cubicBezTo>
                  <a:lnTo>
                    <a:pt x="81169" y="420"/>
                  </a:lnTo>
                  <a:cubicBezTo>
                    <a:pt x="73537" y="325"/>
                    <a:pt x="65873" y="230"/>
                    <a:pt x="58240" y="167"/>
                  </a:cubicBezTo>
                  <a:cubicBezTo>
                    <a:pt x="54472" y="119"/>
                    <a:pt x="42010" y="1"/>
                    <a:pt x="295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882;p40">
            <a:extLst>
              <a:ext uri="{FF2B5EF4-FFF2-40B4-BE49-F238E27FC236}">
                <a16:creationId xmlns:a16="http://schemas.microsoft.com/office/drawing/2014/main" id="{925F8703-FD38-BC57-BC7D-DC4811A7609F}"/>
              </a:ext>
            </a:extLst>
          </p:cNvPr>
          <p:cNvSpPr txBox="1"/>
          <p:nvPr/>
        </p:nvSpPr>
        <p:spPr>
          <a:xfrm>
            <a:off x="3498558" y="4110435"/>
            <a:ext cx="1708800" cy="635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Roboto"/>
                <a:ea typeface="Roboto"/>
                <a:cs typeface="Roboto"/>
                <a:sym typeface="Roboto"/>
              </a:rPr>
              <a:t>Quá trình lấy ảnh khuôn mặt</a:t>
            </a:r>
            <a:endParaRPr>
              <a:latin typeface="Roboto"/>
              <a:ea typeface="Roboto"/>
              <a:cs typeface="Roboto"/>
              <a:sym typeface="Roboto"/>
            </a:endParaRPr>
          </a:p>
        </p:txBody>
      </p:sp>
      <p:sp>
        <p:nvSpPr>
          <p:cNvPr id="20" name="Google Shape;842;p40">
            <a:extLst>
              <a:ext uri="{FF2B5EF4-FFF2-40B4-BE49-F238E27FC236}">
                <a16:creationId xmlns:a16="http://schemas.microsoft.com/office/drawing/2014/main" id="{63937CA7-0E63-13FF-2AA9-80C7F8AEEABA}"/>
              </a:ext>
            </a:extLst>
          </p:cNvPr>
          <p:cNvSpPr/>
          <p:nvPr/>
        </p:nvSpPr>
        <p:spPr>
          <a:xfrm rot="5962949">
            <a:off x="1267201" y="3737331"/>
            <a:ext cx="268975" cy="198305"/>
          </a:xfrm>
          <a:custGeom>
            <a:avLst/>
            <a:gdLst/>
            <a:ahLst/>
            <a:cxnLst/>
            <a:rect l="l" t="t" r="r" b="b"/>
            <a:pathLst>
              <a:path w="6927" h="5107" extrusionOk="0">
                <a:moveTo>
                  <a:pt x="217" y="1"/>
                </a:moveTo>
                <a:cubicBezTo>
                  <a:pt x="21" y="1"/>
                  <a:pt x="1" y="321"/>
                  <a:pt x="213" y="351"/>
                </a:cubicBezTo>
                <a:cubicBezTo>
                  <a:pt x="2557" y="826"/>
                  <a:pt x="4583" y="2124"/>
                  <a:pt x="5850" y="4151"/>
                </a:cubicBezTo>
                <a:cubicBezTo>
                  <a:pt x="5470" y="4120"/>
                  <a:pt x="5090" y="4088"/>
                  <a:pt x="4710" y="4088"/>
                </a:cubicBezTo>
                <a:cubicBezTo>
                  <a:pt x="4701" y="4087"/>
                  <a:pt x="4692" y="4086"/>
                  <a:pt x="4683" y="4086"/>
                </a:cubicBezTo>
                <a:cubicBezTo>
                  <a:pt x="4417" y="4086"/>
                  <a:pt x="4309" y="4533"/>
                  <a:pt x="4615" y="4595"/>
                </a:cubicBezTo>
                <a:cubicBezTo>
                  <a:pt x="5248" y="4753"/>
                  <a:pt x="5913" y="4911"/>
                  <a:pt x="6547" y="5101"/>
                </a:cubicBezTo>
                <a:cubicBezTo>
                  <a:pt x="6569" y="5104"/>
                  <a:pt x="6591" y="5106"/>
                  <a:pt x="6613" y="5106"/>
                </a:cubicBezTo>
                <a:cubicBezTo>
                  <a:pt x="6799" y="5106"/>
                  <a:pt x="6927" y="4984"/>
                  <a:pt x="6927" y="4785"/>
                </a:cubicBezTo>
                <a:cubicBezTo>
                  <a:pt x="6832" y="3866"/>
                  <a:pt x="6769" y="2948"/>
                  <a:pt x="6674" y="2029"/>
                </a:cubicBezTo>
                <a:cubicBezTo>
                  <a:pt x="6646" y="1879"/>
                  <a:pt x="6536" y="1811"/>
                  <a:pt x="6422" y="1811"/>
                </a:cubicBezTo>
                <a:cubicBezTo>
                  <a:pt x="6272" y="1811"/>
                  <a:pt x="6117" y="1927"/>
                  <a:pt x="6135" y="2124"/>
                </a:cubicBezTo>
                <a:cubicBezTo>
                  <a:pt x="6198" y="2694"/>
                  <a:pt x="6230" y="3296"/>
                  <a:pt x="6293" y="3898"/>
                </a:cubicBezTo>
                <a:cubicBezTo>
                  <a:pt x="4963" y="1776"/>
                  <a:pt x="2778" y="256"/>
                  <a:pt x="245" y="3"/>
                </a:cubicBezTo>
                <a:cubicBezTo>
                  <a:pt x="235" y="1"/>
                  <a:pt x="226" y="1"/>
                  <a:pt x="2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854;p40">
            <a:extLst>
              <a:ext uri="{FF2B5EF4-FFF2-40B4-BE49-F238E27FC236}">
                <a16:creationId xmlns:a16="http://schemas.microsoft.com/office/drawing/2014/main" id="{025F3BC1-04B1-39D1-BDEB-63E75C92E918}"/>
              </a:ext>
            </a:extLst>
          </p:cNvPr>
          <p:cNvGrpSpPr/>
          <p:nvPr/>
        </p:nvGrpSpPr>
        <p:grpSpPr>
          <a:xfrm>
            <a:off x="173657" y="4067940"/>
            <a:ext cx="1708800" cy="866606"/>
            <a:chOff x="5563966" y="3278087"/>
            <a:chExt cx="2521584" cy="1438522"/>
          </a:xfrm>
        </p:grpSpPr>
        <p:sp>
          <p:nvSpPr>
            <p:cNvPr id="22" name="Google Shape;855;p40">
              <a:extLst>
                <a:ext uri="{FF2B5EF4-FFF2-40B4-BE49-F238E27FC236}">
                  <a16:creationId xmlns:a16="http://schemas.microsoft.com/office/drawing/2014/main" id="{2D5AEA49-E696-C1FF-DFEA-C08C8B553588}"/>
                </a:ext>
              </a:extLst>
            </p:cNvPr>
            <p:cNvSpPr/>
            <p:nvPr/>
          </p:nvSpPr>
          <p:spPr>
            <a:xfrm>
              <a:off x="5606257" y="3295160"/>
              <a:ext cx="2479293" cy="1421449"/>
            </a:xfrm>
            <a:custGeom>
              <a:avLst/>
              <a:gdLst/>
              <a:ahLst/>
              <a:cxnLst/>
              <a:rect l="l" t="t" r="r" b="b"/>
              <a:pathLst>
                <a:path w="82485" h="47291" extrusionOk="0">
                  <a:moveTo>
                    <a:pt x="80764" y="1"/>
                  </a:moveTo>
                  <a:cubicBezTo>
                    <a:pt x="80103" y="1"/>
                    <a:pt x="79362" y="753"/>
                    <a:pt x="79729" y="1592"/>
                  </a:cubicBezTo>
                  <a:cubicBezTo>
                    <a:pt x="80173" y="2669"/>
                    <a:pt x="79349" y="4284"/>
                    <a:pt x="79286" y="5424"/>
                  </a:cubicBezTo>
                  <a:cubicBezTo>
                    <a:pt x="79191" y="6944"/>
                    <a:pt x="79318" y="8496"/>
                    <a:pt x="79349" y="10048"/>
                  </a:cubicBezTo>
                  <a:cubicBezTo>
                    <a:pt x="79413" y="13215"/>
                    <a:pt x="79444" y="16382"/>
                    <a:pt x="79508" y="19517"/>
                  </a:cubicBezTo>
                  <a:cubicBezTo>
                    <a:pt x="79603" y="25471"/>
                    <a:pt x="79634" y="31393"/>
                    <a:pt x="79729" y="37315"/>
                  </a:cubicBezTo>
                  <a:cubicBezTo>
                    <a:pt x="79761" y="38835"/>
                    <a:pt x="79793" y="40355"/>
                    <a:pt x="79824" y="41875"/>
                  </a:cubicBezTo>
                  <a:cubicBezTo>
                    <a:pt x="79824" y="42604"/>
                    <a:pt x="79793" y="43332"/>
                    <a:pt x="79856" y="44060"/>
                  </a:cubicBezTo>
                  <a:cubicBezTo>
                    <a:pt x="79888" y="44472"/>
                    <a:pt x="79927" y="44551"/>
                    <a:pt x="79915" y="44551"/>
                  </a:cubicBezTo>
                  <a:cubicBezTo>
                    <a:pt x="79908" y="44551"/>
                    <a:pt x="79880" y="44520"/>
                    <a:pt x="79818" y="44520"/>
                  </a:cubicBezTo>
                  <a:cubicBezTo>
                    <a:pt x="79781" y="44520"/>
                    <a:pt x="79731" y="44531"/>
                    <a:pt x="79666" y="44567"/>
                  </a:cubicBezTo>
                  <a:cubicBezTo>
                    <a:pt x="79544" y="44628"/>
                    <a:pt x="79352" y="44647"/>
                    <a:pt x="79140" y="44647"/>
                  </a:cubicBezTo>
                  <a:cubicBezTo>
                    <a:pt x="78801" y="44647"/>
                    <a:pt x="78411" y="44599"/>
                    <a:pt x="78177" y="44599"/>
                  </a:cubicBezTo>
                  <a:cubicBezTo>
                    <a:pt x="74979" y="44662"/>
                    <a:pt x="71780" y="44725"/>
                    <a:pt x="68582" y="44789"/>
                  </a:cubicBezTo>
                  <a:cubicBezTo>
                    <a:pt x="62406" y="44915"/>
                    <a:pt x="21268" y="45105"/>
                    <a:pt x="15093" y="45169"/>
                  </a:cubicBezTo>
                  <a:cubicBezTo>
                    <a:pt x="15038" y="45170"/>
                    <a:pt x="14984" y="45170"/>
                    <a:pt x="14930" y="45170"/>
                  </a:cubicBezTo>
                  <a:cubicBezTo>
                    <a:pt x="13144" y="45170"/>
                    <a:pt x="11822" y="44658"/>
                    <a:pt x="10469" y="43459"/>
                  </a:cubicBezTo>
                  <a:cubicBezTo>
                    <a:pt x="9266" y="42319"/>
                    <a:pt x="8062" y="41178"/>
                    <a:pt x="6922" y="39975"/>
                  </a:cubicBezTo>
                  <a:cubicBezTo>
                    <a:pt x="4705" y="37663"/>
                    <a:pt x="2742" y="34845"/>
                    <a:pt x="177" y="32913"/>
                  </a:cubicBezTo>
                  <a:cubicBezTo>
                    <a:pt x="156" y="32892"/>
                    <a:pt x="135" y="32884"/>
                    <a:pt x="116" y="32884"/>
                  </a:cubicBezTo>
                  <a:cubicBezTo>
                    <a:pt x="48" y="32884"/>
                    <a:pt x="0" y="32997"/>
                    <a:pt x="50" y="33071"/>
                  </a:cubicBezTo>
                  <a:cubicBezTo>
                    <a:pt x="1475" y="35890"/>
                    <a:pt x="4104" y="38297"/>
                    <a:pt x="6257" y="40608"/>
                  </a:cubicBezTo>
                  <a:cubicBezTo>
                    <a:pt x="8157" y="42667"/>
                    <a:pt x="10026" y="45390"/>
                    <a:pt x="12559" y="46625"/>
                  </a:cubicBezTo>
                  <a:cubicBezTo>
                    <a:pt x="13763" y="47227"/>
                    <a:pt x="15093" y="47291"/>
                    <a:pt x="16391" y="47291"/>
                  </a:cubicBezTo>
                  <a:cubicBezTo>
                    <a:pt x="18196" y="47291"/>
                    <a:pt x="20001" y="47227"/>
                    <a:pt x="21807" y="47196"/>
                  </a:cubicBezTo>
                  <a:cubicBezTo>
                    <a:pt x="25322" y="47132"/>
                    <a:pt x="63831" y="47069"/>
                    <a:pt x="67378" y="47005"/>
                  </a:cubicBezTo>
                  <a:cubicBezTo>
                    <a:pt x="70894" y="46942"/>
                    <a:pt x="74409" y="46847"/>
                    <a:pt x="77956" y="46784"/>
                  </a:cubicBezTo>
                  <a:cubicBezTo>
                    <a:pt x="78366" y="46784"/>
                    <a:pt x="78854" y="46821"/>
                    <a:pt x="79349" y="46821"/>
                  </a:cubicBezTo>
                  <a:cubicBezTo>
                    <a:pt x="80153" y="46821"/>
                    <a:pt x="80973" y="46723"/>
                    <a:pt x="81503" y="46214"/>
                  </a:cubicBezTo>
                  <a:cubicBezTo>
                    <a:pt x="82484" y="45264"/>
                    <a:pt x="82041" y="43332"/>
                    <a:pt x="82009" y="42128"/>
                  </a:cubicBezTo>
                  <a:cubicBezTo>
                    <a:pt x="81978" y="39405"/>
                    <a:pt x="81914" y="36713"/>
                    <a:pt x="81851" y="33990"/>
                  </a:cubicBezTo>
                  <a:cubicBezTo>
                    <a:pt x="81883" y="33926"/>
                    <a:pt x="81883" y="33863"/>
                    <a:pt x="81914" y="33800"/>
                  </a:cubicBezTo>
                  <a:cubicBezTo>
                    <a:pt x="82199" y="31076"/>
                    <a:pt x="82041" y="28289"/>
                    <a:pt x="82104" y="25534"/>
                  </a:cubicBezTo>
                  <a:cubicBezTo>
                    <a:pt x="82168" y="22715"/>
                    <a:pt x="82199" y="19865"/>
                    <a:pt x="82231" y="17015"/>
                  </a:cubicBezTo>
                  <a:cubicBezTo>
                    <a:pt x="82263" y="14260"/>
                    <a:pt x="82294" y="11505"/>
                    <a:pt x="82294" y="8749"/>
                  </a:cubicBezTo>
                  <a:cubicBezTo>
                    <a:pt x="82326" y="7388"/>
                    <a:pt x="82326" y="5994"/>
                    <a:pt x="82326" y="4633"/>
                  </a:cubicBezTo>
                  <a:cubicBezTo>
                    <a:pt x="82358" y="3271"/>
                    <a:pt x="82453" y="1877"/>
                    <a:pt x="82104" y="547"/>
                  </a:cubicBezTo>
                  <a:cubicBezTo>
                    <a:pt x="82032" y="211"/>
                    <a:pt x="81743" y="57"/>
                    <a:pt x="81441" y="57"/>
                  </a:cubicBezTo>
                  <a:cubicBezTo>
                    <a:pt x="81344" y="57"/>
                    <a:pt x="81247" y="73"/>
                    <a:pt x="81154" y="104"/>
                  </a:cubicBezTo>
                  <a:cubicBezTo>
                    <a:pt x="81035" y="33"/>
                    <a:pt x="80901" y="1"/>
                    <a:pt x="80764" y="1"/>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56;p40">
              <a:extLst>
                <a:ext uri="{FF2B5EF4-FFF2-40B4-BE49-F238E27FC236}">
                  <a16:creationId xmlns:a16="http://schemas.microsoft.com/office/drawing/2014/main" id="{E2D3FEA3-D91D-F1FF-C71E-AC8967E733BE}"/>
                </a:ext>
              </a:extLst>
            </p:cNvPr>
            <p:cNvSpPr/>
            <p:nvPr/>
          </p:nvSpPr>
          <p:spPr>
            <a:xfrm>
              <a:off x="5578243" y="3286834"/>
              <a:ext cx="2446380" cy="1388476"/>
            </a:xfrm>
            <a:custGeom>
              <a:avLst/>
              <a:gdLst/>
              <a:ahLst/>
              <a:cxnLst/>
              <a:rect l="l" t="t" r="r" b="b"/>
              <a:pathLst>
                <a:path w="81390" h="46194" extrusionOk="0">
                  <a:moveTo>
                    <a:pt x="1313" y="0"/>
                  </a:moveTo>
                  <a:cubicBezTo>
                    <a:pt x="1216" y="0"/>
                    <a:pt x="1134" y="9"/>
                    <a:pt x="1077" y="33"/>
                  </a:cubicBezTo>
                  <a:cubicBezTo>
                    <a:pt x="475" y="318"/>
                    <a:pt x="665" y="1236"/>
                    <a:pt x="634" y="1806"/>
                  </a:cubicBezTo>
                  <a:cubicBezTo>
                    <a:pt x="190" y="11718"/>
                    <a:pt x="222" y="21662"/>
                    <a:pt x="0" y="31606"/>
                  </a:cubicBezTo>
                  <a:cubicBezTo>
                    <a:pt x="4212" y="31733"/>
                    <a:pt x="8361" y="31986"/>
                    <a:pt x="12573" y="31986"/>
                  </a:cubicBezTo>
                  <a:cubicBezTo>
                    <a:pt x="12668" y="31986"/>
                    <a:pt x="12699" y="32050"/>
                    <a:pt x="12731" y="32145"/>
                  </a:cubicBezTo>
                  <a:cubicBezTo>
                    <a:pt x="13301" y="36737"/>
                    <a:pt x="13618" y="41329"/>
                    <a:pt x="13586" y="45984"/>
                  </a:cubicBezTo>
                  <a:lnTo>
                    <a:pt x="13681" y="45984"/>
                  </a:lnTo>
                  <a:cubicBezTo>
                    <a:pt x="14523" y="46147"/>
                    <a:pt x="15399" y="46193"/>
                    <a:pt x="16283" y="46193"/>
                  </a:cubicBezTo>
                  <a:cubicBezTo>
                    <a:pt x="17461" y="46193"/>
                    <a:pt x="18653" y="46111"/>
                    <a:pt x="19793" y="46111"/>
                  </a:cubicBezTo>
                  <a:cubicBezTo>
                    <a:pt x="28597" y="46079"/>
                    <a:pt x="72396" y="45889"/>
                    <a:pt x="81168" y="45604"/>
                  </a:cubicBezTo>
                  <a:cubicBezTo>
                    <a:pt x="81263" y="45604"/>
                    <a:pt x="81295" y="45667"/>
                    <a:pt x="81326" y="45699"/>
                  </a:cubicBezTo>
                  <a:lnTo>
                    <a:pt x="81390" y="45699"/>
                  </a:lnTo>
                  <a:cubicBezTo>
                    <a:pt x="81358" y="45699"/>
                    <a:pt x="81358" y="45699"/>
                    <a:pt x="81358" y="45667"/>
                  </a:cubicBezTo>
                  <a:cubicBezTo>
                    <a:pt x="81358" y="38067"/>
                    <a:pt x="81358" y="30466"/>
                    <a:pt x="81326" y="22834"/>
                  </a:cubicBezTo>
                  <a:cubicBezTo>
                    <a:pt x="81326" y="15297"/>
                    <a:pt x="81105" y="7728"/>
                    <a:pt x="81390" y="159"/>
                  </a:cubicBezTo>
                  <a:lnTo>
                    <a:pt x="81326" y="159"/>
                  </a:lnTo>
                  <a:cubicBezTo>
                    <a:pt x="81326" y="254"/>
                    <a:pt x="81295" y="349"/>
                    <a:pt x="81168" y="349"/>
                  </a:cubicBezTo>
                  <a:cubicBezTo>
                    <a:pt x="79278" y="296"/>
                    <a:pt x="77389" y="275"/>
                    <a:pt x="75500" y="275"/>
                  </a:cubicBezTo>
                  <a:cubicBezTo>
                    <a:pt x="71724" y="275"/>
                    <a:pt x="67951" y="360"/>
                    <a:pt x="64193" y="444"/>
                  </a:cubicBezTo>
                  <a:cubicBezTo>
                    <a:pt x="59600" y="560"/>
                    <a:pt x="25917" y="702"/>
                    <a:pt x="16213" y="702"/>
                  </a:cubicBezTo>
                  <a:cubicBezTo>
                    <a:pt x="15279" y="702"/>
                    <a:pt x="14567" y="700"/>
                    <a:pt x="14125" y="698"/>
                  </a:cubicBezTo>
                  <a:cubicBezTo>
                    <a:pt x="11623" y="666"/>
                    <a:pt x="9121" y="603"/>
                    <a:pt x="6619" y="476"/>
                  </a:cubicBezTo>
                  <a:cubicBezTo>
                    <a:pt x="5352" y="413"/>
                    <a:pt x="4054" y="318"/>
                    <a:pt x="2755" y="191"/>
                  </a:cubicBezTo>
                  <a:cubicBezTo>
                    <a:pt x="2496" y="191"/>
                    <a:pt x="1750" y="0"/>
                    <a:pt x="1313" y="0"/>
                  </a:cubicBezTo>
                  <a:close/>
                </a:path>
              </a:pathLst>
            </a:custGeom>
            <a:solidFill>
              <a:srgbClr val="C7C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57;p40">
              <a:extLst>
                <a:ext uri="{FF2B5EF4-FFF2-40B4-BE49-F238E27FC236}">
                  <a16:creationId xmlns:a16="http://schemas.microsoft.com/office/drawing/2014/main" id="{72C8D3C2-F385-DD8A-5C26-CD7C3D7362F0}"/>
                </a:ext>
              </a:extLst>
            </p:cNvPr>
            <p:cNvSpPr/>
            <p:nvPr/>
          </p:nvSpPr>
          <p:spPr>
            <a:xfrm>
              <a:off x="5583954" y="3289629"/>
              <a:ext cx="2458764" cy="261590"/>
            </a:xfrm>
            <a:custGeom>
              <a:avLst/>
              <a:gdLst/>
              <a:ahLst/>
              <a:cxnLst/>
              <a:rect l="l" t="t" r="r" b="b"/>
              <a:pathLst>
                <a:path w="81802" h="8703" extrusionOk="0">
                  <a:moveTo>
                    <a:pt x="1584" y="4532"/>
                  </a:moveTo>
                  <a:cubicBezTo>
                    <a:pt x="1584" y="4532"/>
                    <a:pt x="1615" y="4563"/>
                    <a:pt x="1615" y="4595"/>
                  </a:cubicBezTo>
                  <a:cubicBezTo>
                    <a:pt x="1679" y="4658"/>
                    <a:pt x="1710" y="4753"/>
                    <a:pt x="1774" y="4848"/>
                  </a:cubicBezTo>
                  <a:cubicBezTo>
                    <a:pt x="1710" y="4880"/>
                    <a:pt x="1615" y="4880"/>
                    <a:pt x="1552" y="4912"/>
                  </a:cubicBezTo>
                  <a:cubicBezTo>
                    <a:pt x="1552" y="4785"/>
                    <a:pt x="1552" y="4658"/>
                    <a:pt x="1584" y="4532"/>
                  </a:cubicBezTo>
                  <a:close/>
                  <a:moveTo>
                    <a:pt x="939" y="0"/>
                  </a:moveTo>
                  <a:cubicBezTo>
                    <a:pt x="675" y="0"/>
                    <a:pt x="474" y="271"/>
                    <a:pt x="444" y="541"/>
                  </a:cubicBezTo>
                  <a:cubicBezTo>
                    <a:pt x="412" y="2378"/>
                    <a:pt x="349" y="4246"/>
                    <a:pt x="412" y="6083"/>
                  </a:cubicBezTo>
                  <a:cubicBezTo>
                    <a:pt x="412" y="6147"/>
                    <a:pt x="412" y="6242"/>
                    <a:pt x="444" y="6273"/>
                  </a:cubicBezTo>
                  <a:cubicBezTo>
                    <a:pt x="63" y="6432"/>
                    <a:pt x="0" y="7160"/>
                    <a:pt x="507" y="7223"/>
                  </a:cubicBezTo>
                  <a:cubicBezTo>
                    <a:pt x="7917" y="8237"/>
                    <a:pt x="15455" y="8522"/>
                    <a:pt x="22929" y="8648"/>
                  </a:cubicBezTo>
                  <a:cubicBezTo>
                    <a:pt x="24963" y="8682"/>
                    <a:pt x="29507" y="8703"/>
                    <a:pt x="35216" y="8703"/>
                  </a:cubicBezTo>
                  <a:cubicBezTo>
                    <a:pt x="50836" y="8703"/>
                    <a:pt x="75182" y="8551"/>
                    <a:pt x="80725" y="8110"/>
                  </a:cubicBezTo>
                  <a:cubicBezTo>
                    <a:pt x="81548" y="8047"/>
                    <a:pt x="81675" y="7033"/>
                    <a:pt x="81168" y="6685"/>
                  </a:cubicBezTo>
                  <a:cubicBezTo>
                    <a:pt x="81801" y="5640"/>
                    <a:pt x="81516" y="4595"/>
                    <a:pt x="81200" y="3486"/>
                  </a:cubicBezTo>
                  <a:cubicBezTo>
                    <a:pt x="81200" y="3455"/>
                    <a:pt x="81200" y="3391"/>
                    <a:pt x="81200" y="3360"/>
                  </a:cubicBezTo>
                  <a:cubicBezTo>
                    <a:pt x="81200" y="2916"/>
                    <a:pt x="81168" y="2473"/>
                    <a:pt x="81041" y="2061"/>
                  </a:cubicBezTo>
                  <a:cubicBezTo>
                    <a:pt x="81263" y="1776"/>
                    <a:pt x="81263" y="1301"/>
                    <a:pt x="81073" y="953"/>
                  </a:cubicBezTo>
                  <a:cubicBezTo>
                    <a:pt x="81225" y="618"/>
                    <a:pt x="80851" y="254"/>
                    <a:pt x="80485" y="254"/>
                  </a:cubicBezTo>
                  <a:cubicBezTo>
                    <a:pt x="80470" y="254"/>
                    <a:pt x="80455" y="255"/>
                    <a:pt x="80440" y="256"/>
                  </a:cubicBezTo>
                  <a:cubicBezTo>
                    <a:pt x="80028" y="320"/>
                    <a:pt x="79616" y="383"/>
                    <a:pt x="79204" y="446"/>
                  </a:cubicBezTo>
                  <a:cubicBezTo>
                    <a:pt x="75543" y="181"/>
                    <a:pt x="62295" y="89"/>
                    <a:pt x="49491" y="89"/>
                  </a:cubicBezTo>
                  <a:cubicBezTo>
                    <a:pt x="37820" y="89"/>
                    <a:pt x="26519" y="166"/>
                    <a:pt x="23182" y="256"/>
                  </a:cubicBezTo>
                  <a:cubicBezTo>
                    <a:pt x="19364" y="338"/>
                    <a:pt x="15520" y="462"/>
                    <a:pt x="11682" y="462"/>
                  </a:cubicBezTo>
                  <a:cubicBezTo>
                    <a:pt x="8102" y="462"/>
                    <a:pt x="4527" y="354"/>
                    <a:pt x="982" y="3"/>
                  </a:cubicBezTo>
                  <a:cubicBezTo>
                    <a:pt x="967" y="1"/>
                    <a:pt x="953" y="0"/>
                    <a:pt x="939" y="0"/>
                  </a:cubicBezTo>
                  <a:close/>
                </a:path>
              </a:pathLst>
            </a:custGeom>
            <a:solidFill>
              <a:srgbClr val="B0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8;p40">
              <a:extLst>
                <a:ext uri="{FF2B5EF4-FFF2-40B4-BE49-F238E27FC236}">
                  <a16:creationId xmlns:a16="http://schemas.microsoft.com/office/drawing/2014/main" id="{7C762AFF-785D-88BD-EB5E-2C9F27B902E3}"/>
                </a:ext>
              </a:extLst>
            </p:cNvPr>
            <p:cNvSpPr/>
            <p:nvPr/>
          </p:nvSpPr>
          <p:spPr>
            <a:xfrm>
              <a:off x="5574426" y="4209691"/>
              <a:ext cx="465501" cy="468116"/>
            </a:xfrm>
            <a:custGeom>
              <a:avLst/>
              <a:gdLst/>
              <a:ahLst/>
              <a:cxnLst/>
              <a:rect l="l" t="t" r="r" b="b"/>
              <a:pathLst>
                <a:path w="15487" h="15574" extrusionOk="0">
                  <a:moveTo>
                    <a:pt x="1552" y="1410"/>
                  </a:moveTo>
                  <a:lnTo>
                    <a:pt x="1552" y="1410"/>
                  </a:lnTo>
                  <a:cubicBezTo>
                    <a:pt x="1742" y="1473"/>
                    <a:pt x="1964" y="1505"/>
                    <a:pt x="2186" y="1537"/>
                  </a:cubicBezTo>
                  <a:cubicBezTo>
                    <a:pt x="2122" y="1632"/>
                    <a:pt x="2059" y="1727"/>
                    <a:pt x="1996" y="1822"/>
                  </a:cubicBezTo>
                  <a:cubicBezTo>
                    <a:pt x="1869" y="1695"/>
                    <a:pt x="1679" y="1537"/>
                    <a:pt x="1552" y="1410"/>
                  </a:cubicBezTo>
                  <a:close/>
                  <a:moveTo>
                    <a:pt x="3433" y="0"/>
                  </a:moveTo>
                  <a:cubicBezTo>
                    <a:pt x="2459" y="0"/>
                    <a:pt x="1494" y="62"/>
                    <a:pt x="571" y="270"/>
                  </a:cubicBezTo>
                  <a:cubicBezTo>
                    <a:pt x="285" y="333"/>
                    <a:pt x="190" y="587"/>
                    <a:pt x="254" y="808"/>
                  </a:cubicBezTo>
                  <a:cubicBezTo>
                    <a:pt x="95" y="903"/>
                    <a:pt x="0" y="1093"/>
                    <a:pt x="127" y="1252"/>
                  </a:cubicBezTo>
                  <a:cubicBezTo>
                    <a:pt x="982" y="2487"/>
                    <a:pt x="2249" y="3469"/>
                    <a:pt x="3294" y="4545"/>
                  </a:cubicBezTo>
                  <a:cubicBezTo>
                    <a:pt x="3547" y="4767"/>
                    <a:pt x="3769" y="4989"/>
                    <a:pt x="3991" y="5242"/>
                  </a:cubicBezTo>
                  <a:cubicBezTo>
                    <a:pt x="3832" y="5305"/>
                    <a:pt x="3769" y="5527"/>
                    <a:pt x="3896" y="5717"/>
                  </a:cubicBezTo>
                  <a:cubicBezTo>
                    <a:pt x="6493" y="8852"/>
                    <a:pt x="9184" y="11988"/>
                    <a:pt x="12130" y="14806"/>
                  </a:cubicBezTo>
                  <a:cubicBezTo>
                    <a:pt x="12252" y="14929"/>
                    <a:pt x="12394" y="14975"/>
                    <a:pt x="12526" y="14975"/>
                  </a:cubicBezTo>
                  <a:cubicBezTo>
                    <a:pt x="12564" y="14975"/>
                    <a:pt x="12601" y="14972"/>
                    <a:pt x="12636" y="14964"/>
                  </a:cubicBezTo>
                  <a:cubicBezTo>
                    <a:pt x="12700" y="15059"/>
                    <a:pt x="12795" y="15154"/>
                    <a:pt x="12858" y="15249"/>
                  </a:cubicBezTo>
                  <a:cubicBezTo>
                    <a:pt x="12956" y="15372"/>
                    <a:pt x="13074" y="15419"/>
                    <a:pt x="13195" y="15419"/>
                  </a:cubicBezTo>
                  <a:cubicBezTo>
                    <a:pt x="13230" y="15419"/>
                    <a:pt x="13266" y="15415"/>
                    <a:pt x="13301" y="15408"/>
                  </a:cubicBezTo>
                  <a:cubicBezTo>
                    <a:pt x="13465" y="15517"/>
                    <a:pt x="13663" y="15573"/>
                    <a:pt x="13856" y="15573"/>
                  </a:cubicBezTo>
                  <a:cubicBezTo>
                    <a:pt x="14225" y="15573"/>
                    <a:pt x="14580" y="15369"/>
                    <a:pt x="14663" y="14933"/>
                  </a:cubicBezTo>
                  <a:cubicBezTo>
                    <a:pt x="15487" y="10309"/>
                    <a:pt x="14980" y="5305"/>
                    <a:pt x="14030" y="745"/>
                  </a:cubicBezTo>
                  <a:cubicBezTo>
                    <a:pt x="13935" y="397"/>
                    <a:pt x="13555" y="143"/>
                    <a:pt x="13206" y="143"/>
                  </a:cubicBezTo>
                  <a:cubicBezTo>
                    <a:pt x="11021" y="143"/>
                    <a:pt x="8868" y="143"/>
                    <a:pt x="6714" y="112"/>
                  </a:cubicBezTo>
                  <a:cubicBezTo>
                    <a:pt x="5640" y="78"/>
                    <a:pt x="4531" y="0"/>
                    <a:pt x="3433" y="0"/>
                  </a:cubicBezTo>
                  <a:close/>
                </a:path>
              </a:pathLst>
            </a:custGeom>
            <a:solidFill>
              <a:srgbClr val="B0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59;p40">
              <a:extLst>
                <a:ext uri="{FF2B5EF4-FFF2-40B4-BE49-F238E27FC236}">
                  <a16:creationId xmlns:a16="http://schemas.microsoft.com/office/drawing/2014/main" id="{451DBB7C-82BE-CA9A-370F-F857F81068F9}"/>
                </a:ext>
              </a:extLst>
            </p:cNvPr>
            <p:cNvSpPr/>
            <p:nvPr/>
          </p:nvSpPr>
          <p:spPr>
            <a:xfrm>
              <a:off x="7871329" y="3797782"/>
              <a:ext cx="92367" cy="738272"/>
            </a:xfrm>
            <a:custGeom>
              <a:avLst/>
              <a:gdLst/>
              <a:ahLst/>
              <a:cxnLst/>
              <a:rect l="l" t="t" r="r" b="b"/>
              <a:pathLst>
                <a:path w="3073" h="24562" extrusionOk="0">
                  <a:moveTo>
                    <a:pt x="2582" y="0"/>
                  </a:moveTo>
                  <a:cubicBezTo>
                    <a:pt x="2455" y="0"/>
                    <a:pt x="2329" y="87"/>
                    <a:pt x="2313" y="261"/>
                  </a:cubicBezTo>
                  <a:cubicBezTo>
                    <a:pt x="1996" y="4157"/>
                    <a:pt x="1648" y="8052"/>
                    <a:pt x="1236" y="11916"/>
                  </a:cubicBezTo>
                  <a:cubicBezTo>
                    <a:pt x="1046" y="13879"/>
                    <a:pt x="856" y="15811"/>
                    <a:pt x="634" y="17743"/>
                  </a:cubicBezTo>
                  <a:cubicBezTo>
                    <a:pt x="413" y="19643"/>
                    <a:pt x="1" y="21638"/>
                    <a:pt x="33" y="23538"/>
                  </a:cubicBezTo>
                  <a:cubicBezTo>
                    <a:pt x="33" y="24181"/>
                    <a:pt x="586" y="24562"/>
                    <a:pt x="1121" y="24562"/>
                  </a:cubicBezTo>
                  <a:cubicBezTo>
                    <a:pt x="1534" y="24562"/>
                    <a:pt x="1935" y="24334"/>
                    <a:pt x="2059" y="23823"/>
                  </a:cubicBezTo>
                  <a:cubicBezTo>
                    <a:pt x="2503" y="22050"/>
                    <a:pt x="2534" y="20054"/>
                    <a:pt x="2661" y="18218"/>
                  </a:cubicBezTo>
                  <a:cubicBezTo>
                    <a:pt x="2788" y="16223"/>
                    <a:pt x="2914" y="14196"/>
                    <a:pt x="2978" y="12169"/>
                  </a:cubicBezTo>
                  <a:cubicBezTo>
                    <a:pt x="3073" y="8210"/>
                    <a:pt x="3009" y="4220"/>
                    <a:pt x="2851" y="261"/>
                  </a:cubicBezTo>
                  <a:cubicBezTo>
                    <a:pt x="2835" y="87"/>
                    <a:pt x="2709" y="0"/>
                    <a:pt x="2582" y="0"/>
                  </a:cubicBezTo>
                  <a:close/>
                </a:path>
              </a:pathLst>
            </a:custGeom>
            <a:solidFill>
              <a:srgbClr val="EE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0;p40">
              <a:extLst>
                <a:ext uri="{FF2B5EF4-FFF2-40B4-BE49-F238E27FC236}">
                  <a16:creationId xmlns:a16="http://schemas.microsoft.com/office/drawing/2014/main" id="{C924116D-3823-33B7-EA02-B99FBE2FE1D8}"/>
                </a:ext>
              </a:extLst>
            </p:cNvPr>
            <p:cNvSpPr/>
            <p:nvPr/>
          </p:nvSpPr>
          <p:spPr>
            <a:xfrm>
              <a:off x="5581099" y="4241582"/>
              <a:ext cx="396008" cy="424592"/>
            </a:xfrm>
            <a:custGeom>
              <a:avLst/>
              <a:gdLst/>
              <a:ahLst/>
              <a:cxnLst/>
              <a:rect l="l" t="t" r="r" b="b"/>
              <a:pathLst>
                <a:path w="13175" h="14126" extrusionOk="0">
                  <a:moveTo>
                    <a:pt x="0" y="1"/>
                  </a:moveTo>
                  <a:lnTo>
                    <a:pt x="0" y="1"/>
                  </a:lnTo>
                  <a:cubicBezTo>
                    <a:pt x="2914" y="3294"/>
                    <a:pt x="5732" y="6651"/>
                    <a:pt x="8551" y="9976"/>
                  </a:cubicBezTo>
                  <a:cubicBezTo>
                    <a:pt x="9881" y="11528"/>
                    <a:pt x="11116" y="13555"/>
                    <a:pt x="13174" y="14125"/>
                  </a:cubicBezTo>
                  <a:cubicBezTo>
                    <a:pt x="13174" y="11972"/>
                    <a:pt x="13111" y="9786"/>
                    <a:pt x="12984" y="7601"/>
                  </a:cubicBezTo>
                  <a:cubicBezTo>
                    <a:pt x="12921" y="6556"/>
                    <a:pt x="12858" y="5511"/>
                    <a:pt x="12763" y="4466"/>
                  </a:cubicBezTo>
                  <a:cubicBezTo>
                    <a:pt x="12668" y="3453"/>
                    <a:pt x="12699" y="2313"/>
                    <a:pt x="12446" y="1331"/>
                  </a:cubicBezTo>
                  <a:cubicBezTo>
                    <a:pt x="12224" y="602"/>
                    <a:pt x="12161" y="634"/>
                    <a:pt x="11496" y="539"/>
                  </a:cubicBezTo>
                  <a:cubicBezTo>
                    <a:pt x="11243" y="488"/>
                    <a:pt x="10974" y="473"/>
                    <a:pt x="10705" y="473"/>
                  </a:cubicBezTo>
                  <a:cubicBezTo>
                    <a:pt x="10300" y="473"/>
                    <a:pt x="9894" y="507"/>
                    <a:pt x="9533" y="507"/>
                  </a:cubicBezTo>
                  <a:cubicBezTo>
                    <a:pt x="8551" y="476"/>
                    <a:pt x="7569" y="476"/>
                    <a:pt x="6587" y="412"/>
                  </a:cubicBezTo>
                  <a:cubicBezTo>
                    <a:pt x="4402" y="349"/>
                    <a:pt x="2185" y="254"/>
                    <a:pt x="0" y="1"/>
                  </a:cubicBezTo>
                  <a:close/>
                </a:path>
              </a:pathLst>
            </a:custGeom>
            <a:solidFill>
              <a:srgbClr val="C7C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1;p40">
              <a:extLst>
                <a:ext uri="{FF2B5EF4-FFF2-40B4-BE49-F238E27FC236}">
                  <a16:creationId xmlns:a16="http://schemas.microsoft.com/office/drawing/2014/main" id="{EFDB4B5B-5F51-E471-BC96-7E27FB3DF83A}"/>
                </a:ext>
              </a:extLst>
            </p:cNvPr>
            <p:cNvSpPr/>
            <p:nvPr/>
          </p:nvSpPr>
          <p:spPr>
            <a:xfrm>
              <a:off x="8016988" y="3284940"/>
              <a:ext cx="21912" cy="1378257"/>
            </a:xfrm>
            <a:custGeom>
              <a:avLst/>
              <a:gdLst/>
              <a:ahLst/>
              <a:cxnLst/>
              <a:rect l="l" t="t" r="r" b="b"/>
              <a:pathLst>
                <a:path w="729" h="45854" extrusionOk="0">
                  <a:moveTo>
                    <a:pt x="349" y="1"/>
                  </a:moveTo>
                  <a:cubicBezTo>
                    <a:pt x="301" y="1"/>
                    <a:pt x="254" y="32"/>
                    <a:pt x="254" y="96"/>
                  </a:cubicBezTo>
                  <a:cubicBezTo>
                    <a:pt x="254" y="127"/>
                    <a:pt x="254" y="191"/>
                    <a:pt x="254" y="222"/>
                  </a:cubicBezTo>
                  <a:cubicBezTo>
                    <a:pt x="0" y="7759"/>
                    <a:pt x="190" y="15360"/>
                    <a:pt x="190" y="22897"/>
                  </a:cubicBezTo>
                  <a:cubicBezTo>
                    <a:pt x="190" y="30529"/>
                    <a:pt x="222" y="38130"/>
                    <a:pt x="222" y="45730"/>
                  </a:cubicBezTo>
                  <a:cubicBezTo>
                    <a:pt x="222" y="45762"/>
                    <a:pt x="222" y="45762"/>
                    <a:pt x="222" y="45762"/>
                  </a:cubicBezTo>
                  <a:cubicBezTo>
                    <a:pt x="237" y="45822"/>
                    <a:pt x="294" y="45853"/>
                    <a:pt x="351" y="45853"/>
                  </a:cubicBezTo>
                  <a:cubicBezTo>
                    <a:pt x="414" y="45853"/>
                    <a:pt x="475" y="45814"/>
                    <a:pt x="475" y="45730"/>
                  </a:cubicBezTo>
                  <a:cubicBezTo>
                    <a:pt x="475" y="38130"/>
                    <a:pt x="475" y="30529"/>
                    <a:pt x="507" y="22897"/>
                  </a:cubicBezTo>
                  <a:cubicBezTo>
                    <a:pt x="507" y="15328"/>
                    <a:pt x="729" y="7696"/>
                    <a:pt x="444" y="96"/>
                  </a:cubicBezTo>
                  <a:cubicBezTo>
                    <a:pt x="444" y="32"/>
                    <a:pt x="396" y="1"/>
                    <a:pt x="3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2;p40">
              <a:extLst>
                <a:ext uri="{FF2B5EF4-FFF2-40B4-BE49-F238E27FC236}">
                  <a16:creationId xmlns:a16="http://schemas.microsoft.com/office/drawing/2014/main" id="{78B8AA22-B416-80E0-F6E5-2CA4CF5309B5}"/>
                </a:ext>
              </a:extLst>
            </p:cNvPr>
            <p:cNvSpPr/>
            <p:nvPr/>
          </p:nvSpPr>
          <p:spPr>
            <a:xfrm>
              <a:off x="5563966" y="3278087"/>
              <a:ext cx="2459695" cy="1405940"/>
            </a:xfrm>
            <a:custGeom>
              <a:avLst/>
              <a:gdLst/>
              <a:ahLst/>
              <a:cxnLst/>
              <a:rect l="l" t="t" r="r" b="b"/>
              <a:pathLst>
                <a:path w="81833" h="46775" extrusionOk="0">
                  <a:moveTo>
                    <a:pt x="570" y="32056"/>
                  </a:moveTo>
                  <a:lnTo>
                    <a:pt x="570" y="32056"/>
                  </a:lnTo>
                  <a:cubicBezTo>
                    <a:pt x="2755" y="32309"/>
                    <a:pt x="4972" y="32404"/>
                    <a:pt x="7157" y="32467"/>
                  </a:cubicBezTo>
                  <a:cubicBezTo>
                    <a:pt x="8139" y="32499"/>
                    <a:pt x="9121" y="32531"/>
                    <a:pt x="10103" y="32562"/>
                  </a:cubicBezTo>
                  <a:cubicBezTo>
                    <a:pt x="10504" y="32562"/>
                    <a:pt x="10961" y="32520"/>
                    <a:pt x="11409" y="32520"/>
                  </a:cubicBezTo>
                  <a:cubicBezTo>
                    <a:pt x="11633" y="32520"/>
                    <a:pt x="11855" y="32531"/>
                    <a:pt x="12066" y="32562"/>
                  </a:cubicBezTo>
                  <a:cubicBezTo>
                    <a:pt x="12731" y="32689"/>
                    <a:pt x="12794" y="32657"/>
                    <a:pt x="13016" y="33386"/>
                  </a:cubicBezTo>
                  <a:cubicBezTo>
                    <a:pt x="13269" y="34368"/>
                    <a:pt x="13238" y="35508"/>
                    <a:pt x="13333" y="36521"/>
                  </a:cubicBezTo>
                  <a:cubicBezTo>
                    <a:pt x="13428" y="37566"/>
                    <a:pt x="13491" y="38611"/>
                    <a:pt x="13554" y="39656"/>
                  </a:cubicBezTo>
                  <a:cubicBezTo>
                    <a:pt x="13681" y="41841"/>
                    <a:pt x="13744" y="44027"/>
                    <a:pt x="13744" y="46180"/>
                  </a:cubicBezTo>
                  <a:cubicBezTo>
                    <a:pt x="11686" y="45610"/>
                    <a:pt x="10451" y="43583"/>
                    <a:pt x="9121" y="42031"/>
                  </a:cubicBezTo>
                  <a:cubicBezTo>
                    <a:pt x="6302" y="38706"/>
                    <a:pt x="3484" y="35349"/>
                    <a:pt x="570" y="32056"/>
                  </a:cubicBezTo>
                  <a:close/>
                  <a:moveTo>
                    <a:pt x="1040" y="1"/>
                  </a:moveTo>
                  <a:cubicBezTo>
                    <a:pt x="966" y="1"/>
                    <a:pt x="919" y="79"/>
                    <a:pt x="919" y="134"/>
                  </a:cubicBezTo>
                  <a:cubicBezTo>
                    <a:pt x="475" y="10711"/>
                    <a:pt x="0" y="21352"/>
                    <a:pt x="317" y="31897"/>
                  </a:cubicBezTo>
                  <a:cubicBezTo>
                    <a:pt x="222" y="31897"/>
                    <a:pt x="222" y="32024"/>
                    <a:pt x="317" y="32024"/>
                  </a:cubicBezTo>
                  <a:cubicBezTo>
                    <a:pt x="317" y="32024"/>
                    <a:pt x="317" y="32056"/>
                    <a:pt x="317" y="32056"/>
                  </a:cubicBezTo>
                  <a:cubicBezTo>
                    <a:pt x="317" y="32119"/>
                    <a:pt x="317" y="32214"/>
                    <a:pt x="317" y="32277"/>
                  </a:cubicBezTo>
                  <a:cubicBezTo>
                    <a:pt x="333" y="32325"/>
                    <a:pt x="372" y="32349"/>
                    <a:pt x="408" y="32349"/>
                  </a:cubicBezTo>
                  <a:cubicBezTo>
                    <a:pt x="443" y="32349"/>
                    <a:pt x="475" y="32325"/>
                    <a:pt x="475" y="32277"/>
                  </a:cubicBezTo>
                  <a:lnTo>
                    <a:pt x="475" y="32182"/>
                  </a:lnTo>
                  <a:cubicBezTo>
                    <a:pt x="3452" y="35824"/>
                    <a:pt x="6492" y="39403"/>
                    <a:pt x="9532" y="42982"/>
                  </a:cubicBezTo>
                  <a:cubicBezTo>
                    <a:pt x="10641" y="44280"/>
                    <a:pt x="11654" y="45863"/>
                    <a:pt x="13333" y="46402"/>
                  </a:cubicBezTo>
                  <a:cubicBezTo>
                    <a:pt x="13459" y="46433"/>
                    <a:pt x="13618" y="46497"/>
                    <a:pt x="13776" y="46528"/>
                  </a:cubicBezTo>
                  <a:cubicBezTo>
                    <a:pt x="13796" y="46589"/>
                    <a:pt x="13854" y="46611"/>
                    <a:pt x="13911" y="46611"/>
                  </a:cubicBezTo>
                  <a:cubicBezTo>
                    <a:pt x="13943" y="46611"/>
                    <a:pt x="13975" y="46603"/>
                    <a:pt x="13998" y="46592"/>
                  </a:cubicBezTo>
                  <a:cubicBezTo>
                    <a:pt x="14703" y="46736"/>
                    <a:pt x="15441" y="46775"/>
                    <a:pt x="16182" y="46775"/>
                  </a:cubicBezTo>
                  <a:cubicBezTo>
                    <a:pt x="17072" y="46775"/>
                    <a:pt x="17965" y="46718"/>
                    <a:pt x="18812" y="46718"/>
                  </a:cubicBezTo>
                  <a:cubicBezTo>
                    <a:pt x="28091" y="46687"/>
                    <a:pt x="72364" y="46528"/>
                    <a:pt x="81643" y="46212"/>
                  </a:cubicBezTo>
                  <a:cubicBezTo>
                    <a:pt x="81770" y="46212"/>
                    <a:pt x="81833" y="46085"/>
                    <a:pt x="81801" y="46022"/>
                  </a:cubicBezTo>
                  <a:cubicBezTo>
                    <a:pt x="81775" y="45970"/>
                    <a:pt x="81728" y="45918"/>
                    <a:pt x="81678" y="45918"/>
                  </a:cubicBezTo>
                  <a:cubicBezTo>
                    <a:pt x="81666" y="45918"/>
                    <a:pt x="81655" y="45921"/>
                    <a:pt x="81643" y="45927"/>
                  </a:cubicBezTo>
                  <a:cubicBezTo>
                    <a:pt x="72871" y="46180"/>
                    <a:pt x="29072" y="46370"/>
                    <a:pt x="20268" y="46402"/>
                  </a:cubicBezTo>
                  <a:cubicBezTo>
                    <a:pt x="19166" y="46419"/>
                    <a:pt x="18016" y="46495"/>
                    <a:pt x="16876" y="46495"/>
                  </a:cubicBezTo>
                  <a:cubicBezTo>
                    <a:pt x="15952" y="46495"/>
                    <a:pt x="15035" y="46445"/>
                    <a:pt x="14156" y="46275"/>
                  </a:cubicBezTo>
                  <a:lnTo>
                    <a:pt x="14061" y="46275"/>
                  </a:lnTo>
                  <a:cubicBezTo>
                    <a:pt x="14093" y="41620"/>
                    <a:pt x="13776" y="37028"/>
                    <a:pt x="13206" y="32436"/>
                  </a:cubicBezTo>
                  <a:cubicBezTo>
                    <a:pt x="13174" y="32341"/>
                    <a:pt x="13143" y="32277"/>
                    <a:pt x="13048" y="32277"/>
                  </a:cubicBezTo>
                  <a:cubicBezTo>
                    <a:pt x="8836" y="32277"/>
                    <a:pt x="4687" y="32024"/>
                    <a:pt x="475" y="31897"/>
                  </a:cubicBezTo>
                  <a:cubicBezTo>
                    <a:pt x="697" y="21953"/>
                    <a:pt x="665" y="12041"/>
                    <a:pt x="1109" y="2097"/>
                  </a:cubicBezTo>
                  <a:cubicBezTo>
                    <a:pt x="1140" y="1559"/>
                    <a:pt x="950" y="609"/>
                    <a:pt x="1552" y="324"/>
                  </a:cubicBezTo>
                  <a:cubicBezTo>
                    <a:pt x="1609" y="301"/>
                    <a:pt x="1690" y="291"/>
                    <a:pt x="1785" y="291"/>
                  </a:cubicBezTo>
                  <a:cubicBezTo>
                    <a:pt x="2221" y="291"/>
                    <a:pt x="2971" y="488"/>
                    <a:pt x="3230" y="514"/>
                  </a:cubicBezTo>
                  <a:cubicBezTo>
                    <a:pt x="4529" y="609"/>
                    <a:pt x="5827" y="704"/>
                    <a:pt x="7094" y="767"/>
                  </a:cubicBezTo>
                  <a:cubicBezTo>
                    <a:pt x="9596" y="894"/>
                    <a:pt x="12098" y="989"/>
                    <a:pt x="14600" y="989"/>
                  </a:cubicBezTo>
                  <a:cubicBezTo>
                    <a:pt x="15125" y="992"/>
                    <a:pt x="16031" y="993"/>
                    <a:pt x="17239" y="993"/>
                  </a:cubicBezTo>
                  <a:cubicBezTo>
                    <a:pt x="27602" y="993"/>
                    <a:pt x="60158" y="877"/>
                    <a:pt x="64668" y="735"/>
                  </a:cubicBezTo>
                  <a:cubicBezTo>
                    <a:pt x="68426" y="651"/>
                    <a:pt x="72199" y="566"/>
                    <a:pt x="75975" y="566"/>
                  </a:cubicBezTo>
                  <a:cubicBezTo>
                    <a:pt x="77864" y="566"/>
                    <a:pt x="79753" y="587"/>
                    <a:pt x="81643" y="640"/>
                  </a:cubicBezTo>
                  <a:cubicBezTo>
                    <a:pt x="81770" y="640"/>
                    <a:pt x="81801" y="545"/>
                    <a:pt x="81801" y="450"/>
                  </a:cubicBezTo>
                  <a:cubicBezTo>
                    <a:pt x="81801" y="387"/>
                    <a:pt x="81770" y="292"/>
                    <a:pt x="81643" y="292"/>
                  </a:cubicBezTo>
                  <a:cubicBezTo>
                    <a:pt x="79675" y="230"/>
                    <a:pt x="77120" y="205"/>
                    <a:pt x="74131" y="205"/>
                  </a:cubicBezTo>
                  <a:cubicBezTo>
                    <a:pt x="61477" y="205"/>
                    <a:pt x="41033" y="651"/>
                    <a:pt x="24329" y="651"/>
                  </a:cubicBezTo>
                  <a:cubicBezTo>
                    <a:pt x="14501" y="651"/>
                    <a:pt x="5968" y="497"/>
                    <a:pt x="1077" y="7"/>
                  </a:cubicBezTo>
                  <a:cubicBezTo>
                    <a:pt x="1064" y="3"/>
                    <a:pt x="1051" y="1"/>
                    <a:pt x="10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886;p40">
            <a:extLst>
              <a:ext uri="{FF2B5EF4-FFF2-40B4-BE49-F238E27FC236}">
                <a16:creationId xmlns:a16="http://schemas.microsoft.com/office/drawing/2014/main" id="{46A3F317-3AF7-4255-1EE5-0D25F5CC85E6}"/>
              </a:ext>
            </a:extLst>
          </p:cNvPr>
          <p:cNvSpPr txBox="1"/>
          <p:nvPr/>
        </p:nvSpPr>
        <p:spPr>
          <a:xfrm>
            <a:off x="195774" y="4350667"/>
            <a:ext cx="1464224" cy="48535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a:latin typeface="Roboto"/>
                <a:ea typeface="Roboto"/>
                <a:cs typeface="Roboto"/>
                <a:sym typeface="Roboto"/>
              </a:rPr>
              <a:t>Thông tin trong database</a:t>
            </a:r>
            <a:endParaRPr>
              <a:latin typeface="Roboto"/>
              <a:ea typeface="Roboto"/>
              <a:cs typeface="Roboto"/>
              <a:sym typeface="Roboto"/>
            </a:endParaRPr>
          </a:p>
        </p:txBody>
      </p:sp>
      <p:pic>
        <p:nvPicPr>
          <p:cNvPr id="33" name="Picture 32">
            <a:extLst>
              <a:ext uri="{FF2B5EF4-FFF2-40B4-BE49-F238E27FC236}">
                <a16:creationId xmlns:a16="http://schemas.microsoft.com/office/drawing/2014/main" id="{3873EEE8-6515-7ECA-07C6-9D199A90486A}"/>
              </a:ext>
            </a:extLst>
          </p:cNvPr>
          <p:cNvPicPr>
            <a:picLocks noChangeAspect="1"/>
          </p:cNvPicPr>
          <p:nvPr/>
        </p:nvPicPr>
        <p:blipFill>
          <a:blip r:embed="rId4"/>
          <a:stretch>
            <a:fillRect/>
          </a:stretch>
        </p:blipFill>
        <p:spPr>
          <a:xfrm>
            <a:off x="2663795" y="142095"/>
            <a:ext cx="2175521" cy="2715004"/>
          </a:xfrm>
          <a:prstGeom prst="rect">
            <a:avLst/>
          </a:prstGeom>
        </p:spPr>
      </p:pic>
      <p:grpSp>
        <p:nvGrpSpPr>
          <p:cNvPr id="34" name="Google Shape;414;p33">
            <a:extLst>
              <a:ext uri="{FF2B5EF4-FFF2-40B4-BE49-F238E27FC236}">
                <a16:creationId xmlns:a16="http://schemas.microsoft.com/office/drawing/2014/main" id="{0B6C42C9-F1A2-FCBA-0256-6D9E33C35BC5}"/>
              </a:ext>
            </a:extLst>
          </p:cNvPr>
          <p:cNvGrpSpPr/>
          <p:nvPr/>
        </p:nvGrpSpPr>
        <p:grpSpPr>
          <a:xfrm>
            <a:off x="5309087" y="610094"/>
            <a:ext cx="1422453" cy="1127915"/>
            <a:chOff x="844064" y="2711269"/>
            <a:chExt cx="2307748" cy="1354770"/>
          </a:xfrm>
        </p:grpSpPr>
        <p:sp>
          <p:nvSpPr>
            <p:cNvPr id="35" name="Google Shape;415;p33">
              <a:extLst>
                <a:ext uri="{FF2B5EF4-FFF2-40B4-BE49-F238E27FC236}">
                  <a16:creationId xmlns:a16="http://schemas.microsoft.com/office/drawing/2014/main" id="{76F24460-B436-496C-2759-7D556D2481E7}"/>
                </a:ext>
              </a:extLst>
            </p:cNvPr>
            <p:cNvSpPr/>
            <p:nvPr/>
          </p:nvSpPr>
          <p:spPr>
            <a:xfrm>
              <a:off x="844963" y="2711269"/>
              <a:ext cx="2306849" cy="1354770"/>
            </a:xfrm>
            <a:custGeom>
              <a:avLst/>
              <a:gdLst/>
              <a:ahLst/>
              <a:cxnLst/>
              <a:rect l="l" t="t" r="r" b="b"/>
              <a:pathLst>
                <a:path w="82182" h="48264" extrusionOk="0">
                  <a:moveTo>
                    <a:pt x="1901" y="0"/>
                  </a:moveTo>
                  <a:cubicBezTo>
                    <a:pt x="1901" y="0"/>
                    <a:pt x="666" y="29041"/>
                    <a:pt x="444" y="34139"/>
                  </a:cubicBezTo>
                  <a:cubicBezTo>
                    <a:pt x="444" y="34139"/>
                    <a:pt x="1" y="44558"/>
                    <a:pt x="25937" y="45762"/>
                  </a:cubicBezTo>
                  <a:cubicBezTo>
                    <a:pt x="41139" y="46459"/>
                    <a:pt x="80282" y="48264"/>
                    <a:pt x="80282" y="48264"/>
                  </a:cubicBezTo>
                  <a:lnTo>
                    <a:pt x="82182" y="3706"/>
                  </a:lnTo>
                  <a:lnTo>
                    <a:pt x="1901" y="0"/>
                  </a:lnTo>
                  <a:close/>
                </a:path>
              </a:pathLst>
            </a:custGeom>
            <a:solidFill>
              <a:srgbClr val="D3B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6;p33">
              <a:extLst>
                <a:ext uri="{FF2B5EF4-FFF2-40B4-BE49-F238E27FC236}">
                  <a16:creationId xmlns:a16="http://schemas.microsoft.com/office/drawing/2014/main" id="{B57B86C0-DF47-DBC6-9689-1C295F2E0209}"/>
                </a:ext>
              </a:extLst>
            </p:cNvPr>
            <p:cNvSpPr/>
            <p:nvPr/>
          </p:nvSpPr>
          <p:spPr>
            <a:xfrm>
              <a:off x="888529" y="2712139"/>
              <a:ext cx="2263284" cy="310286"/>
            </a:xfrm>
            <a:custGeom>
              <a:avLst/>
              <a:gdLst/>
              <a:ahLst/>
              <a:cxnLst/>
              <a:rect l="l" t="t" r="r" b="b"/>
              <a:pathLst>
                <a:path w="80630" h="11054" extrusionOk="0">
                  <a:moveTo>
                    <a:pt x="349" y="1"/>
                  </a:moveTo>
                  <a:lnTo>
                    <a:pt x="0" y="7411"/>
                  </a:lnTo>
                  <a:lnTo>
                    <a:pt x="80313" y="11053"/>
                  </a:lnTo>
                  <a:lnTo>
                    <a:pt x="80630" y="3611"/>
                  </a:lnTo>
                  <a:lnTo>
                    <a:pt x="349" y="1"/>
                  </a:lnTo>
                  <a:close/>
                </a:path>
              </a:pathLst>
            </a:custGeom>
            <a:solidFill>
              <a:srgbClr val="C39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7;p33">
              <a:extLst>
                <a:ext uri="{FF2B5EF4-FFF2-40B4-BE49-F238E27FC236}">
                  <a16:creationId xmlns:a16="http://schemas.microsoft.com/office/drawing/2014/main" id="{FA13A2FA-C3B5-E5F1-E02B-EBDE3FC093BA}"/>
                </a:ext>
              </a:extLst>
            </p:cNvPr>
            <p:cNvSpPr/>
            <p:nvPr/>
          </p:nvSpPr>
          <p:spPr>
            <a:xfrm>
              <a:off x="844064" y="3614442"/>
              <a:ext cx="757413" cy="386720"/>
            </a:xfrm>
            <a:custGeom>
              <a:avLst/>
              <a:gdLst/>
              <a:ahLst/>
              <a:cxnLst/>
              <a:rect l="l" t="t" r="r" b="b"/>
              <a:pathLst>
                <a:path w="26983" h="13777" extrusionOk="0">
                  <a:moveTo>
                    <a:pt x="476" y="1964"/>
                  </a:moveTo>
                  <a:lnTo>
                    <a:pt x="8520" y="1"/>
                  </a:lnTo>
                  <a:cubicBezTo>
                    <a:pt x="8520" y="1"/>
                    <a:pt x="12858" y="12985"/>
                    <a:pt x="26983" y="13618"/>
                  </a:cubicBezTo>
                  <a:cubicBezTo>
                    <a:pt x="26983" y="13618"/>
                    <a:pt x="15329" y="13777"/>
                    <a:pt x="7665" y="9977"/>
                  </a:cubicBezTo>
                  <a:cubicBezTo>
                    <a:pt x="1" y="6176"/>
                    <a:pt x="476" y="1964"/>
                    <a:pt x="476" y="1964"/>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8;p33">
              <a:extLst>
                <a:ext uri="{FF2B5EF4-FFF2-40B4-BE49-F238E27FC236}">
                  <a16:creationId xmlns:a16="http://schemas.microsoft.com/office/drawing/2014/main" id="{49F23A3A-6062-DF47-E3C3-0E0BDA415FD5}"/>
                </a:ext>
              </a:extLst>
            </p:cNvPr>
            <p:cNvSpPr/>
            <p:nvPr/>
          </p:nvSpPr>
          <p:spPr>
            <a:xfrm>
              <a:off x="844064" y="3614442"/>
              <a:ext cx="757413" cy="382313"/>
            </a:xfrm>
            <a:custGeom>
              <a:avLst/>
              <a:gdLst/>
              <a:ahLst/>
              <a:cxnLst/>
              <a:rect l="l" t="t" r="r" b="b"/>
              <a:pathLst>
                <a:path w="26983" h="13620" extrusionOk="0">
                  <a:moveTo>
                    <a:pt x="8520" y="1"/>
                  </a:moveTo>
                  <a:lnTo>
                    <a:pt x="476" y="1964"/>
                  </a:lnTo>
                  <a:cubicBezTo>
                    <a:pt x="476" y="1964"/>
                    <a:pt x="1" y="6176"/>
                    <a:pt x="7665" y="9977"/>
                  </a:cubicBezTo>
                  <a:cubicBezTo>
                    <a:pt x="14739" y="13485"/>
                    <a:pt x="25214" y="13619"/>
                    <a:pt x="26783" y="13619"/>
                  </a:cubicBezTo>
                  <a:cubicBezTo>
                    <a:pt x="26914" y="13619"/>
                    <a:pt x="26983" y="13618"/>
                    <a:pt x="26983" y="13618"/>
                  </a:cubicBezTo>
                  <a:cubicBezTo>
                    <a:pt x="12858" y="12985"/>
                    <a:pt x="8520" y="1"/>
                    <a:pt x="8520" y="1"/>
                  </a:cubicBezTo>
                  <a:close/>
                </a:path>
              </a:pathLst>
            </a:custGeom>
            <a:solidFill>
              <a:srgbClr val="C39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61;p33">
            <a:extLst>
              <a:ext uri="{FF2B5EF4-FFF2-40B4-BE49-F238E27FC236}">
                <a16:creationId xmlns:a16="http://schemas.microsoft.com/office/drawing/2014/main" id="{9AA9D83D-F1A5-C382-E6D7-90403AEDAD99}"/>
              </a:ext>
            </a:extLst>
          </p:cNvPr>
          <p:cNvSpPr txBox="1"/>
          <p:nvPr/>
        </p:nvSpPr>
        <p:spPr>
          <a:xfrm>
            <a:off x="5497053" y="1003163"/>
            <a:ext cx="1513377"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Roboto"/>
                <a:ea typeface="Roboto"/>
                <a:cs typeface="Roboto"/>
                <a:sym typeface="Roboto"/>
              </a:rPr>
              <a:t>Dữ liệu ảnh khuôn mặt</a:t>
            </a:r>
            <a:endParaRPr>
              <a:latin typeface="Roboto"/>
              <a:ea typeface="Roboto"/>
              <a:cs typeface="Roboto"/>
              <a:sym typeface="Roboto"/>
            </a:endParaRPr>
          </a:p>
        </p:txBody>
      </p:sp>
      <p:grpSp>
        <p:nvGrpSpPr>
          <p:cNvPr id="41" name="Google Shape;433;p33">
            <a:extLst>
              <a:ext uri="{FF2B5EF4-FFF2-40B4-BE49-F238E27FC236}">
                <a16:creationId xmlns:a16="http://schemas.microsoft.com/office/drawing/2014/main" id="{842F550B-5A39-AA94-B25B-FF9FFC377FCD}"/>
              </a:ext>
            </a:extLst>
          </p:cNvPr>
          <p:cNvGrpSpPr/>
          <p:nvPr/>
        </p:nvGrpSpPr>
        <p:grpSpPr>
          <a:xfrm rot="14002386">
            <a:off x="4932665" y="935388"/>
            <a:ext cx="274693" cy="358770"/>
            <a:chOff x="2444238" y="4189160"/>
            <a:chExt cx="274693" cy="358770"/>
          </a:xfrm>
        </p:grpSpPr>
        <p:sp>
          <p:nvSpPr>
            <p:cNvPr id="42" name="Google Shape;434;p33">
              <a:extLst>
                <a:ext uri="{FF2B5EF4-FFF2-40B4-BE49-F238E27FC236}">
                  <a16:creationId xmlns:a16="http://schemas.microsoft.com/office/drawing/2014/main" id="{6AF1F674-D9CB-A80A-C538-AF31BC778BEC}"/>
                </a:ext>
              </a:extLst>
            </p:cNvPr>
            <p:cNvSpPr/>
            <p:nvPr/>
          </p:nvSpPr>
          <p:spPr>
            <a:xfrm>
              <a:off x="2444238" y="4189160"/>
              <a:ext cx="274693" cy="320503"/>
            </a:xfrm>
            <a:custGeom>
              <a:avLst/>
              <a:gdLst/>
              <a:ahLst/>
              <a:cxnLst/>
              <a:rect l="l" t="t" r="r" b="b"/>
              <a:pathLst>
                <a:path w="9786" h="11418" extrusionOk="0">
                  <a:moveTo>
                    <a:pt x="7506" y="1"/>
                  </a:moveTo>
                  <a:cubicBezTo>
                    <a:pt x="7450" y="1"/>
                    <a:pt x="7395" y="17"/>
                    <a:pt x="7347" y="48"/>
                  </a:cubicBezTo>
                  <a:lnTo>
                    <a:pt x="7347" y="80"/>
                  </a:lnTo>
                  <a:lnTo>
                    <a:pt x="7316" y="80"/>
                  </a:lnTo>
                  <a:cubicBezTo>
                    <a:pt x="7221" y="80"/>
                    <a:pt x="7157" y="143"/>
                    <a:pt x="7126" y="175"/>
                  </a:cubicBezTo>
                  <a:cubicBezTo>
                    <a:pt x="6017" y="1093"/>
                    <a:pt x="5099" y="2043"/>
                    <a:pt x="4402" y="3057"/>
                  </a:cubicBezTo>
                  <a:cubicBezTo>
                    <a:pt x="4275" y="3247"/>
                    <a:pt x="4371" y="3405"/>
                    <a:pt x="4434" y="3469"/>
                  </a:cubicBezTo>
                  <a:cubicBezTo>
                    <a:pt x="4505" y="3540"/>
                    <a:pt x="4616" y="3581"/>
                    <a:pt x="4733" y="3581"/>
                  </a:cubicBezTo>
                  <a:cubicBezTo>
                    <a:pt x="4825" y="3581"/>
                    <a:pt x="4921" y="3556"/>
                    <a:pt x="5004" y="3500"/>
                  </a:cubicBezTo>
                  <a:cubicBezTo>
                    <a:pt x="5574" y="3025"/>
                    <a:pt x="6017" y="2582"/>
                    <a:pt x="6366" y="2107"/>
                  </a:cubicBezTo>
                  <a:cubicBezTo>
                    <a:pt x="6461" y="1948"/>
                    <a:pt x="6587" y="1758"/>
                    <a:pt x="6682" y="1568"/>
                  </a:cubicBezTo>
                  <a:lnTo>
                    <a:pt x="6682" y="1537"/>
                  </a:lnTo>
                  <a:lnTo>
                    <a:pt x="6777" y="1442"/>
                  </a:lnTo>
                  <a:cubicBezTo>
                    <a:pt x="6841" y="1410"/>
                    <a:pt x="6904" y="1347"/>
                    <a:pt x="6936" y="1283"/>
                  </a:cubicBezTo>
                  <a:lnTo>
                    <a:pt x="7094" y="1125"/>
                  </a:lnTo>
                  <a:lnTo>
                    <a:pt x="7126" y="1347"/>
                  </a:lnTo>
                  <a:cubicBezTo>
                    <a:pt x="7126" y="1727"/>
                    <a:pt x="7126" y="2107"/>
                    <a:pt x="7126" y="2487"/>
                  </a:cubicBezTo>
                  <a:cubicBezTo>
                    <a:pt x="7094" y="2740"/>
                    <a:pt x="7094" y="2994"/>
                    <a:pt x="7094" y="3215"/>
                  </a:cubicBezTo>
                  <a:cubicBezTo>
                    <a:pt x="7094" y="4102"/>
                    <a:pt x="7126" y="4989"/>
                    <a:pt x="7126" y="5875"/>
                  </a:cubicBezTo>
                  <a:cubicBezTo>
                    <a:pt x="7157" y="7427"/>
                    <a:pt x="7221" y="9011"/>
                    <a:pt x="7284" y="10752"/>
                  </a:cubicBezTo>
                  <a:lnTo>
                    <a:pt x="7284" y="10879"/>
                  </a:lnTo>
                  <a:lnTo>
                    <a:pt x="7157" y="10847"/>
                  </a:lnTo>
                  <a:cubicBezTo>
                    <a:pt x="6777" y="10784"/>
                    <a:pt x="6366" y="10721"/>
                    <a:pt x="5954" y="10657"/>
                  </a:cubicBezTo>
                  <a:cubicBezTo>
                    <a:pt x="4022" y="10341"/>
                    <a:pt x="2059" y="9992"/>
                    <a:pt x="95" y="9929"/>
                  </a:cubicBezTo>
                  <a:cubicBezTo>
                    <a:pt x="32" y="9929"/>
                    <a:pt x="32" y="9961"/>
                    <a:pt x="32" y="9992"/>
                  </a:cubicBezTo>
                  <a:cubicBezTo>
                    <a:pt x="32" y="9992"/>
                    <a:pt x="0" y="10056"/>
                    <a:pt x="64" y="10087"/>
                  </a:cubicBezTo>
                  <a:cubicBezTo>
                    <a:pt x="1932" y="10594"/>
                    <a:pt x="3895" y="10879"/>
                    <a:pt x="5796" y="11164"/>
                  </a:cubicBezTo>
                  <a:cubicBezTo>
                    <a:pt x="6366" y="11259"/>
                    <a:pt x="6936" y="11322"/>
                    <a:pt x="7474" y="11417"/>
                  </a:cubicBezTo>
                  <a:cubicBezTo>
                    <a:pt x="7569" y="11417"/>
                    <a:pt x="7664" y="11417"/>
                    <a:pt x="7727" y="11354"/>
                  </a:cubicBezTo>
                  <a:cubicBezTo>
                    <a:pt x="7791" y="11291"/>
                    <a:pt x="7822" y="11259"/>
                    <a:pt x="7822" y="11164"/>
                  </a:cubicBezTo>
                  <a:cubicBezTo>
                    <a:pt x="7727" y="9391"/>
                    <a:pt x="7696" y="7617"/>
                    <a:pt x="7664" y="5875"/>
                  </a:cubicBezTo>
                  <a:cubicBezTo>
                    <a:pt x="7632" y="5020"/>
                    <a:pt x="7632" y="4165"/>
                    <a:pt x="7632" y="3310"/>
                  </a:cubicBezTo>
                  <a:cubicBezTo>
                    <a:pt x="7632" y="3089"/>
                    <a:pt x="7632" y="2867"/>
                    <a:pt x="7632" y="2645"/>
                  </a:cubicBezTo>
                  <a:cubicBezTo>
                    <a:pt x="7601" y="2107"/>
                    <a:pt x="7601" y="1537"/>
                    <a:pt x="7664" y="998"/>
                  </a:cubicBezTo>
                  <a:lnTo>
                    <a:pt x="7664" y="745"/>
                  </a:lnTo>
                  <a:lnTo>
                    <a:pt x="7917" y="1093"/>
                  </a:lnTo>
                  <a:cubicBezTo>
                    <a:pt x="8456" y="1790"/>
                    <a:pt x="8994" y="2487"/>
                    <a:pt x="9659" y="3057"/>
                  </a:cubicBezTo>
                  <a:cubicBezTo>
                    <a:pt x="9670" y="3067"/>
                    <a:pt x="9680" y="3071"/>
                    <a:pt x="9691" y="3071"/>
                  </a:cubicBezTo>
                  <a:cubicBezTo>
                    <a:pt x="9712" y="3071"/>
                    <a:pt x="9733" y="3057"/>
                    <a:pt x="9754" y="3057"/>
                  </a:cubicBezTo>
                  <a:cubicBezTo>
                    <a:pt x="9754" y="3057"/>
                    <a:pt x="9786" y="3025"/>
                    <a:pt x="9786" y="2994"/>
                  </a:cubicBezTo>
                  <a:cubicBezTo>
                    <a:pt x="9564" y="2012"/>
                    <a:pt x="8836" y="998"/>
                    <a:pt x="7664" y="48"/>
                  </a:cubicBezTo>
                  <a:cubicBezTo>
                    <a:pt x="7617" y="17"/>
                    <a:pt x="7561" y="1"/>
                    <a:pt x="75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5;p33">
              <a:extLst>
                <a:ext uri="{FF2B5EF4-FFF2-40B4-BE49-F238E27FC236}">
                  <a16:creationId xmlns:a16="http://schemas.microsoft.com/office/drawing/2014/main" id="{7A06EA8A-F68E-8DF4-BB28-8DFD2BA6ECB9}"/>
                </a:ext>
              </a:extLst>
            </p:cNvPr>
            <p:cNvSpPr/>
            <p:nvPr/>
          </p:nvSpPr>
          <p:spPr>
            <a:xfrm>
              <a:off x="2510008" y="4527411"/>
              <a:ext cx="94259" cy="20519"/>
            </a:xfrm>
            <a:custGeom>
              <a:avLst/>
              <a:gdLst/>
              <a:ahLst/>
              <a:cxnLst/>
              <a:rect l="l" t="t" r="r" b="b"/>
              <a:pathLst>
                <a:path w="3358" h="731" extrusionOk="0">
                  <a:moveTo>
                    <a:pt x="159" y="1"/>
                  </a:moveTo>
                  <a:cubicBezTo>
                    <a:pt x="64" y="1"/>
                    <a:pt x="1" y="96"/>
                    <a:pt x="96" y="127"/>
                  </a:cubicBezTo>
                  <a:cubicBezTo>
                    <a:pt x="539" y="444"/>
                    <a:pt x="1109" y="603"/>
                    <a:pt x="1647" y="666"/>
                  </a:cubicBezTo>
                  <a:cubicBezTo>
                    <a:pt x="1901" y="729"/>
                    <a:pt x="2186" y="729"/>
                    <a:pt x="2471" y="729"/>
                  </a:cubicBezTo>
                  <a:cubicBezTo>
                    <a:pt x="2527" y="729"/>
                    <a:pt x="2590" y="731"/>
                    <a:pt x="2655" y="731"/>
                  </a:cubicBezTo>
                  <a:cubicBezTo>
                    <a:pt x="2884" y="731"/>
                    <a:pt x="3146" y="712"/>
                    <a:pt x="3294" y="539"/>
                  </a:cubicBezTo>
                  <a:cubicBezTo>
                    <a:pt x="3358" y="444"/>
                    <a:pt x="3358" y="318"/>
                    <a:pt x="3263" y="222"/>
                  </a:cubicBezTo>
                  <a:cubicBezTo>
                    <a:pt x="3174" y="172"/>
                    <a:pt x="3070" y="157"/>
                    <a:pt x="2963" y="157"/>
                  </a:cubicBezTo>
                  <a:cubicBezTo>
                    <a:pt x="2803" y="157"/>
                    <a:pt x="2636" y="191"/>
                    <a:pt x="2503" y="191"/>
                  </a:cubicBezTo>
                  <a:lnTo>
                    <a:pt x="1711" y="191"/>
                  </a:lnTo>
                  <a:cubicBezTo>
                    <a:pt x="1172" y="159"/>
                    <a:pt x="666" y="64"/>
                    <a:pt x="1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61481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857;p48">
            <a:extLst>
              <a:ext uri="{FF2B5EF4-FFF2-40B4-BE49-F238E27FC236}">
                <a16:creationId xmlns:a16="http://schemas.microsoft.com/office/drawing/2014/main" id="{CFDDE4F1-075E-4381-AF15-EDD1B96A751F}"/>
              </a:ext>
            </a:extLst>
          </p:cNvPr>
          <p:cNvSpPr/>
          <p:nvPr/>
        </p:nvSpPr>
        <p:spPr>
          <a:xfrm>
            <a:off x="801728" y="606731"/>
            <a:ext cx="2045234" cy="435600"/>
          </a:xfrm>
          <a:prstGeom prst="roundRect">
            <a:avLst>
              <a:gd name="adj" fmla="val 16667"/>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1"/>
                </a:solidFill>
                <a:latin typeface="Barlow Semi Condensed Medium"/>
                <a:ea typeface="Barlow Semi Condensed Medium"/>
                <a:cs typeface="Barlow Semi Condensed Medium"/>
                <a:sym typeface="Barlow Semi Condensed Medium"/>
              </a:rPr>
              <a:t>XÂY DỰNG MÔ HÌNH</a:t>
            </a:r>
            <a:endParaRPr sz="1800">
              <a:solidFill>
                <a:schemeClr val="lt1"/>
              </a:solidFill>
              <a:latin typeface="Barlow Semi Condensed Medium"/>
              <a:ea typeface="Barlow Semi Condensed Medium"/>
              <a:cs typeface="Barlow Semi Condensed Medium"/>
              <a:sym typeface="Barlow Semi Condensed Medium"/>
            </a:endParaRPr>
          </a:p>
        </p:txBody>
      </p:sp>
      <p:pic>
        <p:nvPicPr>
          <p:cNvPr id="5" name="Picture 4">
            <a:extLst>
              <a:ext uri="{FF2B5EF4-FFF2-40B4-BE49-F238E27FC236}">
                <a16:creationId xmlns:a16="http://schemas.microsoft.com/office/drawing/2014/main" id="{D367B1DE-DD47-D34B-B678-4343A90F66A6}"/>
              </a:ext>
            </a:extLst>
          </p:cNvPr>
          <p:cNvPicPr>
            <a:picLocks noChangeAspect="1"/>
          </p:cNvPicPr>
          <p:nvPr/>
        </p:nvPicPr>
        <p:blipFill>
          <a:blip r:embed="rId2"/>
          <a:stretch>
            <a:fillRect/>
          </a:stretch>
        </p:blipFill>
        <p:spPr>
          <a:xfrm>
            <a:off x="86364" y="1208790"/>
            <a:ext cx="4210638" cy="2505425"/>
          </a:xfrm>
          <a:prstGeom prst="rect">
            <a:avLst/>
          </a:prstGeom>
        </p:spPr>
      </p:pic>
      <p:pic>
        <p:nvPicPr>
          <p:cNvPr id="7" name="Picture 6">
            <a:extLst>
              <a:ext uri="{FF2B5EF4-FFF2-40B4-BE49-F238E27FC236}">
                <a16:creationId xmlns:a16="http://schemas.microsoft.com/office/drawing/2014/main" id="{CDD12D87-1AC0-382C-C469-BADEBBF36114}"/>
              </a:ext>
            </a:extLst>
          </p:cNvPr>
          <p:cNvPicPr>
            <a:picLocks noChangeAspect="1"/>
          </p:cNvPicPr>
          <p:nvPr/>
        </p:nvPicPr>
        <p:blipFill>
          <a:blip r:embed="rId3"/>
          <a:stretch>
            <a:fillRect/>
          </a:stretch>
        </p:blipFill>
        <p:spPr>
          <a:xfrm>
            <a:off x="5460460" y="1208790"/>
            <a:ext cx="3430960" cy="2506209"/>
          </a:xfrm>
          <a:prstGeom prst="rect">
            <a:avLst/>
          </a:prstGeom>
        </p:spPr>
      </p:pic>
      <p:pic>
        <p:nvPicPr>
          <p:cNvPr id="9" name="Picture 8">
            <a:extLst>
              <a:ext uri="{FF2B5EF4-FFF2-40B4-BE49-F238E27FC236}">
                <a16:creationId xmlns:a16="http://schemas.microsoft.com/office/drawing/2014/main" id="{4B2186B0-E820-1C1E-4244-E782C8BB09FA}"/>
              </a:ext>
            </a:extLst>
          </p:cNvPr>
          <p:cNvPicPr>
            <a:picLocks noChangeAspect="1"/>
          </p:cNvPicPr>
          <p:nvPr/>
        </p:nvPicPr>
        <p:blipFill>
          <a:blip r:embed="rId4"/>
          <a:stretch>
            <a:fillRect/>
          </a:stretch>
        </p:blipFill>
        <p:spPr>
          <a:xfrm>
            <a:off x="3412717" y="3925388"/>
            <a:ext cx="2448267" cy="1047896"/>
          </a:xfrm>
          <a:prstGeom prst="rect">
            <a:avLst/>
          </a:prstGeom>
        </p:spPr>
      </p:pic>
      <p:grpSp>
        <p:nvGrpSpPr>
          <p:cNvPr id="10" name="Google Shape;449;p33">
            <a:extLst>
              <a:ext uri="{FF2B5EF4-FFF2-40B4-BE49-F238E27FC236}">
                <a16:creationId xmlns:a16="http://schemas.microsoft.com/office/drawing/2014/main" id="{250208DA-0CB4-9F04-7ADB-9936DA5F7991}"/>
              </a:ext>
            </a:extLst>
          </p:cNvPr>
          <p:cNvGrpSpPr/>
          <p:nvPr/>
        </p:nvGrpSpPr>
        <p:grpSpPr>
          <a:xfrm rot="3844384">
            <a:off x="6090495" y="4469708"/>
            <a:ext cx="200168" cy="510930"/>
            <a:chOff x="1601470" y="1426280"/>
            <a:chExt cx="200168" cy="510930"/>
          </a:xfrm>
        </p:grpSpPr>
        <p:sp>
          <p:nvSpPr>
            <p:cNvPr id="11" name="Google Shape;450;p33">
              <a:extLst>
                <a:ext uri="{FF2B5EF4-FFF2-40B4-BE49-F238E27FC236}">
                  <a16:creationId xmlns:a16="http://schemas.microsoft.com/office/drawing/2014/main" id="{4B6662D9-2E1A-E141-3B28-B6A55C96D611}"/>
                </a:ext>
              </a:extLst>
            </p:cNvPr>
            <p:cNvSpPr/>
            <p:nvPr/>
          </p:nvSpPr>
          <p:spPr>
            <a:xfrm>
              <a:off x="1621933" y="1426280"/>
              <a:ext cx="179704" cy="510930"/>
            </a:xfrm>
            <a:custGeom>
              <a:avLst/>
              <a:gdLst/>
              <a:ahLst/>
              <a:cxnLst/>
              <a:rect l="l" t="t" r="r" b="b"/>
              <a:pathLst>
                <a:path w="6402" h="18202" extrusionOk="0">
                  <a:moveTo>
                    <a:pt x="5981" y="1"/>
                  </a:moveTo>
                  <a:cubicBezTo>
                    <a:pt x="5952" y="1"/>
                    <a:pt x="5921" y="5"/>
                    <a:pt x="5891" y="16"/>
                  </a:cubicBezTo>
                  <a:cubicBezTo>
                    <a:pt x="5226" y="206"/>
                    <a:pt x="4561" y="459"/>
                    <a:pt x="3959" y="807"/>
                  </a:cubicBezTo>
                  <a:cubicBezTo>
                    <a:pt x="3674" y="966"/>
                    <a:pt x="3389" y="1124"/>
                    <a:pt x="3104" y="1346"/>
                  </a:cubicBezTo>
                  <a:cubicBezTo>
                    <a:pt x="2977" y="1441"/>
                    <a:pt x="2850" y="1536"/>
                    <a:pt x="2724" y="1631"/>
                  </a:cubicBezTo>
                  <a:cubicBezTo>
                    <a:pt x="2597" y="1758"/>
                    <a:pt x="2565" y="1884"/>
                    <a:pt x="2565" y="2074"/>
                  </a:cubicBezTo>
                  <a:cubicBezTo>
                    <a:pt x="2534" y="2138"/>
                    <a:pt x="2629" y="2169"/>
                    <a:pt x="2660" y="2201"/>
                  </a:cubicBezTo>
                  <a:cubicBezTo>
                    <a:pt x="2686" y="2203"/>
                    <a:pt x="2711" y="2204"/>
                    <a:pt x="2735" y="2204"/>
                  </a:cubicBezTo>
                  <a:cubicBezTo>
                    <a:pt x="3037" y="2204"/>
                    <a:pt x="3218" y="2028"/>
                    <a:pt x="3452" y="1853"/>
                  </a:cubicBezTo>
                  <a:cubicBezTo>
                    <a:pt x="3737" y="1663"/>
                    <a:pt x="3991" y="1504"/>
                    <a:pt x="4276" y="1346"/>
                  </a:cubicBezTo>
                  <a:cubicBezTo>
                    <a:pt x="4492" y="1225"/>
                    <a:pt x="4714" y="1114"/>
                    <a:pt x="4938" y="1014"/>
                  </a:cubicBezTo>
                  <a:lnTo>
                    <a:pt x="4938" y="1014"/>
                  </a:lnTo>
                  <a:cubicBezTo>
                    <a:pt x="4789" y="1198"/>
                    <a:pt x="4627" y="1383"/>
                    <a:pt x="4466" y="1567"/>
                  </a:cubicBezTo>
                  <a:cubicBezTo>
                    <a:pt x="4054" y="2043"/>
                    <a:pt x="3674" y="2549"/>
                    <a:pt x="3326" y="3056"/>
                  </a:cubicBezTo>
                  <a:cubicBezTo>
                    <a:pt x="2597" y="4101"/>
                    <a:pt x="1964" y="5241"/>
                    <a:pt x="1489" y="6413"/>
                  </a:cubicBezTo>
                  <a:cubicBezTo>
                    <a:pt x="507" y="8788"/>
                    <a:pt x="0" y="11385"/>
                    <a:pt x="32" y="13950"/>
                  </a:cubicBezTo>
                  <a:cubicBezTo>
                    <a:pt x="32" y="14647"/>
                    <a:pt x="95" y="15343"/>
                    <a:pt x="190" y="16040"/>
                  </a:cubicBezTo>
                  <a:cubicBezTo>
                    <a:pt x="285" y="16737"/>
                    <a:pt x="412" y="17497"/>
                    <a:pt x="697" y="18130"/>
                  </a:cubicBezTo>
                  <a:cubicBezTo>
                    <a:pt x="722" y="18181"/>
                    <a:pt x="768" y="18201"/>
                    <a:pt x="812" y="18201"/>
                  </a:cubicBezTo>
                  <a:cubicBezTo>
                    <a:pt x="877" y="18201"/>
                    <a:pt x="938" y="18156"/>
                    <a:pt x="919" y="18099"/>
                  </a:cubicBezTo>
                  <a:cubicBezTo>
                    <a:pt x="887" y="17465"/>
                    <a:pt x="729" y="16864"/>
                    <a:pt x="665" y="16262"/>
                  </a:cubicBezTo>
                  <a:cubicBezTo>
                    <a:pt x="570" y="15628"/>
                    <a:pt x="507" y="15027"/>
                    <a:pt x="507" y="14393"/>
                  </a:cubicBezTo>
                  <a:cubicBezTo>
                    <a:pt x="444" y="13127"/>
                    <a:pt x="539" y="11892"/>
                    <a:pt x="729" y="10656"/>
                  </a:cubicBezTo>
                  <a:cubicBezTo>
                    <a:pt x="1172" y="8186"/>
                    <a:pt x="2059" y="5779"/>
                    <a:pt x="3421" y="3689"/>
                  </a:cubicBezTo>
                  <a:cubicBezTo>
                    <a:pt x="3832" y="3088"/>
                    <a:pt x="4244" y="2518"/>
                    <a:pt x="4687" y="1979"/>
                  </a:cubicBezTo>
                  <a:cubicBezTo>
                    <a:pt x="4909" y="1726"/>
                    <a:pt x="5131" y="1441"/>
                    <a:pt x="5384" y="1219"/>
                  </a:cubicBezTo>
                  <a:cubicBezTo>
                    <a:pt x="5637" y="966"/>
                    <a:pt x="5922" y="776"/>
                    <a:pt x="6176" y="522"/>
                  </a:cubicBezTo>
                  <a:cubicBezTo>
                    <a:pt x="6402" y="325"/>
                    <a:pt x="6224" y="1"/>
                    <a:pt x="59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1;p33">
              <a:extLst>
                <a:ext uri="{FF2B5EF4-FFF2-40B4-BE49-F238E27FC236}">
                  <a16:creationId xmlns:a16="http://schemas.microsoft.com/office/drawing/2014/main" id="{634CE177-8EF3-12C8-AB4E-56D5920F106B}"/>
                </a:ext>
              </a:extLst>
            </p:cNvPr>
            <p:cNvSpPr/>
            <p:nvPr/>
          </p:nvSpPr>
          <p:spPr>
            <a:xfrm>
              <a:off x="1773066" y="1428413"/>
              <a:ext cx="23130" cy="94708"/>
            </a:xfrm>
            <a:custGeom>
              <a:avLst/>
              <a:gdLst/>
              <a:ahLst/>
              <a:cxnLst/>
              <a:rect l="l" t="t" r="r" b="b"/>
              <a:pathLst>
                <a:path w="824" h="3374" extrusionOk="0">
                  <a:moveTo>
                    <a:pt x="556" y="0"/>
                  </a:moveTo>
                  <a:cubicBezTo>
                    <a:pt x="528" y="0"/>
                    <a:pt x="499" y="11"/>
                    <a:pt x="475" y="35"/>
                  </a:cubicBezTo>
                  <a:cubicBezTo>
                    <a:pt x="317" y="225"/>
                    <a:pt x="285" y="478"/>
                    <a:pt x="253" y="731"/>
                  </a:cubicBezTo>
                  <a:cubicBezTo>
                    <a:pt x="222" y="985"/>
                    <a:pt x="190" y="1238"/>
                    <a:pt x="158" y="1523"/>
                  </a:cubicBezTo>
                  <a:cubicBezTo>
                    <a:pt x="95" y="2030"/>
                    <a:pt x="0" y="2568"/>
                    <a:pt x="0" y="3107"/>
                  </a:cubicBezTo>
                  <a:cubicBezTo>
                    <a:pt x="0" y="3202"/>
                    <a:pt x="63" y="3297"/>
                    <a:pt x="127" y="3328"/>
                  </a:cubicBezTo>
                  <a:cubicBezTo>
                    <a:pt x="171" y="3351"/>
                    <a:pt x="216" y="3373"/>
                    <a:pt x="272" y="3373"/>
                  </a:cubicBezTo>
                  <a:cubicBezTo>
                    <a:pt x="295" y="3373"/>
                    <a:pt x="321" y="3369"/>
                    <a:pt x="348" y="3360"/>
                  </a:cubicBezTo>
                  <a:cubicBezTo>
                    <a:pt x="443" y="3328"/>
                    <a:pt x="507" y="3265"/>
                    <a:pt x="538" y="3170"/>
                  </a:cubicBezTo>
                  <a:cubicBezTo>
                    <a:pt x="633" y="2663"/>
                    <a:pt x="665" y="2125"/>
                    <a:pt x="697" y="1587"/>
                  </a:cubicBezTo>
                  <a:cubicBezTo>
                    <a:pt x="728" y="1333"/>
                    <a:pt x="728" y="1048"/>
                    <a:pt x="760" y="795"/>
                  </a:cubicBezTo>
                  <a:cubicBezTo>
                    <a:pt x="760" y="541"/>
                    <a:pt x="823" y="288"/>
                    <a:pt x="665" y="66"/>
                  </a:cubicBezTo>
                  <a:cubicBezTo>
                    <a:pt x="645" y="27"/>
                    <a:pt x="602" y="0"/>
                    <a:pt x="5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2;p33">
              <a:extLst>
                <a:ext uri="{FF2B5EF4-FFF2-40B4-BE49-F238E27FC236}">
                  <a16:creationId xmlns:a16="http://schemas.microsoft.com/office/drawing/2014/main" id="{674465C3-2E10-7EE2-0163-4CDF3BDF66AA}"/>
                </a:ext>
              </a:extLst>
            </p:cNvPr>
            <p:cNvSpPr/>
            <p:nvPr/>
          </p:nvSpPr>
          <p:spPr>
            <a:xfrm>
              <a:off x="1601470" y="1705695"/>
              <a:ext cx="19256" cy="164687"/>
            </a:xfrm>
            <a:custGeom>
              <a:avLst/>
              <a:gdLst/>
              <a:ahLst/>
              <a:cxnLst/>
              <a:rect l="l" t="t" r="r" b="b"/>
              <a:pathLst>
                <a:path w="686" h="5867" extrusionOk="0">
                  <a:moveTo>
                    <a:pt x="560" y="0"/>
                  </a:moveTo>
                  <a:cubicBezTo>
                    <a:pt x="523" y="0"/>
                    <a:pt x="488" y="21"/>
                    <a:pt x="476" y="69"/>
                  </a:cubicBezTo>
                  <a:cubicBezTo>
                    <a:pt x="223" y="987"/>
                    <a:pt x="96" y="1906"/>
                    <a:pt x="33" y="2856"/>
                  </a:cubicBezTo>
                  <a:cubicBezTo>
                    <a:pt x="1" y="3331"/>
                    <a:pt x="1" y="3806"/>
                    <a:pt x="33" y="4249"/>
                  </a:cubicBezTo>
                  <a:cubicBezTo>
                    <a:pt x="64" y="4724"/>
                    <a:pt x="64" y="5231"/>
                    <a:pt x="191" y="5706"/>
                  </a:cubicBezTo>
                  <a:cubicBezTo>
                    <a:pt x="216" y="5818"/>
                    <a:pt x="295" y="5867"/>
                    <a:pt x="380" y="5867"/>
                  </a:cubicBezTo>
                  <a:cubicBezTo>
                    <a:pt x="510" y="5867"/>
                    <a:pt x="653" y="5752"/>
                    <a:pt x="634" y="5579"/>
                  </a:cubicBezTo>
                  <a:cubicBezTo>
                    <a:pt x="539" y="5104"/>
                    <a:pt x="413" y="4661"/>
                    <a:pt x="381" y="4154"/>
                  </a:cubicBezTo>
                  <a:cubicBezTo>
                    <a:pt x="318" y="3743"/>
                    <a:pt x="318" y="3299"/>
                    <a:pt x="318" y="2856"/>
                  </a:cubicBezTo>
                  <a:cubicBezTo>
                    <a:pt x="318" y="1938"/>
                    <a:pt x="444" y="1019"/>
                    <a:pt x="666" y="132"/>
                  </a:cubicBezTo>
                  <a:cubicBezTo>
                    <a:pt x="686" y="54"/>
                    <a:pt x="620" y="0"/>
                    <a:pt x="5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037;p42">
            <a:extLst>
              <a:ext uri="{FF2B5EF4-FFF2-40B4-BE49-F238E27FC236}">
                <a16:creationId xmlns:a16="http://schemas.microsoft.com/office/drawing/2014/main" id="{A882712B-96C8-1B15-243A-473C46E57F05}"/>
              </a:ext>
            </a:extLst>
          </p:cNvPr>
          <p:cNvGrpSpPr/>
          <p:nvPr/>
        </p:nvGrpSpPr>
        <p:grpSpPr>
          <a:xfrm>
            <a:off x="564954" y="3772554"/>
            <a:ext cx="1737384" cy="478295"/>
            <a:chOff x="6955426" y="1463856"/>
            <a:chExt cx="1737384" cy="478295"/>
          </a:xfrm>
        </p:grpSpPr>
        <p:sp>
          <p:nvSpPr>
            <p:cNvPr id="15" name="Google Shape;1038;p42">
              <a:extLst>
                <a:ext uri="{FF2B5EF4-FFF2-40B4-BE49-F238E27FC236}">
                  <a16:creationId xmlns:a16="http://schemas.microsoft.com/office/drawing/2014/main" id="{A04E4C55-4F7A-E812-6E0B-671DEF8473C8}"/>
                </a:ext>
              </a:extLst>
            </p:cNvPr>
            <p:cNvSpPr/>
            <p:nvPr/>
          </p:nvSpPr>
          <p:spPr>
            <a:xfrm>
              <a:off x="6955426" y="1496063"/>
              <a:ext cx="1699322" cy="446089"/>
            </a:xfrm>
            <a:custGeom>
              <a:avLst/>
              <a:gdLst/>
              <a:ahLst/>
              <a:cxnLst/>
              <a:rect l="l" t="t" r="r" b="b"/>
              <a:pathLst>
                <a:path w="55137" h="14474" extrusionOk="0">
                  <a:moveTo>
                    <a:pt x="1" y="1"/>
                  </a:moveTo>
                  <a:lnTo>
                    <a:pt x="1" y="14473"/>
                  </a:lnTo>
                  <a:lnTo>
                    <a:pt x="33760" y="14473"/>
                  </a:lnTo>
                  <a:lnTo>
                    <a:pt x="55136" y="11433"/>
                  </a:lnTo>
                  <a:lnTo>
                    <a:pt x="55136" y="1"/>
                  </a:ln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39;p42">
              <a:extLst>
                <a:ext uri="{FF2B5EF4-FFF2-40B4-BE49-F238E27FC236}">
                  <a16:creationId xmlns:a16="http://schemas.microsoft.com/office/drawing/2014/main" id="{ECDD7839-223D-894A-9AEE-622F8571C26C}"/>
                </a:ext>
              </a:extLst>
            </p:cNvPr>
            <p:cNvSpPr/>
            <p:nvPr/>
          </p:nvSpPr>
          <p:spPr>
            <a:xfrm>
              <a:off x="7179917" y="1463856"/>
              <a:ext cx="1512892" cy="446089"/>
            </a:xfrm>
            <a:custGeom>
              <a:avLst/>
              <a:gdLst/>
              <a:ahLst/>
              <a:cxnLst/>
              <a:rect l="l" t="t" r="r" b="b"/>
              <a:pathLst>
                <a:path w="49088" h="14474" extrusionOk="0">
                  <a:moveTo>
                    <a:pt x="0" y="1"/>
                  </a:moveTo>
                  <a:lnTo>
                    <a:pt x="0" y="14473"/>
                  </a:lnTo>
                  <a:lnTo>
                    <a:pt x="27711" y="14473"/>
                  </a:lnTo>
                  <a:lnTo>
                    <a:pt x="49088" y="11402"/>
                  </a:lnTo>
                  <a:lnTo>
                    <a:pt x="49088" y="1"/>
                  </a:ln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40;p42">
              <a:extLst>
                <a:ext uri="{FF2B5EF4-FFF2-40B4-BE49-F238E27FC236}">
                  <a16:creationId xmlns:a16="http://schemas.microsoft.com/office/drawing/2014/main" id="{FE9D5E6B-7AA3-B5F9-1FA3-F34E63512B7F}"/>
                </a:ext>
              </a:extLst>
            </p:cNvPr>
            <p:cNvSpPr/>
            <p:nvPr/>
          </p:nvSpPr>
          <p:spPr>
            <a:xfrm>
              <a:off x="6993488" y="1463856"/>
              <a:ext cx="186461" cy="446089"/>
            </a:xfrm>
            <a:custGeom>
              <a:avLst/>
              <a:gdLst/>
              <a:ahLst/>
              <a:cxnLst/>
              <a:rect l="l" t="t" r="r" b="b"/>
              <a:pathLst>
                <a:path w="6050" h="14474" extrusionOk="0">
                  <a:moveTo>
                    <a:pt x="1" y="1"/>
                  </a:moveTo>
                  <a:lnTo>
                    <a:pt x="1" y="14473"/>
                  </a:lnTo>
                  <a:lnTo>
                    <a:pt x="6049" y="14473"/>
                  </a:lnTo>
                  <a:lnTo>
                    <a:pt x="6049" y="1"/>
                  </a:ln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41;p42">
              <a:extLst>
                <a:ext uri="{FF2B5EF4-FFF2-40B4-BE49-F238E27FC236}">
                  <a16:creationId xmlns:a16="http://schemas.microsoft.com/office/drawing/2014/main" id="{F0EBBA5C-693A-1EA2-4796-7B2A78E8D4E0}"/>
                </a:ext>
              </a:extLst>
            </p:cNvPr>
            <p:cNvSpPr/>
            <p:nvPr/>
          </p:nvSpPr>
          <p:spPr>
            <a:xfrm>
              <a:off x="8274051" y="1463856"/>
              <a:ext cx="418751" cy="392400"/>
            </a:xfrm>
            <a:custGeom>
              <a:avLst/>
              <a:gdLst/>
              <a:ahLst/>
              <a:cxnLst/>
              <a:rect l="l" t="t" r="r" b="b"/>
              <a:pathLst>
                <a:path w="13587" h="12732" extrusionOk="0">
                  <a:moveTo>
                    <a:pt x="1" y="1"/>
                  </a:moveTo>
                  <a:cubicBezTo>
                    <a:pt x="1362" y="919"/>
                    <a:pt x="2534" y="2059"/>
                    <a:pt x="3389" y="3358"/>
                  </a:cubicBezTo>
                  <a:cubicBezTo>
                    <a:pt x="5226" y="6176"/>
                    <a:pt x="5511" y="9691"/>
                    <a:pt x="4308" y="12732"/>
                  </a:cubicBezTo>
                  <a:lnTo>
                    <a:pt x="13587" y="11402"/>
                  </a:lnTo>
                  <a:lnTo>
                    <a:pt x="13587" y="1"/>
                  </a:ln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42;p42">
              <a:extLst>
                <a:ext uri="{FF2B5EF4-FFF2-40B4-BE49-F238E27FC236}">
                  <a16:creationId xmlns:a16="http://schemas.microsoft.com/office/drawing/2014/main" id="{8CCA2589-9E7D-B6DD-8B0D-A9774B7919F6}"/>
                </a:ext>
              </a:extLst>
            </p:cNvPr>
            <p:cNvSpPr/>
            <p:nvPr/>
          </p:nvSpPr>
          <p:spPr>
            <a:xfrm>
              <a:off x="8033934" y="1750820"/>
              <a:ext cx="658870" cy="159124"/>
            </a:xfrm>
            <a:custGeom>
              <a:avLst/>
              <a:gdLst/>
              <a:ahLst/>
              <a:cxnLst/>
              <a:rect l="l" t="t" r="r" b="b"/>
              <a:pathLst>
                <a:path w="21378" h="5163" extrusionOk="0">
                  <a:moveTo>
                    <a:pt x="21378" y="2091"/>
                  </a:moveTo>
                  <a:lnTo>
                    <a:pt x="21301" y="2102"/>
                  </a:lnTo>
                  <a:lnTo>
                    <a:pt x="21301" y="2102"/>
                  </a:lnTo>
                  <a:cubicBezTo>
                    <a:pt x="21351" y="2095"/>
                    <a:pt x="21377" y="2091"/>
                    <a:pt x="21378" y="2091"/>
                  </a:cubicBezTo>
                  <a:close/>
                  <a:moveTo>
                    <a:pt x="12637" y="0"/>
                  </a:moveTo>
                  <a:lnTo>
                    <a:pt x="1" y="5162"/>
                  </a:lnTo>
                  <a:lnTo>
                    <a:pt x="1" y="5162"/>
                  </a:lnTo>
                  <a:lnTo>
                    <a:pt x="21301" y="2102"/>
                  </a:lnTo>
                  <a:lnTo>
                    <a:pt x="21301" y="2102"/>
                  </a:lnTo>
                  <a:cubicBezTo>
                    <a:pt x="21098" y="2129"/>
                    <a:pt x="20505" y="2198"/>
                    <a:pt x="19684" y="2198"/>
                  </a:cubicBezTo>
                  <a:cubicBezTo>
                    <a:pt x="17870" y="2198"/>
                    <a:pt x="14943" y="1862"/>
                    <a:pt x="12637"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43;p42">
              <a:extLst>
                <a:ext uri="{FF2B5EF4-FFF2-40B4-BE49-F238E27FC236}">
                  <a16:creationId xmlns:a16="http://schemas.microsoft.com/office/drawing/2014/main" id="{3AE07211-7C05-ADA0-7CF5-B02467C04478}"/>
                </a:ext>
              </a:extLst>
            </p:cNvPr>
            <p:cNvSpPr/>
            <p:nvPr/>
          </p:nvSpPr>
          <p:spPr>
            <a:xfrm>
              <a:off x="8602005" y="1768387"/>
              <a:ext cx="1972" cy="31"/>
            </a:xfrm>
            <a:custGeom>
              <a:avLst/>
              <a:gdLst/>
              <a:ahLst/>
              <a:cxnLst/>
              <a:rect l="l" t="t" r="r" b="b"/>
              <a:pathLst>
                <a:path w="64" h="1" extrusionOk="0">
                  <a:moveTo>
                    <a:pt x="0" y="0"/>
                  </a:moveTo>
                  <a:cubicBezTo>
                    <a:pt x="32" y="0"/>
                    <a:pt x="64" y="0"/>
                    <a:pt x="64"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44;p42">
              <a:extLst>
                <a:ext uri="{FF2B5EF4-FFF2-40B4-BE49-F238E27FC236}">
                  <a16:creationId xmlns:a16="http://schemas.microsoft.com/office/drawing/2014/main" id="{2C6A918E-E61B-D485-2A8A-BDB54B06A616}"/>
                </a:ext>
              </a:extLst>
            </p:cNvPr>
            <p:cNvSpPr/>
            <p:nvPr/>
          </p:nvSpPr>
          <p:spPr>
            <a:xfrm>
              <a:off x="8033934" y="1735194"/>
              <a:ext cx="370950" cy="174749"/>
            </a:xfrm>
            <a:custGeom>
              <a:avLst/>
              <a:gdLst/>
              <a:ahLst/>
              <a:cxnLst/>
              <a:rect l="l" t="t" r="r" b="b"/>
              <a:pathLst>
                <a:path w="12036" h="5670" extrusionOk="0">
                  <a:moveTo>
                    <a:pt x="10547" y="1"/>
                  </a:moveTo>
                  <a:lnTo>
                    <a:pt x="1" y="5669"/>
                  </a:lnTo>
                  <a:lnTo>
                    <a:pt x="1" y="5669"/>
                  </a:lnTo>
                  <a:lnTo>
                    <a:pt x="12035" y="729"/>
                  </a:lnTo>
                  <a:cubicBezTo>
                    <a:pt x="11528" y="539"/>
                    <a:pt x="11022" y="317"/>
                    <a:pt x="10547" y="1"/>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1101;p42">
            <a:extLst>
              <a:ext uri="{FF2B5EF4-FFF2-40B4-BE49-F238E27FC236}">
                <a16:creationId xmlns:a16="http://schemas.microsoft.com/office/drawing/2014/main" id="{656980ED-787F-164E-66FC-60DDE12716FB}"/>
              </a:ext>
            </a:extLst>
          </p:cNvPr>
          <p:cNvSpPr txBox="1"/>
          <p:nvPr/>
        </p:nvSpPr>
        <p:spPr>
          <a:xfrm>
            <a:off x="801728" y="3771623"/>
            <a:ext cx="1500600" cy="43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Import các thư viện</a:t>
            </a:r>
            <a:endParaRPr sz="1200">
              <a:latin typeface="Roboto"/>
              <a:ea typeface="Roboto"/>
              <a:cs typeface="Roboto"/>
              <a:sym typeface="Roboto"/>
            </a:endParaRPr>
          </a:p>
        </p:txBody>
      </p:sp>
      <p:grpSp>
        <p:nvGrpSpPr>
          <p:cNvPr id="23" name="Google Shape;1037;p42">
            <a:extLst>
              <a:ext uri="{FF2B5EF4-FFF2-40B4-BE49-F238E27FC236}">
                <a16:creationId xmlns:a16="http://schemas.microsoft.com/office/drawing/2014/main" id="{DE0F828F-7F89-8ACA-770F-A6E491DA2E24}"/>
              </a:ext>
            </a:extLst>
          </p:cNvPr>
          <p:cNvGrpSpPr/>
          <p:nvPr/>
        </p:nvGrpSpPr>
        <p:grpSpPr>
          <a:xfrm>
            <a:off x="6631115" y="3772554"/>
            <a:ext cx="1737384" cy="478295"/>
            <a:chOff x="6955426" y="1463856"/>
            <a:chExt cx="1737384" cy="478295"/>
          </a:xfrm>
        </p:grpSpPr>
        <p:sp>
          <p:nvSpPr>
            <p:cNvPr id="24" name="Google Shape;1038;p42">
              <a:extLst>
                <a:ext uri="{FF2B5EF4-FFF2-40B4-BE49-F238E27FC236}">
                  <a16:creationId xmlns:a16="http://schemas.microsoft.com/office/drawing/2014/main" id="{A83D38AD-B712-A4E8-862A-33233EB97142}"/>
                </a:ext>
              </a:extLst>
            </p:cNvPr>
            <p:cNvSpPr/>
            <p:nvPr/>
          </p:nvSpPr>
          <p:spPr>
            <a:xfrm>
              <a:off x="6955426" y="1496063"/>
              <a:ext cx="1699322" cy="446089"/>
            </a:xfrm>
            <a:custGeom>
              <a:avLst/>
              <a:gdLst/>
              <a:ahLst/>
              <a:cxnLst/>
              <a:rect l="l" t="t" r="r" b="b"/>
              <a:pathLst>
                <a:path w="55137" h="14474" extrusionOk="0">
                  <a:moveTo>
                    <a:pt x="1" y="1"/>
                  </a:moveTo>
                  <a:lnTo>
                    <a:pt x="1" y="14473"/>
                  </a:lnTo>
                  <a:lnTo>
                    <a:pt x="33760" y="14473"/>
                  </a:lnTo>
                  <a:lnTo>
                    <a:pt x="55136" y="11433"/>
                  </a:lnTo>
                  <a:lnTo>
                    <a:pt x="55136" y="1"/>
                  </a:ln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39;p42">
              <a:extLst>
                <a:ext uri="{FF2B5EF4-FFF2-40B4-BE49-F238E27FC236}">
                  <a16:creationId xmlns:a16="http://schemas.microsoft.com/office/drawing/2014/main" id="{435B7A01-8E5C-BF6F-1316-CD9723597557}"/>
                </a:ext>
              </a:extLst>
            </p:cNvPr>
            <p:cNvSpPr/>
            <p:nvPr/>
          </p:nvSpPr>
          <p:spPr>
            <a:xfrm>
              <a:off x="7179917" y="1463856"/>
              <a:ext cx="1512892" cy="446089"/>
            </a:xfrm>
            <a:custGeom>
              <a:avLst/>
              <a:gdLst/>
              <a:ahLst/>
              <a:cxnLst/>
              <a:rect l="l" t="t" r="r" b="b"/>
              <a:pathLst>
                <a:path w="49088" h="14474" extrusionOk="0">
                  <a:moveTo>
                    <a:pt x="0" y="1"/>
                  </a:moveTo>
                  <a:lnTo>
                    <a:pt x="0" y="14473"/>
                  </a:lnTo>
                  <a:lnTo>
                    <a:pt x="27711" y="14473"/>
                  </a:lnTo>
                  <a:lnTo>
                    <a:pt x="49088" y="11402"/>
                  </a:lnTo>
                  <a:lnTo>
                    <a:pt x="49088" y="1"/>
                  </a:ln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40;p42">
              <a:extLst>
                <a:ext uri="{FF2B5EF4-FFF2-40B4-BE49-F238E27FC236}">
                  <a16:creationId xmlns:a16="http://schemas.microsoft.com/office/drawing/2014/main" id="{9B1F3FDC-726C-382F-3B33-0790B311A2C9}"/>
                </a:ext>
              </a:extLst>
            </p:cNvPr>
            <p:cNvSpPr/>
            <p:nvPr/>
          </p:nvSpPr>
          <p:spPr>
            <a:xfrm>
              <a:off x="6993488" y="1463856"/>
              <a:ext cx="186461" cy="446089"/>
            </a:xfrm>
            <a:custGeom>
              <a:avLst/>
              <a:gdLst/>
              <a:ahLst/>
              <a:cxnLst/>
              <a:rect l="l" t="t" r="r" b="b"/>
              <a:pathLst>
                <a:path w="6050" h="14474" extrusionOk="0">
                  <a:moveTo>
                    <a:pt x="1" y="1"/>
                  </a:moveTo>
                  <a:lnTo>
                    <a:pt x="1" y="14473"/>
                  </a:lnTo>
                  <a:lnTo>
                    <a:pt x="6049" y="14473"/>
                  </a:lnTo>
                  <a:lnTo>
                    <a:pt x="6049" y="1"/>
                  </a:ln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41;p42">
              <a:extLst>
                <a:ext uri="{FF2B5EF4-FFF2-40B4-BE49-F238E27FC236}">
                  <a16:creationId xmlns:a16="http://schemas.microsoft.com/office/drawing/2014/main" id="{C8E8D06E-3C7A-9A9B-7A2A-D6991104F278}"/>
                </a:ext>
              </a:extLst>
            </p:cNvPr>
            <p:cNvSpPr/>
            <p:nvPr/>
          </p:nvSpPr>
          <p:spPr>
            <a:xfrm>
              <a:off x="8274051" y="1463856"/>
              <a:ext cx="418751" cy="392400"/>
            </a:xfrm>
            <a:custGeom>
              <a:avLst/>
              <a:gdLst/>
              <a:ahLst/>
              <a:cxnLst/>
              <a:rect l="l" t="t" r="r" b="b"/>
              <a:pathLst>
                <a:path w="13587" h="12732" extrusionOk="0">
                  <a:moveTo>
                    <a:pt x="1" y="1"/>
                  </a:moveTo>
                  <a:cubicBezTo>
                    <a:pt x="1362" y="919"/>
                    <a:pt x="2534" y="2059"/>
                    <a:pt x="3389" y="3358"/>
                  </a:cubicBezTo>
                  <a:cubicBezTo>
                    <a:pt x="5226" y="6176"/>
                    <a:pt x="5511" y="9691"/>
                    <a:pt x="4308" y="12732"/>
                  </a:cubicBezTo>
                  <a:lnTo>
                    <a:pt x="13587" y="11402"/>
                  </a:lnTo>
                  <a:lnTo>
                    <a:pt x="13587" y="1"/>
                  </a:ln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42;p42">
              <a:extLst>
                <a:ext uri="{FF2B5EF4-FFF2-40B4-BE49-F238E27FC236}">
                  <a16:creationId xmlns:a16="http://schemas.microsoft.com/office/drawing/2014/main" id="{446F34F5-7800-9A72-F5A5-C2F73E3A270B}"/>
                </a:ext>
              </a:extLst>
            </p:cNvPr>
            <p:cNvSpPr/>
            <p:nvPr/>
          </p:nvSpPr>
          <p:spPr>
            <a:xfrm>
              <a:off x="8033934" y="1750820"/>
              <a:ext cx="658870" cy="159124"/>
            </a:xfrm>
            <a:custGeom>
              <a:avLst/>
              <a:gdLst/>
              <a:ahLst/>
              <a:cxnLst/>
              <a:rect l="l" t="t" r="r" b="b"/>
              <a:pathLst>
                <a:path w="21378" h="5163" extrusionOk="0">
                  <a:moveTo>
                    <a:pt x="21378" y="2091"/>
                  </a:moveTo>
                  <a:lnTo>
                    <a:pt x="21301" y="2102"/>
                  </a:lnTo>
                  <a:lnTo>
                    <a:pt x="21301" y="2102"/>
                  </a:lnTo>
                  <a:cubicBezTo>
                    <a:pt x="21351" y="2095"/>
                    <a:pt x="21377" y="2091"/>
                    <a:pt x="21378" y="2091"/>
                  </a:cubicBezTo>
                  <a:close/>
                  <a:moveTo>
                    <a:pt x="12637" y="0"/>
                  </a:moveTo>
                  <a:lnTo>
                    <a:pt x="1" y="5162"/>
                  </a:lnTo>
                  <a:lnTo>
                    <a:pt x="1" y="5162"/>
                  </a:lnTo>
                  <a:lnTo>
                    <a:pt x="21301" y="2102"/>
                  </a:lnTo>
                  <a:lnTo>
                    <a:pt x="21301" y="2102"/>
                  </a:lnTo>
                  <a:cubicBezTo>
                    <a:pt x="21098" y="2129"/>
                    <a:pt x="20505" y="2198"/>
                    <a:pt x="19684" y="2198"/>
                  </a:cubicBezTo>
                  <a:cubicBezTo>
                    <a:pt x="17870" y="2198"/>
                    <a:pt x="14943" y="1862"/>
                    <a:pt x="12637"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43;p42">
              <a:extLst>
                <a:ext uri="{FF2B5EF4-FFF2-40B4-BE49-F238E27FC236}">
                  <a16:creationId xmlns:a16="http://schemas.microsoft.com/office/drawing/2014/main" id="{2FF3D6DF-DBC5-DE5A-0ADC-069B76103B3F}"/>
                </a:ext>
              </a:extLst>
            </p:cNvPr>
            <p:cNvSpPr/>
            <p:nvPr/>
          </p:nvSpPr>
          <p:spPr>
            <a:xfrm>
              <a:off x="8602005" y="1768387"/>
              <a:ext cx="1972" cy="31"/>
            </a:xfrm>
            <a:custGeom>
              <a:avLst/>
              <a:gdLst/>
              <a:ahLst/>
              <a:cxnLst/>
              <a:rect l="l" t="t" r="r" b="b"/>
              <a:pathLst>
                <a:path w="64" h="1" extrusionOk="0">
                  <a:moveTo>
                    <a:pt x="0" y="0"/>
                  </a:moveTo>
                  <a:cubicBezTo>
                    <a:pt x="32" y="0"/>
                    <a:pt x="64" y="0"/>
                    <a:pt x="64"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44;p42">
              <a:extLst>
                <a:ext uri="{FF2B5EF4-FFF2-40B4-BE49-F238E27FC236}">
                  <a16:creationId xmlns:a16="http://schemas.microsoft.com/office/drawing/2014/main" id="{93916966-7624-B3D1-EE3C-ACE0A1D77964}"/>
                </a:ext>
              </a:extLst>
            </p:cNvPr>
            <p:cNvSpPr/>
            <p:nvPr/>
          </p:nvSpPr>
          <p:spPr>
            <a:xfrm>
              <a:off x="8033934" y="1735194"/>
              <a:ext cx="370950" cy="174749"/>
            </a:xfrm>
            <a:custGeom>
              <a:avLst/>
              <a:gdLst/>
              <a:ahLst/>
              <a:cxnLst/>
              <a:rect l="l" t="t" r="r" b="b"/>
              <a:pathLst>
                <a:path w="12036" h="5670" extrusionOk="0">
                  <a:moveTo>
                    <a:pt x="10547" y="1"/>
                  </a:moveTo>
                  <a:lnTo>
                    <a:pt x="1" y="5669"/>
                  </a:lnTo>
                  <a:lnTo>
                    <a:pt x="1" y="5669"/>
                  </a:lnTo>
                  <a:lnTo>
                    <a:pt x="12035" y="729"/>
                  </a:lnTo>
                  <a:cubicBezTo>
                    <a:pt x="11528" y="539"/>
                    <a:pt x="11022" y="317"/>
                    <a:pt x="10547" y="1"/>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1101;p42">
            <a:extLst>
              <a:ext uri="{FF2B5EF4-FFF2-40B4-BE49-F238E27FC236}">
                <a16:creationId xmlns:a16="http://schemas.microsoft.com/office/drawing/2014/main" id="{7D73EA2C-CC96-6271-FB95-9B061609EC33}"/>
              </a:ext>
            </a:extLst>
          </p:cNvPr>
          <p:cNvSpPr txBox="1"/>
          <p:nvPr/>
        </p:nvSpPr>
        <p:spPr>
          <a:xfrm>
            <a:off x="6867889" y="3771623"/>
            <a:ext cx="1500600" cy="43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Đọc và lưu trữ dữ liệu khuôn mặt</a:t>
            </a:r>
            <a:endParaRPr sz="1200">
              <a:latin typeface="Roboto"/>
              <a:ea typeface="Roboto"/>
              <a:cs typeface="Roboto"/>
              <a:sym typeface="Roboto"/>
            </a:endParaRPr>
          </a:p>
        </p:txBody>
      </p:sp>
      <p:grpSp>
        <p:nvGrpSpPr>
          <p:cNvPr id="32" name="Google Shape;1037;p42">
            <a:extLst>
              <a:ext uri="{FF2B5EF4-FFF2-40B4-BE49-F238E27FC236}">
                <a16:creationId xmlns:a16="http://schemas.microsoft.com/office/drawing/2014/main" id="{B355C478-9A99-9A55-660F-F7D1C2CDA2B0}"/>
              </a:ext>
            </a:extLst>
          </p:cNvPr>
          <p:cNvGrpSpPr/>
          <p:nvPr/>
        </p:nvGrpSpPr>
        <p:grpSpPr>
          <a:xfrm>
            <a:off x="6631105" y="4595739"/>
            <a:ext cx="1737384" cy="478295"/>
            <a:chOff x="6955426" y="1463856"/>
            <a:chExt cx="1737384" cy="478295"/>
          </a:xfrm>
        </p:grpSpPr>
        <p:sp>
          <p:nvSpPr>
            <p:cNvPr id="33" name="Google Shape;1038;p42">
              <a:extLst>
                <a:ext uri="{FF2B5EF4-FFF2-40B4-BE49-F238E27FC236}">
                  <a16:creationId xmlns:a16="http://schemas.microsoft.com/office/drawing/2014/main" id="{ADED55D3-6E86-C516-AD8A-CC8CF30EDECE}"/>
                </a:ext>
              </a:extLst>
            </p:cNvPr>
            <p:cNvSpPr/>
            <p:nvPr/>
          </p:nvSpPr>
          <p:spPr>
            <a:xfrm>
              <a:off x="6955426" y="1496063"/>
              <a:ext cx="1699322" cy="446089"/>
            </a:xfrm>
            <a:custGeom>
              <a:avLst/>
              <a:gdLst/>
              <a:ahLst/>
              <a:cxnLst/>
              <a:rect l="l" t="t" r="r" b="b"/>
              <a:pathLst>
                <a:path w="55137" h="14474" extrusionOk="0">
                  <a:moveTo>
                    <a:pt x="1" y="1"/>
                  </a:moveTo>
                  <a:lnTo>
                    <a:pt x="1" y="14473"/>
                  </a:lnTo>
                  <a:lnTo>
                    <a:pt x="33760" y="14473"/>
                  </a:lnTo>
                  <a:lnTo>
                    <a:pt x="55136" y="11433"/>
                  </a:lnTo>
                  <a:lnTo>
                    <a:pt x="55136" y="1"/>
                  </a:ln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39;p42">
              <a:extLst>
                <a:ext uri="{FF2B5EF4-FFF2-40B4-BE49-F238E27FC236}">
                  <a16:creationId xmlns:a16="http://schemas.microsoft.com/office/drawing/2014/main" id="{01F0C391-D46B-4912-FA51-E781C793A84B}"/>
                </a:ext>
              </a:extLst>
            </p:cNvPr>
            <p:cNvSpPr/>
            <p:nvPr/>
          </p:nvSpPr>
          <p:spPr>
            <a:xfrm>
              <a:off x="7179917" y="1463856"/>
              <a:ext cx="1512892" cy="446089"/>
            </a:xfrm>
            <a:custGeom>
              <a:avLst/>
              <a:gdLst/>
              <a:ahLst/>
              <a:cxnLst/>
              <a:rect l="l" t="t" r="r" b="b"/>
              <a:pathLst>
                <a:path w="49088" h="14474" extrusionOk="0">
                  <a:moveTo>
                    <a:pt x="0" y="1"/>
                  </a:moveTo>
                  <a:lnTo>
                    <a:pt x="0" y="14473"/>
                  </a:lnTo>
                  <a:lnTo>
                    <a:pt x="27711" y="14473"/>
                  </a:lnTo>
                  <a:lnTo>
                    <a:pt x="49088" y="11402"/>
                  </a:lnTo>
                  <a:lnTo>
                    <a:pt x="49088" y="1"/>
                  </a:ln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40;p42">
              <a:extLst>
                <a:ext uri="{FF2B5EF4-FFF2-40B4-BE49-F238E27FC236}">
                  <a16:creationId xmlns:a16="http://schemas.microsoft.com/office/drawing/2014/main" id="{99EE6DA3-9127-C4E9-DBB0-52B5F58F8454}"/>
                </a:ext>
              </a:extLst>
            </p:cNvPr>
            <p:cNvSpPr/>
            <p:nvPr/>
          </p:nvSpPr>
          <p:spPr>
            <a:xfrm>
              <a:off x="6993488" y="1463856"/>
              <a:ext cx="186461" cy="446089"/>
            </a:xfrm>
            <a:custGeom>
              <a:avLst/>
              <a:gdLst/>
              <a:ahLst/>
              <a:cxnLst/>
              <a:rect l="l" t="t" r="r" b="b"/>
              <a:pathLst>
                <a:path w="6050" h="14474" extrusionOk="0">
                  <a:moveTo>
                    <a:pt x="1" y="1"/>
                  </a:moveTo>
                  <a:lnTo>
                    <a:pt x="1" y="14473"/>
                  </a:lnTo>
                  <a:lnTo>
                    <a:pt x="6049" y="14473"/>
                  </a:lnTo>
                  <a:lnTo>
                    <a:pt x="6049" y="1"/>
                  </a:ln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41;p42">
              <a:extLst>
                <a:ext uri="{FF2B5EF4-FFF2-40B4-BE49-F238E27FC236}">
                  <a16:creationId xmlns:a16="http://schemas.microsoft.com/office/drawing/2014/main" id="{A1DBEAAF-B26A-CFD4-51E1-BACB6F45D882}"/>
                </a:ext>
              </a:extLst>
            </p:cNvPr>
            <p:cNvSpPr/>
            <p:nvPr/>
          </p:nvSpPr>
          <p:spPr>
            <a:xfrm>
              <a:off x="8274051" y="1463856"/>
              <a:ext cx="418751" cy="392400"/>
            </a:xfrm>
            <a:custGeom>
              <a:avLst/>
              <a:gdLst/>
              <a:ahLst/>
              <a:cxnLst/>
              <a:rect l="l" t="t" r="r" b="b"/>
              <a:pathLst>
                <a:path w="13587" h="12732" extrusionOk="0">
                  <a:moveTo>
                    <a:pt x="1" y="1"/>
                  </a:moveTo>
                  <a:cubicBezTo>
                    <a:pt x="1362" y="919"/>
                    <a:pt x="2534" y="2059"/>
                    <a:pt x="3389" y="3358"/>
                  </a:cubicBezTo>
                  <a:cubicBezTo>
                    <a:pt x="5226" y="6176"/>
                    <a:pt x="5511" y="9691"/>
                    <a:pt x="4308" y="12732"/>
                  </a:cubicBezTo>
                  <a:lnTo>
                    <a:pt x="13587" y="11402"/>
                  </a:lnTo>
                  <a:lnTo>
                    <a:pt x="13587" y="1"/>
                  </a:ln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42;p42">
              <a:extLst>
                <a:ext uri="{FF2B5EF4-FFF2-40B4-BE49-F238E27FC236}">
                  <a16:creationId xmlns:a16="http://schemas.microsoft.com/office/drawing/2014/main" id="{2AE5B474-968E-A69E-3288-A06BD32F59EA}"/>
                </a:ext>
              </a:extLst>
            </p:cNvPr>
            <p:cNvSpPr/>
            <p:nvPr/>
          </p:nvSpPr>
          <p:spPr>
            <a:xfrm>
              <a:off x="8033934" y="1750820"/>
              <a:ext cx="658870" cy="159124"/>
            </a:xfrm>
            <a:custGeom>
              <a:avLst/>
              <a:gdLst/>
              <a:ahLst/>
              <a:cxnLst/>
              <a:rect l="l" t="t" r="r" b="b"/>
              <a:pathLst>
                <a:path w="21378" h="5163" extrusionOk="0">
                  <a:moveTo>
                    <a:pt x="21378" y="2091"/>
                  </a:moveTo>
                  <a:lnTo>
                    <a:pt x="21301" y="2102"/>
                  </a:lnTo>
                  <a:lnTo>
                    <a:pt x="21301" y="2102"/>
                  </a:lnTo>
                  <a:cubicBezTo>
                    <a:pt x="21351" y="2095"/>
                    <a:pt x="21377" y="2091"/>
                    <a:pt x="21378" y="2091"/>
                  </a:cubicBezTo>
                  <a:close/>
                  <a:moveTo>
                    <a:pt x="12637" y="0"/>
                  </a:moveTo>
                  <a:lnTo>
                    <a:pt x="1" y="5162"/>
                  </a:lnTo>
                  <a:lnTo>
                    <a:pt x="1" y="5162"/>
                  </a:lnTo>
                  <a:lnTo>
                    <a:pt x="21301" y="2102"/>
                  </a:lnTo>
                  <a:lnTo>
                    <a:pt x="21301" y="2102"/>
                  </a:lnTo>
                  <a:cubicBezTo>
                    <a:pt x="21098" y="2129"/>
                    <a:pt x="20505" y="2198"/>
                    <a:pt x="19684" y="2198"/>
                  </a:cubicBezTo>
                  <a:cubicBezTo>
                    <a:pt x="17870" y="2198"/>
                    <a:pt x="14943" y="1862"/>
                    <a:pt x="12637"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43;p42">
              <a:extLst>
                <a:ext uri="{FF2B5EF4-FFF2-40B4-BE49-F238E27FC236}">
                  <a16:creationId xmlns:a16="http://schemas.microsoft.com/office/drawing/2014/main" id="{190C84B9-A30C-F693-E65D-C7483AB618FA}"/>
                </a:ext>
              </a:extLst>
            </p:cNvPr>
            <p:cNvSpPr/>
            <p:nvPr/>
          </p:nvSpPr>
          <p:spPr>
            <a:xfrm>
              <a:off x="8602005" y="1768387"/>
              <a:ext cx="1972" cy="31"/>
            </a:xfrm>
            <a:custGeom>
              <a:avLst/>
              <a:gdLst/>
              <a:ahLst/>
              <a:cxnLst/>
              <a:rect l="l" t="t" r="r" b="b"/>
              <a:pathLst>
                <a:path w="64" h="1" extrusionOk="0">
                  <a:moveTo>
                    <a:pt x="0" y="0"/>
                  </a:moveTo>
                  <a:cubicBezTo>
                    <a:pt x="32" y="0"/>
                    <a:pt x="64" y="0"/>
                    <a:pt x="64"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44;p42">
              <a:extLst>
                <a:ext uri="{FF2B5EF4-FFF2-40B4-BE49-F238E27FC236}">
                  <a16:creationId xmlns:a16="http://schemas.microsoft.com/office/drawing/2014/main" id="{00C33BC4-C2D6-9425-A937-58CE9015C808}"/>
                </a:ext>
              </a:extLst>
            </p:cNvPr>
            <p:cNvSpPr/>
            <p:nvPr/>
          </p:nvSpPr>
          <p:spPr>
            <a:xfrm>
              <a:off x="8033934" y="1735194"/>
              <a:ext cx="370950" cy="174749"/>
            </a:xfrm>
            <a:custGeom>
              <a:avLst/>
              <a:gdLst/>
              <a:ahLst/>
              <a:cxnLst/>
              <a:rect l="l" t="t" r="r" b="b"/>
              <a:pathLst>
                <a:path w="12036" h="5670" extrusionOk="0">
                  <a:moveTo>
                    <a:pt x="10547" y="1"/>
                  </a:moveTo>
                  <a:lnTo>
                    <a:pt x="1" y="5669"/>
                  </a:lnTo>
                  <a:lnTo>
                    <a:pt x="1" y="5669"/>
                  </a:lnTo>
                  <a:lnTo>
                    <a:pt x="12035" y="729"/>
                  </a:lnTo>
                  <a:cubicBezTo>
                    <a:pt x="11528" y="539"/>
                    <a:pt x="11022" y="317"/>
                    <a:pt x="10547" y="1"/>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1101;p42">
            <a:extLst>
              <a:ext uri="{FF2B5EF4-FFF2-40B4-BE49-F238E27FC236}">
                <a16:creationId xmlns:a16="http://schemas.microsoft.com/office/drawing/2014/main" id="{F3ADD6A7-017D-36FE-82E0-E0A74420A6B3}"/>
              </a:ext>
            </a:extLst>
          </p:cNvPr>
          <p:cNvSpPr txBox="1"/>
          <p:nvPr/>
        </p:nvSpPr>
        <p:spPr>
          <a:xfrm>
            <a:off x="6867879" y="4594808"/>
            <a:ext cx="1500600" cy="43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Roboto"/>
                <a:ea typeface="Roboto"/>
                <a:cs typeface="Roboto"/>
                <a:sym typeface="Roboto"/>
              </a:rPr>
              <a:t>T</a:t>
            </a:r>
            <a:r>
              <a:rPr lang="en" sz="1200">
                <a:latin typeface="Roboto"/>
                <a:ea typeface="Roboto"/>
                <a:cs typeface="Roboto"/>
                <a:sym typeface="Roboto"/>
              </a:rPr>
              <a:t>ạo dữ liệu huấn luyện</a:t>
            </a:r>
            <a:endParaRPr sz="1200">
              <a:latin typeface="Roboto"/>
              <a:ea typeface="Roboto"/>
              <a:cs typeface="Roboto"/>
              <a:sym typeface="Roboto"/>
            </a:endParaRPr>
          </a:p>
        </p:txBody>
      </p:sp>
      <p:grpSp>
        <p:nvGrpSpPr>
          <p:cNvPr id="41" name="Google Shape;449;p33">
            <a:extLst>
              <a:ext uri="{FF2B5EF4-FFF2-40B4-BE49-F238E27FC236}">
                <a16:creationId xmlns:a16="http://schemas.microsoft.com/office/drawing/2014/main" id="{A57D77BB-CBB5-E172-5CFC-A361FBDC9581}"/>
              </a:ext>
            </a:extLst>
          </p:cNvPr>
          <p:cNvGrpSpPr/>
          <p:nvPr/>
        </p:nvGrpSpPr>
        <p:grpSpPr>
          <a:xfrm rot="12058151">
            <a:off x="8513105" y="3753561"/>
            <a:ext cx="286498" cy="359907"/>
            <a:chOff x="1601470" y="1426280"/>
            <a:chExt cx="200168" cy="510930"/>
          </a:xfrm>
        </p:grpSpPr>
        <p:sp>
          <p:nvSpPr>
            <p:cNvPr id="42" name="Google Shape;450;p33">
              <a:extLst>
                <a:ext uri="{FF2B5EF4-FFF2-40B4-BE49-F238E27FC236}">
                  <a16:creationId xmlns:a16="http://schemas.microsoft.com/office/drawing/2014/main" id="{18336F5B-1473-CEA7-067E-8838687ADF7E}"/>
                </a:ext>
              </a:extLst>
            </p:cNvPr>
            <p:cNvSpPr/>
            <p:nvPr/>
          </p:nvSpPr>
          <p:spPr>
            <a:xfrm>
              <a:off x="1621933" y="1426280"/>
              <a:ext cx="179704" cy="510930"/>
            </a:xfrm>
            <a:custGeom>
              <a:avLst/>
              <a:gdLst/>
              <a:ahLst/>
              <a:cxnLst/>
              <a:rect l="l" t="t" r="r" b="b"/>
              <a:pathLst>
                <a:path w="6402" h="18202" extrusionOk="0">
                  <a:moveTo>
                    <a:pt x="5981" y="1"/>
                  </a:moveTo>
                  <a:cubicBezTo>
                    <a:pt x="5952" y="1"/>
                    <a:pt x="5921" y="5"/>
                    <a:pt x="5891" y="16"/>
                  </a:cubicBezTo>
                  <a:cubicBezTo>
                    <a:pt x="5226" y="206"/>
                    <a:pt x="4561" y="459"/>
                    <a:pt x="3959" y="807"/>
                  </a:cubicBezTo>
                  <a:cubicBezTo>
                    <a:pt x="3674" y="966"/>
                    <a:pt x="3389" y="1124"/>
                    <a:pt x="3104" y="1346"/>
                  </a:cubicBezTo>
                  <a:cubicBezTo>
                    <a:pt x="2977" y="1441"/>
                    <a:pt x="2850" y="1536"/>
                    <a:pt x="2724" y="1631"/>
                  </a:cubicBezTo>
                  <a:cubicBezTo>
                    <a:pt x="2597" y="1758"/>
                    <a:pt x="2565" y="1884"/>
                    <a:pt x="2565" y="2074"/>
                  </a:cubicBezTo>
                  <a:cubicBezTo>
                    <a:pt x="2534" y="2138"/>
                    <a:pt x="2629" y="2169"/>
                    <a:pt x="2660" y="2201"/>
                  </a:cubicBezTo>
                  <a:cubicBezTo>
                    <a:pt x="2686" y="2203"/>
                    <a:pt x="2711" y="2204"/>
                    <a:pt x="2735" y="2204"/>
                  </a:cubicBezTo>
                  <a:cubicBezTo>
                    <a:pt x="3037" y="2204"/>
                    <a:pt x="3218" y="2028"/>
                    <a:pt x="3452" y="1853"/>
                  </a:cubicBezTo>
                  <a:cubicBezTo>
                    <a:pt x="3737" y="1663"/>
                    <a:pt x="3991" y="1504"/>
                    <a:pt x="4276" y="1346"/>
                  </a:cubicBezTo>
                  <a:cubicBezTo>
                    <a:pt x="4492" y="1225"/>
                    <a:pt x="4714" y="1114"/>
                    <a:pt x="4938" y="1014"/>
                  </a:cubicBezTo>
                  <a:lnTo>
                    <a:pt x="4938" y="1014"/>
                  </a:lnTo>
                  <a:cubicBezTo>
                    <a:pt x="4789" y="1198"/>
                    <a:pt x="4627" y="1383"/>
                    <a:pt x="4466" y="1567"/>
                  </a:cubicBezTo>
                  <a:cubicBezTo>
                    <a:pt x="4054" y="2043"/>
                    <a:pt x="3674" y="2549"/>
                    <a:pt x="3326" y="3056"/>
                  </a:cubicBezTo>
                  <a:cubicBezTo>
                    <a:pt x="2597" y="4101"/>
                    <a:pt x="1964" y="5241"/>
                    <a:pt x="1489" y="6413"/>
                  </a:cubicBezTo>
                  <a:cubicBezTo>
                    <a:pt x="507" y="8788"/>
                    <a:pt x="0" y="11385"/>
                    <a:pt x="32" y="13950"/>
                  </a:cubicBezTo>
                  <a:cubicBezTo>
                    <a:pt x="32" y="14647"/>
                    <a:pt x="95" y="15343"/>
                    <a:pt x="190" y="16040"/>
                  </a:cubicBezTo>
                  <a:cubicBezTo>
                    <a:pt x="285" y="16737"/>
                    <a:pt x="412" y="17497"/>
                    <a:pt x="697" y="18130"/>
                  </a:cubicBezTo>
                  <a:cubicBezTo>
                    <a:pt x="722" y="18181"/>
                    <a:pt x="768" y="18201"/>
                    <a:pt x="812" y="18201"/>
                  </a:cubicBezTo>
                  <a:cubicBezTo>
                    <a:pt x="877" y="18201"/>
                    <a:pt x="938" y="18156"/>
                    <a:pt x="919" y="18099"/>
                  </a:cubicBezTo>
                  <a:cubicBezTo>
                    <a:pt x="887" y="17465"/>
                    <a:pt x="729" y="16864"/>
                    <a:pt x="665" y="16262"/>
                  </a:cubicBezTo>
                  <a:cubicBezTo>
                    <a:pt x="570" y="15628"/>
                    <a:pt x="507" y="15027"/>
                    <a:pt x="507" y="14393"/>
                  </a:cubicBezTo>
                  <a:cubicBezTo>
                    <a:pt x="444" y="13127"/>
                    <a:pt x="539" y="11892"/>
                    <a:pt x="729" y="10656"/>
                  </a:cubicBezTo>
                  <a:cubicBezTo>
                    <a:pt x="1172" y="8186"/>
                    <a:pt x="2059" y="5779"/>
                    <a:pt x="3421" y="3689"/>
                  </a:cubicBezTo>
                  <a:cubicBezTo>
                    <a:pt x="3832" y="3088"/>
                    <a:pt x="4244" y="2518"/>
                    <a:pt x="4687" y="1979"/>
                  </a:cubicBezTo>
                  <a:cubicBezTo>
                    <a:pt x="4909" y="1726"/>
                    <a:pt x="5131" y="1441"/>
                    <a:pt x="5384" y="1219"/>
                  </a:cubicBezTo>
                  <a:cubicBezTo>
                    <a:pt x="5637" y="966"/>
                    <a:pt x="5922" y="776"/>
                    <a:pt x="6176" y="522"/>
                  </a:cubicBezTo>
                  <a:cubicBezTo>
                    <a:pt x="6402" y="325"/>
                    <a:pt x="6224" y="1"/>
                    <a:pt x="59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51;p33">
              <a:extLst>
                <a:ext uri="{FF2B5EF4-FFF2-40B4-BE49-F238E27FC236}">
                  <a16:creationId xmlns:a16="http://schemas.microsoft.com/office/drawing/2014/main" id="{9E8A8D83-64EB-9B77-5EB7-E5F9A005AB27}"/>
                </a:ext>
              </a:extLst>
            </p:cNvPr>
            <p:cNvSpPr/>
            <p:nvPr/>
          </p:nvSpPr>
          <p:spPr>
            <a:xfrm>
              <a:off x="1773066" y="1428413"/>
              <a:ext cx="23130" cy="94708"/>
            </a:xfrm>
            <a:custGeom>
              <a:avLst/>
              <a:gdLst/>
              <a:ahLst/>
              <a:cxnLst/>
              <a:rect l="l" t="t" r="r" b="b"/>
              <a:pathLst>
                <a:path w="824" h="3374" extrusionOk="0">
                  <a:moveTo>
                    <a:pt x="556" y="0"/>
                  </a:moveTo>
                  <a:cubicBezTo>
                    <a:pt x="528" y="0"/>
                    <a:pt x="499" y="11"/>
                    <a:pt x="475" y="35"/>
                  </a:cubicBezTo>
                  <a:cubicBezTo>
                    <a:pt x="317" y="225"/>
                    <a:pt x="285" y="478"/>
                    <a:pt x="253" y="731"/>
                  </a:cubicBezTo>
                  <a:cubicBezTo>
                    <a:pt x="222" y="985"/>
                    <a:pt x="190" y="1238"/>
                    <a:pt x="158" y="1523"/>
                  </a:cubicBezTo>
                  <a:cubicBezTo>
                    <a:pt x="95" y="2030"/>
                    <a:pt x="0" y="2568"/>
                    <a:pt x="0" y="3107"/>
                  </a:cubicBezTo>
                  <a:cubicBezTo>
                    <a:pt x="0" y="3202"/>
                    <a:pt x="63" y="3297"/>
                    <a:pt x="127" y="3328"/>
                  </a:cubicBezTo>
                  <a:cubicBezTo>
                    <a:pt x="171" y="3351"/>
                    <a:pt x="216" y="3373"/>
                    <a:pt x="272" y="3373"/>
                  </a:cubicBezTo>
                  <a:cubicBezTo>
                    <a:pt x="295" y="3373"/>
                    <a:pt x="321" y="3369"/>
                    <a:pt x="348" y="3360"/>
                  </a:cubicBezTo>
                  <a:cubicBezTo>
                    <a:pt x="443" y="3328"/>
                    <a:pt x="507" y="3265"/>
                    <a:pt x="538" y="3170"/>
                  </a:cubicBezTo>
                  <a:cubicBezTo>
                    <a:pt x="633" y="2663"/>
                    <a:pt x="665" y="2125"/>
                    <a:pt x="697" y="1587"/>
                  </a:cubicBezTo>
                  <a:cubicBezTo>
                    <a:pt x="728" y="1333"/>
                    <a:pt x="728" y="1048"/>
                    <a:pt x="760" y="795"/>
                  </a:cubicBezTo>
                  <a:cubicBezTo>
                    <a:pt x="760" y="541"/>
                    <a:pt x="823" y="288"/>
                    <a:pt x="665" y="66"/>
                  </a:cubicBezTo>
                  <a:cubicBezTo>
                    <a:pt x="645" y="27"/>
                    <a:pt x="602" y="0"/>
                    <a:pt x="5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52;p33">
              <a:extLst>
                <a:ext uri="{FF2B5EF4-FFF2-40B4-BE49-F238E27FC236}">
                  <a16:creationId xmlns:a16="http://schemas.microsoft.com/office/drawing/2014/main" id="{145938AE-70E4-992E-69CD-D250DFAE3303}"/>
                </a:ext>
              </a:extLst>
            </p:cNvPr>
            <p:cNvSpPr/>
            <p:nvPr/>
          </p:nvSpPr>
          <p:spPr>
            <a:xfrm>
              <a:off x="1601470" y="1705695"/>
              <a:ext cx="19256" cy="164687"/>
            </a:xfrm>
            <a:custGeom>
              <a:avLst/>
              <a:gdLst/>
              <a:ahLst/>
              <a:cxnLst/>
              <a:rect l="l" t="t" r="r" b="b"/>
              <a:pathLst>
                <a:path w="686" h="5867" extrusionOk="0">
                  <a:moveTo>
                    <a:pt x="560" y="0"/>
                  </a:moveTo>
                  <a:cubicBezTo>
                    <a:pt x="523" y="0"/>
                    <a:pt x="488" y="21"/>
                    <a:pt x="476" y="69"/>
                  </a:cubicBezTo>
                  <a:cubicBezTo>
                    <a:pt x="223" y="987"/>
                    <a:pt x="96" y="1906"/>
                    <a:pt x="33" y="2856"/>
                  </a:cubicBezTo>
                  <a:cubicBezTo>
                    <a:pt x="1" y="3331"/>
                    <a:pt x="1" y="3806"/>
                    <a:pt x="33" y="4249"/>
                  </a:cubicBezTo>
                  <a:cubicBezTo>
                    <a:pt x="64" y="4724"/>
                    <a:pt x="64" y="5231"/>
                    <a:pt x="191" y="5706"/>
                  </a:cubicBezTo>
                  <a:cubicBezTo>
                    <a:pt x="216" y="5818"/>
                    <a:pt x="295" y="5867"/>
                    <a:pt x="380" y="5867"/>
                  </a:cubicBezTo>
                  <a:cubicBezTo>
                    <a:pt x="510" y="5867"/>
                    <a:pt x="653" y="5752"/>
                    <a:pt x="634" y="5579"/>
                  </a:cubicBezTo>
                  <a:cubicBezTo>
                    <a:pt x="539" y="5104"/>
                    <a:pt x="413" y="4661"/>
                    <a:pt x="381" y="4154"/>
                  </a:cubicBezTo>
                  <a:cubicBezTo>
                    <a:pt x="318" y="3743"/>
                    <a:pt x="318" y="3299"/>
                    <a:pt x="318" y="2856"/>
                  </a:cubicBezTo>
                  <a:cubicBezTo>
                    <a:pt x="318" y="1938"/>
                    <a:pt x="444" y="1019"/>
                    <a:pt x="666" y="132"/>
                  </a:cubicBezTo>
                  <a:cubicBezTo>
                    <a:pt x="686" y="54"/>
                    <a:pt x="620" y="0"/>
                    <a:pt x="5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49;p33">
            <a:extLst>
              <a:ext uri="{FF2B5EF4-FFF2-40B4-BE49-F238E27FC236}">
                <a16:creationId xmlns:a16="http://schemas.microsoft.com/office/drawing/2014/main" id="{F94C8FAB-5F5D-8139-C418-4DB7FFFFCACE}"/>
              </a:ext>
            </a:extLst>
          </p:cNvPr>
          <p:cNvGrpSpPr/>
          <p:nvPr/>
        </p:nvGrpSpPr>
        <p:grpSpPr>
          <a:xfrm rot="12058151">
            <a:off x="2514735" y="3739826"/>
            <a:ext cx="286498" cy="359907"/>
            <a:chOff x="1601470" y="1426280"/>
            <a:chExt cx="200168" cy="510930"/>
          </a:xfrm>
        </p:grpSpPr>
        <p:sp>
          <p:nvSpPr>
            <p:cNvPr id="46" name="Google Shape;450;p33">
              <a:extLst>
                <a:ext uri="{FF2B5EF4-FFF2-40B4-BE49-F238E27FC236}">
                  <a16:creationId xmlns:a16="http://schemas.microsoft.com/office/drawing/2014/main" id="{678E3E8E-ECE5-C2C0-20FC-64ABE70A1EE4}"/>
                </a:ext>
              </a:extLst>
            </p:cNvPr>
            <p:cNvSpPr/>
            <p:nvPr/>
          </p:nvSpPr>
          <p:spPr>
            <a:xfrm>
              <a:off x="1621933" y="1426280"/>
              <a:ext cx="179704" cy="510930"/>
            </a:xfrm>
            <a:custGeom>
              <a:avLst/>
              <a:gdLst/>
              <a:ahLst/>
              <a:cxnLst/>
              <a:rect l="l" t="t" r="r" b="b"/>
              <a:pathLst>
                <a:path w="6402" h="18202" extrusionOk="0">
                  <a:moveTo>
                    <a:pt x="5981" y="1"/>
                  </a:moveTo>
                  <a:cubicBezTo>
                    <a:pt x="5952" y="1"/>
                    <a:pt x="5921" y="5"/>
                    <a:pt x="5891" y="16"/>
                  </a:cubicBezTo>
                  <a:cubicBezTo>
                    <a:pt x="5226" y="206"/>
                    <a:pt x="4561" y="459"/>
                    <a:pt x="3959" y="807"/>
                  </a:cubicBezTo>
                  <a:cubicBezTo>
                    <a:pt x="3674" y="966"/>
                    <a:pt x="3389" y="1124"/>
                    <a:pt x="3104" y="1346"/>
                  </a:cubicBezTo>
                  <a:cubicBezTo>
                    <a:pt x="2977" y="1441"/>
                    <a:pt x="2850" y="1536"/>
                    <a:pt x="2724" y="1631"/>
                  </a:cubicBezTo>
                  <a:cubicBezTo>
                    <a:pt x="2597" y="1758"/>
                    <a:pt x="2565" y="1884"/>
                    <a:pt x="2565" y="2074"/>
                  </a:cubicBezTo>
                  <a:cubicBezTo>
                    <a:pt x="2534" y="2138"/>
                    <a:pt x="2629" y="2169"/>
                    <a:pt x="2660" y="2201"/>
                  </a:cubicBezTo>
                  <a:cubicBezTo>
                    <a:pt x="2686" y="2203"/>
                    <a:pt x="2711" y="2204"/>
                    <a:pt x="2735" y="2204"/>
                  </a:cubicBezTo>
                  <a:cubicBezTo>
                    <a:pt x="3037" y="2204"/>
                    <a:pt x="3218" y="2028"/>
                    <a:pt x="3452" y="1853"/>
                  </a:cubicBezTo>
                  <a:cubicBezTo>
                    <a:pt x="3737" y="1663"/>
                    <a:pt x="3991" y="1504"/>
                    <a:pt x="4276" y="1346"/>
                  </a:cubicBezTo>
                  <a:cubicBezTo>
                    <a:pt x="4492" y="1225"/>
                    <a:pt x="4714" y="1114"/>
                    <a:pt x="4938" y="1014"/>
                  </a:cubicBezTo>
                  <a:lnTo>
                    <a:pt x="4938" y="1014"/>
                  </a:lnTo>
                  <a:cubicBezTo>
                    <a:pt x="4789" y="1198"/>
                    <a:pt x="4627" y="1383"/>
                    <a:pt x="4466" y="1567"/>
                  </a:cubicBezTo>
                  <a:cubicBezTo>
                    <a:pt x="4054" y="2043"/>
                    <a:pt x="3674" y="2549"/>
                    <a:pt x="3326" y="3056"/>
                  </a:cubicBezTo>
                  <a:cubicBezTo>
                    <a:pt x="2597" y="4101"/>
                    <a:pt x="1964" y="5241"/>
                    <a:pt x="1489" y="6413"/>
                  </a:cubicBezTo>
                  <a:cubicBezTo>
                    <a:pt x="507" y="8788"/>
                    <a:pt x="0" y="11385"/>
                    <a:pt x="32" y="13950"/>
                  </a:cubicBezTo>
                  <a:cubicBezTo>
                    <a:pt x="32" y="14647"/>
                    <a:pt x="95" y="15343"/>
                    <a:pt x="190" y="16040"/>
                  </a:cubicBezTo>
                  <a:cubicBezTo>
                    <a:pt x="285" y="16737"/>
                    <a:pt x="412" y="17497"/>
                    <a:pt x="697" y="18130"/>
                  </a:cubicBezTo>
                  <a:cubicBezTo>
                    <a:pt x="722" y="18181"/>
                    <a:pt x="768" y="18201"/>
                    <a:pt x="812" y="18201"/>
                  </a:cubicBezTo>
                  <a:cubicBezTo>
                    <a:pt x="877" y="18201"/>
                    <a:pt x="938" y="18156"/>
                    <a:pt x="919" y="18099"/>
                  </a:cubicBezTo>
                  <a:cubicBezTo>
                    <a:pt x="887" y="17465"/>
                    <a:pt x="729" y="16864"/>
                    <a:pt x="665" y="16262"/>
                  </a:cubicBezTo>
                  <a:cubicBezTo>
                    <a:pt x="570" y="15628"/>
                    <a:pt x="507" y="15027"/>
                    <a:pt x="507" y="14393"/>
                  </a:cubicBezTo>
                  <a:cubicBezTo>
                    <a:pt x="444" y="13127"/>
                    <a:pt x="539" y="11892"/>
                    <a:pt x="729" y="10656"/>
                  </a:cubicBezTo>
                  <a:cubicBezTo>
                    <a:pt x="1172" y="8186"/>
                    <a:pt x="2059" y="5779"/>
                    <a:pt x="3421" y="3689"/>
                  </a:cubicBezTo>
                  <a:cubicBezTo>
                    <a:pt x="3832" y="3088"/>
                    <a:pt x="4244" y="2518"/>
                    <a:pt x="4687" y="1979"/>
                  </a:cubicBezTo>
                  <a:cubicBezTo>
                    <a:pt x="4909" y="1726"/>
                    <a:pt x="5131" y="1441"/>
                    <a:pt x="5384" y="1219"/>
                  </a:cubicBezTo>
                  <a:cubicBezTo>
                    <a:pt x="5637" y="966"/>
                    <a:pt x="5922" y="776"/>
                    <a:pt x="6176" y="522"/>
                  </a:cubicBezTo>
                  <a:cubicBezTo>
                    <a:pt x="6402" y="325"/>
                    <a:pt x="6224" y="1"/>
                    <a:pt x="59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51;p33">
              <a:extLst>
                <a:ext uri="{FF2B5EF4-FFF2-40B4-BE49-F238E27FC236}">
                  <a16:creationId xmlns:a16="http://schemas.microsoft.com/office/drawing/2014/main" id="{D523728D-AD1F-9AA7-2F49-212B6FF009C4}"/>
                </a:ext>
              </a:extLst>
            </p:cNvPr>
            <p:cNvSpPr/>
            <p:nvPr/>
          </p:nvSpPr>
          <p:spPr>
            <a:xfrm>
              <a:off x="1773066" y="1428413"/>
              <a:ext cx="23130" cy="94708"/>
            </a:xfrm>
            <a:custGeom>
              <a:avLst/>
              <a:gdLst/>
              <a:ahLst/>
              <a:cxnLst/>
              <a:rect l="l" t="t" r="r" b="b"/>
              <a:pathLst>
                <a:path w="824" h="3374" extrusionOk="0">
                  <a:moveTo>
                    <a:pt x="556" y="0"/>
                  </a:moveTo>
                  <a:cubicBezTo>
                    <a:pt x="528" y="0"/>
                    <a:pt x="499" y="11"/>
                    <a:pt x="475" y="35"/>
                  </a:cubicBezTo>
                  <a:cubicBezTo>
                    <a:pt x="317" y="225"/>
                    <a:pt x="285" y="478"/>
                    <a:pt x="253" y="731"/>
                  </a:cubicBezTo>
                  <a:cubicBezTo>
                    <a:pt x="222" y="985"/>
                    <a:pt x="190" y="1238"/>
                    <a:pt x="158" y="1523"/>
                  </a:cubicBezTo>
                  <a:cubicBezTo>
                    <a:pt x="95" y="2030"/>
                    <a:pt x="0" y="2568"/>
                    <a:pt x="0" y="3107"/>
                  </a:cubicBezTo>
                  <a:cubicBezTo>
                    <a:pt x="0" y="3202"/>
                    <a:pt x="63" y="3297"/>
                    <a:pt x="127" y="3328"/>
                  </a:cubicBezTo>
                  <a:cubicBezTo>
                    <a:pt x="171" y="3351"/>
                    <a:pt x="216" y="3373"/>
                    <a:pt x="272" y="3373"/>
                  </a:cubicBezTo>
                  <a:cubicBezTo>
                    <a:pt x="295" y="3373"/>
                    <a:pt x="321" y="3369"/>
                    <a:pt x="348" y="3360"/>
                  </a:cubicBezTo>
                  <a:cubicBezTo>
                    <a:pt x="443" y="3328"/>
                    <a:pt x="507" y="3265"/>
                    <a:pt x="538" y="3170"/>
                  </a:cubicBezTo>
                  <a:cubicBezTo>
                    <a:pt x="633" y="2663"/>
                    <a:pt x="665" y="2125"/>
                    <a:pt x="697" y="1587"/>
                  </a:cubicBezTo>
                  <a:cubicBezTo>
                    <a:pt x="728" y="1333"/>
                    <a:pt x="728" y="1048"/>
                    <a:pt x="760" y="795"/>
                  </a:cubicBezTo>
                  <a:cubicBezTo>
                    <a:pt x="760" y="541"/>
                    <a:pt x="823" y="288"/>
                    <a:pt x="665" y="66"/>
                  </a:cubicBezTo>
                  <a:cubicBezTo>
                    <a:pt x="645" y="27"/>
                    <a:pt x="602" y="0"/>
                    <a:pt x="5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52;p33">
              <a:extLst>
                <a:ext uri="{FF2B5EF4-FFF2-40B4-BE49-F238E27FC236}">
                  <a16:creationId xmlns:a16="http://schemas.microsoft.com/office/drawing/2014/main" id="{4CE7F908-27D0-559D-B548-15D5A83CCF7A}"/>
                </a:ext>
              </a:extLst>
            </p:cNvPr>
            <p:cNvSpPr/>
            <p:nvPr/>
          </p:nvSpPr>
          <p:spPr>
            <a:xfrm>
              <a:off x="1601470" y="1705695"/>
              <a:ext cx="19256" cy="164687"/>
            </a:xfrm>
            <a:custGeom>
              <a:avLst/>
              <a:gdLst/>
              <a:ahLst/>
              <a:cxnLst/>
              <a:rect l="l" t="t" r="r" b="b"/>
              <a:pathLst>
                <a:path w="686" h="5867" extrusionOk="0">
                  <a:moveTo>
                    <a:pt x="560" y="0"/>
                  </a:moveTo>
                  <a:cubicBezTo>
                    <a:pt x="523" y="0"/>
                    <a:pt x="488" y="21"/>
                    <a:pt x="476" y="69"/>
                  </a:cubicBezTo>
                  <a:cubicBezTo>
                    <a:pt x="223" y="987"/>
                    <a:pt x="96" y="1906"/>
                    <a:pt x="33" y="2856"/>
                  </a:cubicBezTo>
                  <a:cubicBezTo>
                    <a:pt x="1" y="3331"/>
                    <a:pt x="1" y="3806"/>
                    <a:pt x="33" y="4249"/>
                  </a:cubicBezTo>
                  <a:cubicBezTo>
                    <a:pt x="64" y="4724"/>
                    <a:pt x="64" y="5231"/>
                    <a:pt x="191" y="5706"/>
                  </a:cubicBezTo>
                  <a:cubicBezTo>
                    <a:pt x="216" y="5818"/>
                    <a:pt x="295" y="5867"/>
                    <a:pt x="380" y="5867"/>
                  </a:cubicBezTo>
                  <a:cubicBezTo>
                    <a:pt x="510" y="5867"/>
                    <a:pt x="653" y="5752"/>
                    <a:pt x="634" y="5579"/>
                  </a:cubicBezTo>
                  <a:cubicBezTo>
                    <a:pt x="539" y="5104"/>
                    <a:pt x="413" y="4661"/>
                    <a:pt x="381" y="4154"/>
                  </a:cubicBezTo>
                  <a:cubicBezTo>
                    <a:pt x="318" y="3743"/>
                    <a:pt x="318" y="3299"/>
                    <a:pt x="318" y="2856"/>
                  </a:cubicBezTo>
                  <a:cubicBezTo>
                    <a:pt x="318" y="1938"/>
                    <a:pt x="444" y="1019"/>
                    <a:pt x="666" y="132"/>
                  </a:cubicBezTo>
                  <a:cubicBezTo>
                    <a:pt x="686" y="54"/>
                    <a:pt x="620" y="0"/>
                    <a:pt x="5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01855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932561-5B67-69D5-9564-2B11D626D68F}"/>
              </a:ext>
            </a:extLst>
          </p:cNvPr>
          <p:cNvPicPr>
            <a:picLocks noChangeAspect="1"/>
          </p:cNvPicPr>
          <p:nvPr/>
        </p:nvPicPr>
        <p:blipFill>
          <a:blip r:embed="rId2"/>
          <a:stretch>
            <a:fillRect/>
          </a:stretch>
        </p:blipFill>
        <p:spPr>
          <a:xfrm>
            <a:off x="25940" y="814142"/>
            <a:ext cx="4696480" cy="3515216"/>
          </a:xfrm>
          <a:prstGeom prst="rect">
            <a:avLst/>
          </a:prstGeom>
        </p:spPr>
      </p:pic>
      <p:pic>
        <p:nvPicPr>
          <p:cNvPr id="6" name="Picture 5">
            <a:extLst>
              <a:ext uri="{FF2B5EF4-FFF2-40B4-BE49-F238E27FC236}">
                <a16:creationId xmlns:a16="http://schemas.microsoft.com/office/drawing/2014/main" id="{8BB1FF2D-7F47-5D54-03E0-D34D385AD11A}"/>
              </a:ext>
            </a:extLst>
          </p:cNvPr>
          <p:cNvPicPr>
            <a:picLocks noChangeAspect="1"/>
          </p:cNvPicPr>
          <p:nvPr/>
        </p:nvPicPr>
        <p:blipFill>
          <a:blip r:embed="rId3"/>
          <a:stretch>
            <a:fillRect/>
          </a:stretch>
        </p:blipFill>
        <p:spPr>
          <a:xfrm>
            <a:off x="6814219" y="1579401"/>
            <a:ext cx="1533739" cy="1829055"/>
          </a:xfrm>
          <a:prstGeom prst="rect">
            <a:avLst/>
          </a:prstGeom>
        </p:spPr>
      </p:pic>
      <p:sp>
        <p:nvSpPr>
          <p:cNvPr id="7" name="Google Shape;898;p41">
            <a:extLst>
              <a:ext uri="{FF2B5EF4-FFF2-40B4-BE49-F238E27FC236}">
                <a16:creationId xmlns:a16="http://schemas.microsoft.com/office/drawing/2014/main" id="{510DAA05-35A8-4BEA-FFF2-403F125676BA}"/>
              </a:ext>
            </a:extLst>
          </p:cNvPr>
          <p:cNvSpPr/>
          <p:nvPr/>
        </p:nvSpPr>
        <p:spPr>
          <a:xfrm>
            <a:off x="5339769" y="2426909"/>
            <a:ext cx="722794" cy="134037"/>
          </a:xfrm>
          <a:custGeom>
            <a:avLst/>
            <a:gdLst/>
            <a:ahLst/>
            <a:cxnLst/>
            <a:rect l="l" t="t" r="r" b="b"/>
            <a:pathLst>
              <a:path w="24633" h="4568" extrusionOk="0">
                <a:moveTo>
                  <a:pt x="11290" y="1"/>
                </a:moveTo>
                <a:cubicBezTo>
                  <a:pt x="7396" y="1"/>
                  <a:pt x="3523" y="819"/>
                  <a:pt x="89" y="2598"/>
                </a:cubicBezTo>
                <a:cubicBezTo>
                  <a:pt x="1" y="2627"/>
                  <a:pt x="48" y="2792"/>
                  <a:pt x="156" y="2792"/>
                </a:cubicBezTo>
                <a:cubicBezTo>
                  <a:pt x="165" y="2792"/>
                  <a:pt x="174" y="2791"/>
                  <a:pt x="184" y="2788"/>
                </a:cubicBezTo>
                <a:cubicBezTo>
                  <a:pt x="3975" y="1401"/>
                  <a:pt x="7879" y="629"/>
                  <a:pt x="11761" y="629"/>
                </a:cubicBezTo>
                <a:cubicBezTo>
                  <a:pt x="15855" y="629"/>
                  <a:pt x="19924" y="1488"/>
                  <a:pt x="23809" y="3390"/>
                </a:cubicBezTo>
                <a:cubicBezTo>
                  <a:pt x="22859" y="3675"/>
                  <a:pt x="21909" y="3897"/>
                  <a:pt x="20927" y="4087"/>
                </a:cubicBezTo>
                <a:cubicBezTo>
                  <a:pt x="20630" y="4146"/>
                  <a:pt x="20723" y="4567"/>
                  <a:pt x="20997" y="4567"/>
                </a:cubicBezTo>
                <a:cubicBezTo>
                  <a:pt x="21015" y="4567"/>
                  <a:pt x="21034" y="4566"/>
                  <a:pt x="21054" y="4562"/>
                </a:cubicBezTo>
                <a:cubicBezTo>
                  <a:pt x="22194" y="4372"/>
                  <a:pt x="23302" y="4118"/>
                  <a:pt x="24379" y="3770"/>
                </a:cubicBezTo>
                <a:cubicBezTo>
                  <a:pt x="24569" y="3707"/>
                  <a:pt x="24632" y="3485"/>
                  <a:pt x="24506" y="3327"/>
                </a:cubicBezTo>
                <a:cubicBezTo>
                  <a:pt x="23840" y="2535"/>
                  <a:pt x="23112" y="1806"/>
                  <a:pt x="22352" y="1110"/>
                </a:cubicBezTo>
                <a:cubicBezTo>
                  <a:pt x="22298" y="1069"/>
                  <a:pt x="22240" y="1052"/>
                  <a:pt x="22184" y="1052"/>
                </a:cubicBezTo>
                <a:cubicBezTo>
                  <a:pt x="21978" y="1052"/>
                  <a:pt x="21804" y="1290"/>
                  <a:pt x="22004" y="1490"/>
                </a:cubicBezTo>
                <a:cubicBezTo>
                  <a:pt x="22289" y="1806"/>
                  <a:pt x="22605" y="2123"/>
                  <a:pt x="22922" y="2440"/>
                </a:cubicBezTo>
                <a:cubicBezTo>
                  <a:pt x="19325" y="866"/>
                  <a:pt x="15296" y="1"/>
                  <a:pt x="112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854;p40">
            <a:extLst>
              <a:ext uri="{FF2B5EF4-FFF2-40B4-BE49-F238E27FC236}">
                <a16:creationId xmlns:a16="http://schemas.microsoft.com/office/drawing/2014/main" id="{2CCA451C-E662-2CB2-4728-A7E6C9F4950C}"/>
              </a:ext>
            </a:extLst>
          </p:cNvPr>
          <p:cNvGrpSpPr/>
          <p:nvPr/>
        </p:nvGrpSpPr>
        <p:grpSpPr>
          <a:xfrm>
            <a:off x="5933872" y="3826213"/>
            <a:ext cx="2701027" cy="1010280"/>
            <a:chOff x="5563966" y="3278087"/>
            <a:chExt cx="2521584" cy="1438522"/>
          </a:xfrm>
        </p:grpSpPr>
        <p:sp>
          <p:nvSpPr>
            <p:cNvPr id="9" name="Google Shape;855;p40">
              <a:extLst>
                <a:ext uri="{FF2B5EF4-FFF2-40B4-BE49-F238E27FC236}">
                  <a16:creationId xmlns:a16="http://schemas.microsoft.com/office/drawing/2014/main" id="{10A5C726-E993-8F8B-37EA-2A244E01328C}"/>
                </a:ext>
              </a:extLst>
            </p:cNvPr>
            <p:cNvSpPr/>
            <p:nvPr/>
          </p:nvSpPr>
          <p:spPr>
            <a:xfrm>
              <a:off x="5606257" y="3295160"/>
              <a:ext cx="2479293" cy="1421449"/>
            </a:xfrm>
            <a:custGeom>
              <a:avLst/>
              <a:gdLst/>
              <a:ahLst/>
              <a:cxnLst/>
              <a:rect l="l" t="t" r="r" b="b"/>
              <a:pathLst>
                <a:path w="82485" h="47291" extrusionOk="0">
                  <a:moveTo>
                    <a:pt x="80764" y="1"/>
                  </a:moveTo>
                  <a:cubicBezTo>
                    <a:pt x="80103" y="1"/>
                    <a:pt x="79362" y="753"/>
                    <a:pt x="79729" y="1592"/>
                  </a:cubicBezTo>
                  <a:cubicBezTo>
                    <a:pt x="80173" y="2669"/>
                    <a:pt x="79349" y="4284"/>
                    <a:pt x="79286" y="5424"/>
                  </a:cubicBezTo>
                  <a:cubicBezTo>
                    <a:pt x="79191" y="6944"/>
                    <a:pt x="79318" y="8496"/>
                    <a:pt x="79349" y="10048"/>
                  </a:cubicBezTo>
                  <a:cubicBezTo>
                    <a:pt x="79413" y="13215"/>
                    <a:pt x="79444" y="16382"/>
                    <a:pt x="79508" y="19517"/>
                  </a:cubicBezTo>
                  <a:cubicBezTo>
                    <a:pt x="79603" y="25471"/>
                    <a:pt x="79634" y="31393"/>
                    <a:pt x="79729" y="37315"/>
                  </a:cubicBezTo>
                  <a:cubicBezTo>
                    <a:pt x="79761" y="38835"/>
                    <a:pt x="79793" y="40355"/>
                    <a:pt x="79824" y="41875"/>
                  </a:cubicBezTo>
                  <a:cubicBezTo>
                    <a:pt x="79824" y="42604"/>
                    <a:pt x="79793" y="43332"/>
                    <a:pt x="79856" y="44060"/>
                  </a:cubicBezTo>
                  <a:cubicBezTo>
                    <a:pt x="79888" y="44472"/>
                    <a:pt x="79927" y="44551"/>
                    <a:pt x="79915" y="44551"/>
                  </a:cubicBezTo>
                  <a:cubicBezTo>
                    <a:pt x="79908" y="44551"/>
                    <a:pt x="79880" y="44520"/>
                    <a:pt x="79818" y="44520"/>
                  </a:cubicBezTo>
                  <a:cubicBezTo>
                    <a:pt x="79781" y="44520"/>
                    <a:pt x="79731" y="44531"/>
                    <a:pt x="79666" y="44567"/>
                  </a:cubicBezTo>
                  <a:cubicBezTo>
                    <a:pt x="79544" y="44628"/>
                    <a:pt x="79352" y="44647"/>
                    <a:pt x="79140" y="44647"/>
                  </a:cubicBezTo>
                  <a:cubicBezTo>
                    <a:pt x="78801" y="44647"/>
                    <a:pt x="78411" y="44599"/>
                    <a:pt x="78177" y="44599"/>
                  </a:cubicBezTo>
                  <a:cubicBezTo>
                    <a:pt x="74979" y="44662"/>
                    <a:pt x="71780" y="44725"/>
                    <a:pt x="68582" y="44789"/>
                  </a:cubicBezTo>
                  <a:cubicBezTo>
                    <a:pt x="62406" y="44915"/>
                    <a:pt x="21268" y="45105"/>
                    <a:pt x="15093" y="45169"/>
                  </a:cubicBezTo>
                  <a:cubicBezTo>
                    <a:pt x="15038" y="45170"/>
                    <a:pt x="14984" y="45170"/>
                    <a:pt x="14930" y="45170"/>
                  </a:cubicBezTo>
                  <a:cubicBezTo>
                    <a:pt x="13144" y="45170"/>
                    <a:pt x="11822" y="44658"/>
                    <a:pt x="10469" y="43459"/>
                  </a:cubicBezTo>
                  <a:cubicBezTo>
                    <a:pt x="9266" y="42319"/>
                    <a:pt x="8062" y="41178"/>
                    <a:pt x="6922" y="39975"/>
                  </a:cubicBezTo>
                  <a:cubicBezTo>
                    <a:pt x="4705" y="37663"/>
                    <a:pt x="2742" y="34845"/>
                    <a:pt x="177" y="32913"/>
                  </a:cubicBezTo>
                  <a:cubicBezTo>
                    <a:pt x="156" y="32892"/>
                    <a:pt x="135" y="32884"/>
                    <a:pt x="116" y="32884"/>
                  </a:cubicBezTo>
                  <a:cubicBezTo>
                    <a:pt x="48" y="32884"/>
                    <a:pt x="0" y="32997"/>
                    <a:pt x="50" y="33071"/>
                  </a:cubicBezTo>
                  <a:cubicBezTo>
                    <a:pt x="1475" y="35890"/>
                    <a:pt x="4104" y="38297"/>
                    <a:pt x="6257" y="40608"/>
                  </a:cubicBezTo>
                  <a:cubicBezTo>
                    <a:pt x="8157" y="42667"/>
                    <a:pt x="10026" y="45390"/>
                    <a:pt x="12559" y="46625"/>
                  </a:cubicBezTo>
                  <a:cubicBezTo>
                    <a:pt x="13763" y="47227"/>
                    <a:pt x="15093" y="47291"/>
                    <a:pt x="16391" y="47291"/>
                  </a:cubicBezTo>
                  <a:cubicBezTo>
                    <a:pt x="18196" y="47291"/>
                    <a:pt x="20001" y="47227"/>
                    <a:pt x="21807" y="47196"/>
                  </a:cubicBezTo>
                  <a:cubicBezTo>
                    <a:pt x="25322" y="47132"/>
                    <a:pt x="63831" y="47069"/>
                    <a:pt x="67378" y="47005"/>
                  </a:cubicBezTo>
                  <a:cubicBezTo>
                    <a:pt x="70894" y="46942"/>
                    <a:pt x="74409" y="46847"/>
                    <a:pt x="77956" y="46784"/>
                  </a:cubicBezTo>
                  <a:cubicBezTo>
                    <a:pt x="78366" y="46784"/>
                    <a:pt x="78854" y="46821"/>
                    <a:pt x="79349" y="46821"/>
                  </a:cubicBezTo>
                  <a:cubicBezTo>
                    <a:pt x="80153" y="46821"/>
                    <a:pt x="80973" y="46723"/>
                    <a:pt x="81503" y="46214"/>
                  </a:cubicBezTo>
                  <a:cubicBezTo>
                    <a:pt x="82484" y="45264"/>
                    <a:pt x="82041" y="43332"/>
                    <a:pt x="82009" y="42128"/>
                  </a:cubicBezTo>
                  <a:cubicBezTo>
                    <a:pt x="81978" y="39405"/>
                    <a:pt x="81914" y="36713"/>
                    <a:pt x="81851" y="33990"/>
                  </a:cubicBezTo>
                  <a:cubicBezTo>
                    <a:pt x="81883" y="33926"/>
                    <a:pt x="81883" y="33863"/>
                    <a:pt x="81914" y="33800"/>
                  </a:cubicBezTo>
                  <a:cubicBezTo>
                    <a:pt x="82199" y="31076"/>
                    <a:pt x="82041" y="28289"/>
                    <a:pt x="82104" y="25534"/>
                  </a:cubicBezTo>
                  <a:cubicBezTo>
                    <a:pt x="82168" y="22715"/>
                    <a:pt x="82199" y="19865"/>
                    <a:pt x="82231" y="17015"/>
                  </a:cubicBezTo>
                  <a:cubicBezTo>
                    <a:pt x="82263" y="14260"/>
                    <a:pt x="82294" y="11505"/>
                    <a:pt x="82294" y="8749"/>
                  </a:cubicBezTo>
                  <a:cubicBezTo>
                    <a:pt x="82326" y="7388"/>
                    <a:pt x="82326" y="5994"/>
                    <a:pt x="82326" y="4633"/>
                  </a:cubicBezTo>
                  <a:cubicBezTo>
                    <a:pt x="82358" y="3271"/>
                    <a:pt x="82453" y="1877"/>
                    <a:pt x="82104" y="547"/>
                  </a:cubicBezTo>
                  <a:cubicBezTo>
                    <a:pt x="82032" y="211"/>
                    <a:pt x="81743" y="57"/>
                    <a:pt x="81441" y="57"/>
                  </a:cubicBezTo>
                  <a:cubicBezTo>
                    <a:pt x="81344" y="57"/>
                    <a:pt x="81247" y="73"/>
                    <a:pt x="81154" y="104"/>
                  </a:cubicBezTo>
                  <a:cubicBezTo>
                    <a:pt x="81035" y="33"/>
                    <a:pt x="80901" y="1"/>
                    <a:pt x="80764" y="1"/>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6;p40">
              <a:extLst>
                <a:ext uri="{FF2B5EF4-FFF2-40B4-BE49-F238E27FC236}">
                  <a16:creationId xmlns:a16="http://schemas.microsoft.com/office/drawing/2014/main" id="{FF79CE73-EA66-6FBB-24EB-C2DF652EBC89}"/>
                </a:ext>
              </a:extLst>
            </p:cNvPr>
            <p:cNvSpPr/>
            <p:nvPr/>
          </p:nvSpPr>
          <p:spPr>
            <a:xfrm>
              <a:off x="5578243" y="3286834"/>
              <a:ext cx="2446380" cy="1388476"/>
            </a:xfrm>
            <a:custGeom>
              <a:avLst/>
              <a:gdLst/>
              <a:ahLst/>
              <a:cxnLst/>
              <a:rect l="l" t="t" r="r" b="b"/>
              <a:pathLst>
                <a:path w="81390" h="46194" extrusionOk="0">
                  <a:moveTo>
                    <a:pt x="1313" y="0"/>
                  </a:moveTo>
                  <a:cubicBezTo>
                    <a:pt x="1216" y="0"/>
                    <a:pt x="1134" y="9"/>
                    <a:pt x="1077" y="33"/>
                  </a:cubicBezTo>
                  <a:cubicBezTo>
                    <a:pt x="475" y="318"/>
                    <a:pt x="665" y="1236"/>
                    <a:pt x="634" y="1806"/>
                  </a:cubicBezTo>
                  <a:cubicBezTo>
                    <a:pt x="190" y="11718"/>
                    <a:pt x="222" y="21662"/>
                    <a:pt x="0" y="31606"/>
                  </a:cubicBezTo>
                  <a:cubicBezTo>
                    <a:pt x="4212" y="31733"/>
                    <a:pt x="8361" y="31986"/>
                    <a:pt x="12573" y="31986"/>
                  </a:cubicBezTo>
                  <a:cubicBezTo>
                    <a:pt x="12668" y="31986"/>
                    <a:pt x="12699" y="32050"/>
                    <a:pt x="12731" y="32145"/>
                  </a:cubicBezTo>
                  <a:cubicBezTo>
                    <a:pt x="13301" y="36737"/>
                    <a:pt x="13618" y="41329"/>
                    <a:pt x="13586" y="45984"/>
                  </a:cubicBezTo>
                  <a:lnTo>
                    <a:pt x="13681" y="45984"/>
                  </a:lnTo>
                  <a:cubicBezTo>
                    <a:pt x="14523" y="46147"/>
                    <a:pt x="15399" y="46193"/>
                    <a:pt x="16283" y="46193"/>
                  </a:cubicBezTo>
                  <a:cubicBezTo>
                    <a:pt x="17461" y="46193"/>
                    <a:pt x="18653" y="46111"/>
                    <a:pt x="19793" y="46111"/>
                  </a:cubicBezTo>
                  <a:cubicBezTo>
                    <a:pt x="28597" y="46079"/>
                    <a:pt x="72396" y="45889"/>
                    <a:pt x="81168" y="45604"/>
                  </a:cubicBezTo>
                  <a:cubicBezTo>
                    <a:pt x="81263" y="45604"/>
                    <a:pt x="81295" y="45667"/>
                    <a:pt x="81326" y="45699"/>
                  </a:cubicBezTo>
                  <a:lnTo>
                    <a:pt x="81390" y="45699"/>
                  </a:lnTo>
                  <a:cubicBezTo>
                    <a:pt x="81358" y="45699"/>
                    <a:pt x="81358" y="45699"/>
                    <a:pt x="81358" y="45667"/>
                  </a:cubicBezTo>
                  <a:cubicBezTo>
                    <a:pt x="81358" y="38067"/>
                    <a:pt x="81358" y="30466"/>
                    <a:pt x="81326" y="22834"/>
                  </a:cubicBezTo>
                  <a:cubicBezTo>
                    <a:pt x="81326" y="15297"/>
                    <a:pt x="81105" y="7728"/>
                    <a:pt x="81390" y="159"/>
                  </a:cubicBezTo>
                  <a:lnTo>
                    <a:pt x="81326" y="159"/>
                  </a:lnTo>
                  <a:cubicBezTo>
                    <a:pt x="81326" y="254"/>
                    <a:pt x="81295" y="349"/>
                    <a:pt x="81168" y="349"/>
                  </a:cubicBezTo>
                  <a:cubicBezTo>
                    <a:pt x="79278" y="296"/>
                    <a:pt x="77389" y="275"/>
                    <a:pt x="75500" y="275"/>
                  </a:cubicBezTo>
                  <a:cubicBezTo>
                    <a:pt x="71724" y="275"/>
                    <a:pt x="67951" y="360"/>
                    <a:pt x="64193" y="444"/>
                  </a:cubicBezTo>
                  <a:cubicBezTo>
                    <a:pt x="59600" y="560"/>
                    <a:pt x="25917" y="702"/>
                    <a:pt x="16213" y="702"/>
                  </a:cubicBezTo>
                  <a:cubicBezTo>
                    <a:pt x="15279" y="702"/>
                    <a:pt x="14567" y="700"/>
                    <a:pt x="14125" y="698"/>
                  </a:cubicBezTo>
                  <a:cubicBezTo>
                    <a:pt x="11623" y="666"/>
                    <a:pt x="9121" y="603"/>
                    <a:pt x="6619" y="476"/>
                  </a:cubicBezTo>
                  <a:cubicBezTo>
                    <a:pt x="5352" y="413"/>
                    <a:pt x="4054" y="318"/>
                    <a:pt x="2755" y="191"/>
                  </a:cubicBezTo>
                  <a:cubicBezTo>
                    <a:pt x="2496" y="191"/>
                    <a:pt x="1750" y="0"/>
                    <a:pt x="1313" y="0"/>
                  </a:cubicBezTo>
                  <a:close/>
                </a:path>
              </a:pathLst>
            </a:custGeom>
            <a:solidFill>
              <a:srgbClr val="C7C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7;p40">
              <a:extLst>
                <a:ext uri="{FF2B5EF4-FFF2-40B4-BE49-F238E27FC236}">
                  <a16:creationId xmlns:a16="http://schemas.microsoft.com/office/drawing/2014/main" id="{27C0B360-62ED-72FE-FAA9-5EC3DE17B90D}"/>
                </a:ext>
              </a:extLst>
            </p:cNvPr>
            <p:cNvSpPr/>
            <p:nvPr/>
          </p:nvSpPr>
          <p:spPr>
            <a:xfrm>
              <a:off x="5583954" y="3289629"/>
              <a:ext cx="2458764" cy="261590"/>
            </a:xfrm>
            <a:custGeom>
              <a:avLst/>
              <a:gdLst/>
              <a:ahLst/>
              <a:cxnLst/>
              <a:rect l="l" t="t" r="r" b="b"/>
              <a:pathLst>
                <a:path w="81802" h="8703" extrusionOk="0">
                  <a:moveTo>
                    <a:pt x="1584" y="4532"/>
                  </a:moveTo>
                  <a:cubicBezTo>
                    <a:pt x="1584" y="4532"/>
                    <a:pt x="1615" y="4563"/>
                    <a:pt x="1615" y="4595"/>
                  </a:cubicBezTo>
                  <a:cubicBezTo>
                    <a:pt x="1679" y="4658"/>
                    <a:pt x="1710" y="4753"/>
                    <a:pt x="1774" y="4848"/>
                  </a:cubicBezTo>
                  <a:cubicBezTo>
                    <a:pt x="1710" y="4880"/>
                    <a:pt x="1615" y="4880"/>
                    <a:pt x="1552" y="4912"/>
                  </a:cubicBezTo>
                  <a:cubicBezTo>
                    <a:pt x="1552" y="4785"/>
                    <a:pt x="1552" y="4658"/>
                    <a:pt x="1584" y="4532"/>
                  </a:cubicBezTo>
                  <a:close/>
                  <a:moveTo>
                    <a:pt x="939" y="0"/>
                  </a:moveTo>
                  <a:cubicBezTo>
                    <a:pt x="675" y="0"/>
                    <a:pt x="474" y="271"/>
                    <a:pt x="444" y="541"/>
                  </a:cubicBezTo>
                  <a:cubicBezTo>
                    <a:pt x="412" y="2378"/>
                    <a:pt x="349" y="4246"/>
                    <a:pt x="412" y="6083"/>
                  </a:cubicBezTo>
                  <a:cubicBezTo>
                    <a:pt x="412" y="6147"/>
                    <a:pt x="412" y="6242"/>
                    <a:pt x="444" y="6273"/>
                  </a:cubicBezTo>
                  <a:cubicBezTo>
                    <a:pt x="63" y="6432"/>
                    <a:pt x="0" y="7160"/>
                    <a:pt x="507" y="7223"/>
                  </a:cubicBezTo>
                  <a:cubicBezTo>
                    <a:pt x="7917" y="8237"/>
                    <a:pt x="15455" y="8522"/>
                    <a:pt x="22929" y="8648"/>
                  </a:cubicBezTo>
                  <a:cubicBezTo>
                    <a:pt x="24963" y="8682"/>
                    <a:pt x="29507" y="8703"/>
                    <a:pt x="35216" y="8703"/>
                  </a:cubicBezTo>
                  <a:cubicBezTo>
                    <a:pt x="50836" y="8703"/>
                    <a:pt x="75182" y="8551"/>
                    <a:pt x="80725" y="8110"/>
                  </a:cubicBezTo>
                  <a:cubicBezTo>
                    <a:pt x="81548" y="8047"/>
                    <a:pt x="81675" y="7033"/>
                    <a:pt x="81168" y="6685"/>
                  </a:cubicBezTo>
                  <a:cubicBezTo>
                    <a:pt x="81801" y="5640"/>
                    <a:pt x="81516" y="4595"/>
                    <a:pt x="81200" y="3486"/>
                  </a:cubicBezTo>
                  <a:cubicBezTo>
                    <a:pt x="81200" y="3455"/>
                    <a:pt x="81200" y="3391"/>
                    <a:pt x="81200" y="3360"/>
                  </a:cubicBezTo>
                  <a:cubicBezTo>
                    <a:pt x="81200" y="2916"/>
                    <a:pt x="81168" y="2473"/>
                    <a:pt x="81041" y="2061"/>
                  </a:cubicBezTo>
                  <a:cubicBezTo>
                    <a:pt x="81263" y="1776"/>
                    <a:pt x="81263" y="1301"/>
                    <a:pt x="81073" y="953"/>
                  </a:cubicBezTo>
                  <a:cubicBezTo>
                    <a:pt x="81225" y="618"/>
                    <a:pt x="80851" y="254"/>
                    <a:pt x="80485" y="254"/>
                  </a:cubicBezTo>
                  <a:cubicBezTo>
                    <a:pt x="80470" y="254"/>
                    <a:pt x="80455" y="255"/>
                    <a:pt x="80440" y="256"/>
                  </a:cubicBezTo>
                  <a:cubicBezTo>
                    <a:pt x="80028" y="320"/>
                    <a:pt x="79616" y="383"/>
                    <a:pt x="79204" y="446"/>
                  </a:cubicBezTo>
                  <a:cubicBezTo>
                    <a:pt x="75543" y="181"/>
                    <a:pt x="62295" y="89"/>
                    <a:pt x="49491" y="89"/>
                  </a:cubicBezTo>
                  <a:cubicBezTo>
                    <a:pt x="37820" y="89"/>
                    <a:pt x="26519" y="166"/>
                    <a:pt x="23182" y="256"/>
                  </a:cubicBezTo>
                  <a:cubicBezTo>
                    <a:pt x="19364" y="338"/>
                    <a:pt x="15520" y="462"/>
                    <a:pt x="11682" y="462"/>
                  </a:cubicBezTo>
                  <a:cubicBezTo>
                    <a:pt x="8102" y="462"/>
                    <a:pt x="4527" y="354"/>
                    <a:pt x="982" y="3"/>
                  </a:cubicBezTo>
                  <a:cubicBezTo>
                    <a:pt x="967" y="1"/>
                    <a:pt x="953" y="0"/>
                    <a:pt x="939" y="0"/>
                  </a:cubicBezTo>
                  <a:close/>
                </a:path>
              </a:pathLst>
            </a:custGeom>
            <a:solidFill>
              <a:srgbClr val="B0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8;p40">
              <a:extLst>
                <a:ext uri="{FF2B5EF4-FFF2-40B4-BE49-F238E27FC236}">
                  <a16:creationId xmlns:a16="http://schemas.microsoft.com/office/drawing/2014/main" id="{170FEF28-6DFC-85AB-8422-21161A76728D}"/>
                </a:ext>
              </a:extLst>
            </p:cNvPr>
            <p:cNvSpPr/>
            <p:nvPr/>
          </p:nvSpPr>
          <p:spPr>
            <a:xfrm>
              <a:off x="5574426" y="4209691"/>
              <a:ext cx="465501" cy="468116"/>
            </a:xfrm>
            <a:custGeom>
              <a:avLst/>
              <a:gdLst/>
              <a:ahLst/>
              <a:cxnLst/>
              <a:rect l="l" t="t" r="r" b="b"/>
              <a:pathLst>
                <a:path w="15487" h="15574" extrusionOk="0">
                  <a:moveTo>
                    <a:pt x="1552" y="1410"/>
                  </a:moveTo>
                  <a:lnTo>
                    <a:pt x="1552" y="1410"/>
                  </a:lnTo>
                  <a:cubicBezTo>
                    <a:pt x="1742" y="1473"/>
                    <a:pt x="1964" y="1505"/>
                    <a:pt x="2186" y="1537"/>
                  </a:cubicBezTo>
                  <a:cubicBezTo>
                    <a:pt x="2122" y="1632"/>
                    <a:pt x="2059" y="1727"/>
                    <a:pt x="1996" y="1822"/>
                  </a:cubicBezTo>
                  <a:cubicBezTo>
                    <a:pt x="1869" y="1695"/>
                    <a:pt x="1679" y="1537"/>
                    <a:pt x="1552" y="1410"/>
                  </a:cubicBezTo>
                  <a:close/>
                  <a:moveTo>
                    <a:pt x="3433" y="0"/>
                  </a:moveTo>
                  <a:cubicBezTo>
                    <a:pt x="2459" y="0"/>
                    <a:pt x="1494" y="62"/>
                    <a:pt x="571" y="270"/>
                  </a:cubicBezTo>
                  <a:cubicBezTo>
                    <a:pt x="285" y="333"/>
                    <a:pt x="190" y="587"/>
                    <a:pt x="254" y="808"/>
                  </a:cubicBezTo>
                  <a:cubicBezTo>
                    <a:pt x="95" y="903"/>
                    <a:pt x="0" y="1093"/>
                    <a:pt x="127" y="1252"/>
                  </a:cubicBezTo>
                  <a:cubicBezTo>
                    <a:pt x="982" y="2487"/>
                    <a:pt x="2249" y="3469"/>
                    <a:pt x="3294" y="4545"/>
                  </a:cubicBezTo>
                  <a:cubicBezTo>
                    <a:pt x="3547" y="4767"/>
                    <a:pt x="3769" y="4989"/>
                    <a:pt x="3991" y="5242"/>
                  </a:cubicBezTo>
                  <a:cubicBezTo>
                    <a:pt x="3832" y="5305"/>
                    <a:pt x="3769" y="5527"/>
                    <a:pt x="3896" y="5717"/>
                  </a:cubicBezTo>
                  <a:cubicBezTo>
                    <a:pt x="6493" y="8852"/>
                    <a:pt x="9184" y="11988"/>
                    <a:pt x="12130" y="14806"/>
                  </a:cubicBezTo>
                  <a:cubicBezTo>
                    <a:pt x="12252" y="14929"/>
                    <a:pt x="12394" y="14975"/>
                    <a:pt x="12526" y="14975"/>
                  </a:cubicBezTo>
                  <a:cubicBezTo>
                    <a:pt x="12564" y="14975"/>
                    <a:pt x="12601" y="14972"/>
                    <a:pt x="12636" y="14964"/>
                  </a:cubicBezTo>
                  <a:cubicBezTo>
                    <a:pt x="12700" y="15059"/>
                    <a:pt x="12795" y="15154"/>
                    <a:pt x="12858" y="15249"/>
                  </a:cubicBezTo>
                  <a:cubicBezTo>
                    <a:pt x="12956" y="15372"/>
                    <a:pt x="13074" y="15419"/>
                    <a:pt x="13195" y="15419"/>
                  </a:cubicBezTo>
                  <a:cubicBezTo>
                    <a:pt x="13230" y="15419"/>
                    <a:pt x="13266" y="15415"/>
                    <a:pt x="13301" y="15408"/>
                  </a:cubicBezTo>
                  <a:cubicBezTo>
                    <a:pt x="13465" y="15517"/>
                    <a:pt x="13663" y="15573"/>
                    <a:pt x="13856" y="15573"/>
                  </a:cubicBezTo>
                  <a:cubicBezTo>
                    <a:pt x="14225" y="15573"/>
                    <a:pt x="14580" y="15369"/>
                    <a:pt x="14663" y="14933"/>
                  </a:cubicBezTo>
                  <a:cubicBezTo>
                    <a:pt x="15487" y="10309"/>
                    <a:pt x="14980" y="5305"/>
                    <a:pt x="14030" y="745"/>
                  </a:cubicBezTo>
                  <a:cubicBezTo>
                    <a:pt x="13935" y="397"/>
                    <a:pt x="13555" y="143"/>
                    <a:pt x="13206" y="143"/>
                  </a:cubicBezTo>
                  <a:cubicBezTo>
                    <a:pt x="11021" y="143"/>
                    <a:pt x="8868" y="143"/>
                    <a:pt x="6714" y="112"/>
                  </a:cubicBezTo>
                  <a:cubicBezTo>
                    <a:pt x="5640" y="78"/>
                    <a:pt x="4531" y="0"/>
                    <a:pt x="3433" y="0"/>
                  </a:cubicBezTo>
                  <a:close/>
                </a:path>
              </a:pathLst>
            </a:custGeom>
            <a:solidFill>
              <a:srgbClr val="B0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59;p40">
              <a:extLst>
                <a:ext uri="{FF2B5EF4-FFF2-40B4-BE49-F238E27FC236}">
                  <a16:creationId xmlns:a16="http://schemas.microsoft.com/office/drawing/2014/main" id="{6451D668-36A6-5427-BD49-FC8C9486A337}"/>
                </a:ext>
              </a:extLst>
            </p:cNvPr>
            <p:cNvSpPr/>
            <p:nvPr/>
          </p:nvSpPr>
          <p:spPr>
            <a:xfrm>
              <a:off x="7871329" y="3797782"/>
              <a:ext cx="92367" cy="738272"/>
            </a:xfrm>
            <a:custGeom>
              <a:avLst/>
              <a:gdLst/>
              <a:ahLst/>
              <a:cxnLst/>
              <a:rect l="l" t="t" r="r" b="b"/>
              <a:pathLst>
                <a:path w="3073" h="24562" extrusionOk="0">
                  <a:moveTo>
                    <a:pt x="2582" y="0"/>
                  </a:moveTo>
                  <a:cubicBezTo>
                    <a:pt x="2455" y="0"/>
                    <a:pt x="2329" y="87"/>
                    <a:pt x="2313" y="261"/>
                  </a:cubicBezTo>
                  <a:cubicBezTo>
                    <a:pt x="1996" y="4157"/>
                    <a:pt x="1648" y="8052"/>
                    <a:pt x="1236" y="11916"/>
                  </a:cubicBezTo>
                  <a:cubicBezTo>
                    <a:pt x="1046" y="13879"/>
                    <a:pt x="856" y="15811"/>
                    <a:pt x="634" y="17743"/>
                  </a:cubicBezTo>
                  <a:cubicBezTo>
                    <a:pt x="413" y="19643"/>
                    <a:pt x="1" y="21638"/>
                    <a:pt x="33" y="23538"/>
                  </a:cubicBezTo>
                  <a:cubicBezTo>
                    <a:pt x="33" y="24181"/>
                    <a:pt x="586" y="24562"/>
                    <a:pt x="1121" y="24562"/>
                  </a:cubicBezTo>
                  <a:cubicBezTo>
                    <a:pt x="1534" y="24562"/>
                    <a:pt x="1935" y="24334"/>
                    <a:pt x="2059" y="23823"/>
                  </a:cubicBezTo>
                  <a:cubicBezTo>
                    <a:pt x="2503" y="22050"/>
                    <a:pt x="2534" y="20054"/>
                    <a:pt x="2661" y="18218"/>
                  </a:cubicBezTo>
                  <a:cubicBezTo>
                    <a:pt x="2788" y="16223"/>
                    <a:pt x="2914" y="14196"/>
                    <a:pt x="2978" y="12169"/>
                  </a:cubicBezTo>
                  <a:cubicBezTo>
                    <a:pt x="3073" y="8210"/>
                    <a:pt x="3009" y="4220"/>
                    <a:pt x="2851" y="261"/>
                  </a:cubicBezTo>
                  <a:cubicBezTo>
                    <a:pt x="2835" y="87"/>
                    <a:pt x="2709" y="0"/>
                    <a:pt x="2582" y="0"/>
                  </a:cubicBezTo>
                  <a:close/>
                </a:path>
              </a:pathLst>
            </a:custGeom>
            <a:solidFill>
              <a:srgbClr val="EE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0;p40">
              <a:extLst>
                <a:ext uri="{FF2B5EF4-FFF2-40B4-BE49-F238E27FC236}">
                  <a16:creationId xmlns:a16="http://schemas.microsoft.com/office/drawing/2014/main" id="{A5317B5E-E1A8-DB8C-AAEC-334757C73846}"/>
                </a:ext>
              </a:extLst>
            </p:cNvPr>
            <p:cNvSpPr/>
            <p:nvPr/>
          </p:nvSpPr>
          <p:spPr>
            <a:xfrm>
              <a:off x="5581099" y="4241582"/>
              <a:ext cx="396008" cy="424592"/>
            </a:xfrm>
            <a:custGeom>
              <a:avLst/>
              <a:gdLst/>
              <a:ahLst/>
              <a:cxnLst/>
              <a:rect l="l" t="t" r="r" b="b"/>
              <a:pathLst>
                <a:path w="13175" h="14126" extrusionOk="0">
                  <a:moveTo>
                    <a:pt x="0" y="1"/>
                  </a:moveTo>
                  <a:lnTo>
                    <a:pt x="0" y="1"/>
                  </a:lnTo>
                  <a:cubicBezTo>
                    <a:pt x="2914" y="3294"/>
                    <a:pt x="5732" y="6651"/>
                    <a:pt x="8551" y="9976"/>
                  </a:cubicBezTo>
                  <a:cubicBezTo>
                    <a:pt x="9881" y="11528"/>
                    <a:pt x="11116" y="13555"/>
                    <a:pt x="13174" y="14125"/>
                  </a:cubicBezTo>
                  <a:cubicBezTo>
                    <a:pt x="13174" y="11972"/>
                    <a:pt x="13111" y="9786"/>
                    <a:pt x="12984" y="7601"/>
                  </a:cubicBezTo>
                  <a:cubicBezTo>
                    <a:pt x="12921" y="6556"/>
                    <a:pt x="12858" y="5511"/>
                    <a:pt x="12763" y="4466"/>
                  </a:cubicBezTo>
                  <a:cubicBezTo>
                    <a:pt x="12668" y="3453"/>
                    <a:pt x="12699" y="2313"/>
                    <a:pt x="12446" y="1331"/>
                  </a:cubicBezTo>
                  <a:cubicBezTo>
                    <a:pt x="12224" y="602"/>
                    <a:pt x="12161" y="634"/>
                    <a:pt x="11496" y="539"/>
                  </a:cubicBezTo>
                  <a:cubicBezTo>
                    <a:pt x="11243" y="488"/>
                    <a:pt x="10974" y="473"/>
                    <a:pt x="10705" y="473"/>
                  </a:cubicBezTo>
                  <a:cubicBezTo>
                    <a:pt x="10300" y="473"/>
                    <a:pt x="9894" y="507"/>
                    <a:pt x="9533" y="507"/>
                  </a:cubicBezTo>
                  <a:cubicBezTo>
                    <a:pt x="8551" y="476"/>
                    <a:pt x="7569" y="476"/>
                    <a:pt x="6587" y="412"/>
                  </a:cubicBezTo>
                  <a:cubicBezTo>
                    <a:pt x="4402" y="349"/>
                    <a:pt x="2185" y="254"/>
                    <a:pt x="0" y="1"/>
                  </a:cubicBezTo>
                  <a:close/>
                </a:path>
              </a:pathLst>
            </a:custGeom>
            <a:solidFill>
              <a:srgbClr val="C7C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1;p40">
              <a:extLst>
                <a:ext uri="{FF2B5EF4-FFF2-40B4-BE49-F238E27FC236}">
                  <a16:creationId xmlns:a16="http://schemas.microsoft.com/office/drawing/2014/main" id="{16CA9283-395D-2C73-78EB-220BFFB850A9}"/>
                </a:ext>
              </a:extLst>
            </p:cNvPr>
            <p:cNvSpPr/>
            <p:nvPr/>
          </p:nvSpPr>
          <p:spPr>
            <a:xfrm>
              <a:off x="8016988" y="3284940"/>
              <a:ext cx="21912" cy="1378257"/>
            </a:xfrm>
            <a:custGeom>
              <a:avLst/>
              <a:gdLst/>
              <a:ahLst/>
              <a:cxnLst/>
              <a:rect l="l" t="t" r="r" b="b"/>
              <a:pathLst>
                <a:path w="729" h="45854" extrusionOk="0">
                  <a:moveTo>
                    <a:pt x="349" y="1"/>
                  </a:moveTo>
                  <a:cubicBezTo>
                    <a:pt x="301" y="1"/>
                    <a:pt x="254" y="32"/>
                    <a:pt x="254" y="96"/>
                  </a:cubicBezTo>
                  <a:cubicBezTo>
                    <a:pt x="254" y="127"/>
                    <a:pt x="254" y="191"/>
                    <a:pt x="254" y="222"/>
                  </a:cubicBezTo>
                  <a:cubicBezTo>
                    <a:pt x="0" y="7759"/>
                    <a:pt x="190" y="15360"/>
                    <a:pt x="190" y="22897"/>
                  </a:cubicBezTo>
                  <a:cubicBezTo>
                    <a:pt x="190" y="30529"/>
                    <a:pt x="222" y="38130"/>
                    <a:pt x="222" y="45730"/>
                  </a:cubicBezTo>
                  <a:cubicBezTo>
                    <a:pt x="222" y="45762"/>
                    <a:pt x="222" y="45762"/>
                    <a:pt x="222" y="45762"/>
                  </a:cubicBezTo>
                  <a:cubicBezTo>
                    <a:pt x="237" y="45822"/>
                    <a:pt x="294" y="45853"/>
                    <a:pt x="351" y="45853"/>
                  </a:cubicBezTo>
                  <a:cubicBezTo>
                    <a:pt x="414" y="45853"/>
                    <a:pt x="475" y="45814"/>
                    <a:pt x="475" y="45730"/>
                  </a:cubicBezTo>
                  <a:cubicBezTo>
                    <a:pt x="475" y="38130"/>
                    <a:pt x="475" y="30529"/>
                    <a:pt x="507" y="22897"/>
                  </a:cubicBezTo>
                  <a:cubicBezTo>
                    <a:pt x="507" y="15328"/>
                    <a:pt x="729" y="7696"/>
                    <a:pt x="444" y="96"/>
                  </a:cubicBezTo>
                  <a:cubicBezTo>
                    <a:pt x="444" y="32"/>
                    <a:pt x="396" y="1"/>
                    <a:pt x="3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2;p40">
              <a:extLst>
                <a:ext uri="{FF2B5EF4-FFF2-40B4-BE49-F238E27FC236}">
                  <a16:creationId xmlns:a16="http://schemas.microsoft.com/office/drawing/2014/main" id="{E95A48CB-D775-DA95-35E4-18AB8A681322}"/>
                </a:ext>
              </a:extLst>
            </p:cNvPr>
            <p:cNvSpPr/>
            <p:nvPr/>
          </p:nvSpPr>
          <p:spPr>
            <a:xfrm>
              <a:off x="5563966" y="3278087"/>
              <a:ext cx="2459695" cy="1405940"/>
            </a:xfrm>
            <a:custGeom>
              <a:avLst/>
              <a:gdLst/>
              <a:ahLst/>
              <a:cxnLst/>
              <a:rect l="l" t="t" r="r" b="b"/>
              <a:pathLst>
                <a:path w="81833" h="46775" extrusionOk="0">
                  <a:moveTo>
                    <a:pt x="570" y="32056"/>
                  </a:moveTo>
                  <a:lnTo>
                    <a:pt x="570" y="32056"/>
                  </a:lnTo>
                  <a:cubicBezTo>
                    <a:pt x="2755" y="32309"/>
                    <a:pt x="4972" y="32404"/>
                    <a:pt x="7157" y="32467"/>
                  </a:cubicBezTo>
                  <a:cubicBezTo>
                    <a:pt x="8139" y="32499"/>
                    <a:pt x="9121" y="32531"/>
                    <a:pt x="10103" y="32562"/>
                  </a:cubicBezTo>
                  <a:cubicBezTo>
                    <a:pt x="10504" y="32562"/>
                    <a:pt x="10961" y="32520"/>
                    <a:pt x="11409" y="32520"/>
                  </a:cubicBezTo>
                  <a:cubicBezTo>
                    <a:pt x="11633" y="32520"/>
                    <a:pt x="11855" y="32531"/>
                    <a:pt x="12066" y="32562"/>
                  </a:cubicBezTo>
                  <a:cubicBezTo>
                    <a:pt x="12731" y="32689"/>
                    <a:pt x="12794" y="32657"/>
                    <a:pt x="13016" y="33386"/>
                  </a:cubicBezTo>
                  <a:cubicBezTo>
                    <a:pt x="13269" y="34368"/>
                    <a:pt x="13238" y="35508"/>
                    <a:pt x="13333" y="36521"/>
                  </a:cubicBezTo>
                  <a:cubicBezTo>
                    <a:pt x="13428" y="37566"/>
                    <a:pt x="13491" y="38611"/>
                    <a:pt x="13554" y="39656"/>
                  </a:cubicBezTo>
                  <a:cubicBezTo>
                    <a:pt x="13681" y="41841"/>
                    <a:pt x="13744" y="44027"/>
                    <a:pt x="13744" y="46180"/>
                  </a:cubicBezTo>
                  <a:cubicBezTo>
                    <a:pt x="11686" y="45610"/>
                    <a:pt x="10451" y="43583"/>
                    <a:pt x="9121" y="42031"/>
                  </a:cubicBezTo>
                  <a:cubicBezTo>
                    <a:pt x="6302" y="38706"/>
                    <a:pt x="3484" y="35349"/>
                    <a:pt x="570" y="32056"/>
                  </a:cubicBezTo>
                  <a:close/>
                  <a:moveTo>
                    <a:pt x="1040" y="1"/>
                  </a:moveTo>
                  <a:cubicBezTo>
                    <a:pt x="966" y="1"/>
                    <a:pt x="919" y="79"/>
                    <a:pt x="919" y="134"/>
                  </a:cubicBezTo>
                  <a:cubicBezTo>
                    <a:pt x="475" y="10711"/>
                    <a:pt x="0" y="21352"/>
                    <a:pt x="317" y="31897"/>
                  </a:cubicBezTo>
                  <a:cubicBezTo>
                    <a:pt x="222" y="31897"/>
                    <a:pt x="222" y="32024"/>
                    <a:pt x="317" y="32024"/>
                  </a:cubicBezTo>
                  <a:cubicBezTo>
                    <a:pt x="317" y="32024"/>
                    <a:pt x="317" y="32056"/>
                    <a:pt x="317" y="32056"/>
                  </a:cubicBezTo>
                  <a:cubicBezTo>
                    <a:pt x="317" y="32119"/>
                    <a:pt x="317" y="32214"/>
                    <a:pt x="317" y="32277"/>
                  </a:cubicBezTo>
                  <a:cubicBezTo>
                    <a:pt x="333" y="32325"/>
                    <a:pt x="372" y="32349"/>
                    <a:pt x="408" y="32349"/>
                  </a:cubicBezTo>
                  <a:cubicBezTo>
                    <a:pt x="443" y="32349"/>
                    <a:pt x="475" y="32325"/>
                    <a:pt x="475" y="32277"/>
                  </a:cubicBezTo>
                  <a:lnTo>
                    <a:pt x="475" y="32182"/>
                  </a:lnTo>
                  <a:cubicBezTo>
                    <a:pt x="3452" y="35824"/>
                    <a:pt x="6492" y="39403"/>
                    <a:pt x="9532" y="42982"/>
                  </a:cubicBezTo>
                  <a:cubicBezTo>
                    <a:pt x="10641" y="44280"/>
                    <a:pt x="11654" y="45863"/>
                    <a:pt x="13333" y="46402"/>
                  </a:cubicBezTo>
                  <a:cubicBezTo>
                    <a:pt x="13459" y="46433"/>
                    <a:pt x="13618" y="46497"/>
                    <a:pt x="13776" y="46528"/>
                  </a:cubicBezTo>
                  <a:cubicBezTo>
                    <a:pt x="13796" y="46589"/>
                    <a:pt x="13854" y="46611"/>
                    <a:pt x="13911" y="46611"/>
                  </a:cubicBezTo>
                  <a:cubicBezTo>
                    <a:pt x="13943" y="46611"/>
                    <a:pt x="13975" y="46603"/>
                    <a:pt x="13998" y="46592"/>
                  </a:cubicBezTo>
                  <a:cubicBezTo>
                    <a:pt x="14703" y="46736"/>
                    <a:pt x="15441" y="46775"/>
                    <a:pt x="16182" y="46775"/>
                  </a:cubicBezTo>
                  <a:cubicBezTo>
                    <a:pt x="17072" y="46775"/>
                    <a:pt x="17965" y="46718"/>
                    <a:pt x="18812" y="46718"/>
                  </a:cubicBezTo>
                  <a:cubicBezTo>
                    <a:pt x="28091" y="46687"/>
                    <a:pt x="72364" y="46528"/>
                    <a:pt x="81643" y="46212"/>
                  </a:cubicBezTo>
                  <a:cubicBezTo>
                    <a:pt x="81770" y="46212"/>
                    <a:pt x="81833" y="46085"/>
                    <a:pt x="81801" y="46022"/>
                  </a:cubicBezTo>
                  <a:cubicBezTo>
                    <a:pt x="81775" y="45970"/>
                    <a:pt x="81728" y="45918"/>
                    <a:pt x="81678" y="45918"/>
                  </a:cubicBezTo>
                  <a:cubicBezTo>
                    <a:pt x="81666" y="45918"/>
                    <a:pt x="81655" y="45921"/>
                    <a:pt x="81643" y="45927"/>
                  </a:cubicBezTo>
                  <a:cubicBezTo>
                    <a:pt x="72871" y="46180"/>
                    <a:pt x="29072" y="46370"/>
                    <a:pt x="20268" y="46402"/>
                  </a:cubicBezTo>
                  <a:cubicBezTo>
                    <a:pt x="19166" y="46419"/>
                    <a:pt x="18016" y="46495"/>
                    <a:pt x="16876" y="46495"/>
                  </a:cubicBezTo>
                  <a:cubicBezTo>
                    <a:pt x="15952" y="46495"/>
                    <a:pt x="15035" y="46445"/>
                    <a:pt x="14156" y="46275"/>
                  </a:cubicBezTo>
                  <a:lnTo>
                    <a:pt x="14061" y="46275"/>
                  </a:lnTo>
                  <a:cubicBezTo>
                    <a:pt x="14093" y="41620"/>
                    <a:pt x="13776" y="37028"/>
                    <a:pt x="13206" y="32436"/>
                  </a:cubicBezTo>
                  <a:cubicBezTo>
                    <a:pt x="13174" y="32341"/>
                    <a:pt x="13143" y="32277"/>
                    <a:pt x="13048" y="32277"/>
                  </a:cubicBezTo>
                  <a:cubicBezTo>
                    <a:pt x="8836" y="32277"/>
                    <a:pt x="4687" y="32024"/>
                    <a:pt x="475" y="31897"/>
                  </a:cubicBezTo>
                  <a:cubicBezTo>
                    <a:pt x="697" y="21953"/>
                    <a:pt x="665" y="12041"/>
                    <a:pt x="1109" y="2097"/>
                  </a:cubicBezTo>
                  <a:cubicBezTo>
                    <a:pt x="1140" y="1559"/>
                    <a:pt x="950" y="609"/>
                    <a:pt x="1552" y="324"/>
                  </a:cubicBezTo>
                  <a:cubicBezTo>
                    <a:pt x="1609" y="301"/>
                    <a:pt x="1690" y="291"/>
                    <a:pt x="1785" y="291"/>
                  </a:cubicBezTo>
                  <a:cubicBezTo>
                    <a:pt x="2221" y="291"/>
                    <a:pt x="2971" y="488"/>
                    <a:pt x="3230" y="514"/>
                  </a:cubicBezTo>
                  <a:cubicBezTo>
                    <a:pt x="4529" y="609"/>
                    <a:pt x="5827" y="704"/>
                    <a:pt x="7094" y="767"/>
                  </a:cubicBezTo>
                  <a:cubicBezTo>
                    <a:pt x="9596" y="894"/>
                    <a:pt x="12098" y="989"/>
                    <a:pt x="14600" y="989"/>
                  </a:cubicBezTo>
                  <a:cubicBezTo>
                    <a:pt x="15125" y="992"/>
                    <a:pt x="16031" y="993"/>
                    <a:pt x="17239" y="993"/>
                  </a:cubicBezTo>
                  <a:cubicBezTo>
                    <a:pt x="27602" y="993"/>
                    <a:pt x="60158" y="877"/>
                    <a:pt x="64668" y="735"/>
                  </a:cubicBezTo>
                  <a:cubicBezTo>
                    <a:pt x="68426" y="651"/>
                    <a:pt x="72199" y="566"/>
                    <a:pt x="75975" y="566"/>
                  </a:cubicBezTo>
                  <a:cubicBezTo>
                    <a:pt x="77864" y="566"/>
                    <a:pt x="79753" y="587"/>
                    <a:pt x="81643" y="640"/>
                  </a:cubicBezTo>
                  <a:cubicBezTo>
                    <a:pt x="81770" y="640"/>
                    <a:pt x="81801" y="545"/>
                    <a:pt x="81801" y="450"/>
                  </a:cubicBezTo>
                  <a:cubicBezTo>
                    <a:pt x="81801" y="387"/>
                    <a:pt x="81770" y="292"/>
                    <a:pt x="81643" y="292"/>
                  </a:cubicBezTo>
                  <a:cubicBezTo>
                    <a:pt x="79675" y="230"/>
                    <a:pt x="77120" y="205"/>
                    <a:pt x="74131" y="205"/>
                  </a:cubicBezTo>
                  <a:cubicBezTo>
                    <a:pt x="61477" y="205"/>
                    <a:pt x="41033" y="651"/>
                    <a:pt x="24329" y="651"/>
                  </a:cubicBezTo>
                  <a:cubicBezTo>
                    <a:pt x="14501" y="651"/>
                    <a:pt x="5968" y="497"/>
                    <a:pt x="1077" y="7"/>
                  </a:cubicBezTo>
                  <a:cubicBezTo>
                    <a:pt x="1064" y="3"/>
                    <a:pt x="1051" y="1"/>
                    <a:pt x="10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886;p40">
            <a:extLst>
              <a:ext uri="{FF2B5EF4-FFF2-40B4-BE49-F238E27FC236}">
                <a16:creationId xmlns:a16="http://schemas.microsoft.com/office/drawing/2014/main" id="{CAB254BD-4641-52C3-3919-B2241FA078E4}"/>
              </a:ext>
            </a:extLst>
          </p:cNvPr>
          <p:cNvSpPr txBox="1"/>
          <p:nvPr/>
        </p:nvSpPr>
        <p:spPr>
          <a:xfrm>
            <a:off x="6062563" y="4169914"/>
            <a:ext cx="2349877" cy="56805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a:latin typeface="Roboto"/>
                <a:ea typeface="Roboto"/>
                <a:cs typeface="Roboto"/>
                <a:sym typeface="Roboto"/>
              </a:rPr>
              <a:t>Chuyển đổi dữ liệu huấn luyện thành dạng phù hợp để huấn luyện mô hình</a:t>
            </a:r>
            <a:endParaRPr>
              <a:latin typeface="Roboto"/>
              <a:ea typeface="Roboto"/>
              <a:cs typeface="Roboto"/>
              <a:sym typeface="Roboto"/>
            </a:endParaRPr>
          </a:p>
        </p:txBody>
      </p:sp>
      <p:sp>
        <p:nvSpPr>
          <p:cNvPr id="18" name="Google Shape;898;p41">
            <a:extLst>
              <a:ext uri="{FF2B5EF4-FFF2-40B4-BE49-F238E27FC236}">
                <a16:creationId xmlns:a16="http://schemas.microsoft.com/office/drawing/2014/main" id="{D775C8A4-063C-26A7-3139-31F1C0CDBFBB}"/>
              </a:ext>
            </a:extLst>
          </p:cNvPr>
          <p:cNvSpPr/>
          <p:nvPr/>
        </p:nvSpPr>
        <p:spPr>
          <a:xfrm rot="11361968">
            <a:off x="5133689" y="4270329"/>
            <a:ext cx="722794" cy="134037"/>
          </a:xfrm>
          <a:custGeom>
            <a:avLst/>
            <a:gdLst/>
            <a:ahLst/>
            <a:cxnLst/>
            <a:rect l="l" t="t" r="r" b="b"/>
            <a:pathLst>
              <a:path w="24633" h="4568" extrusionOk="0">
                <a:moveTo>
                  <a:pt x="11290" y="1"/>
                </a:moveTo>
                <a:cubicBezTo>
                  <a:pt x="7396" y="1"/>
                  <a:pt x="3523" y="819"/>
                  <a:pt x="89" y="2598"/>
                </a:cubicBezTo>
                <a:cubicBezTo>
                  <a:pt x="1" y="2627"/>
                  <a:pt x="48" y="2792"/>
                  <a:pt x="156" y="2792"/>
                </a:cubicBezTo>
                <a:cubicBezTo>
                  <a:pt x="165" y="2792"/>
                  <a:pt x="174" y="2791"/>
                  <a:pt x="184" y="2788"/>
                </a:cubicBezTo>
                <a:cubicBezTo>
                  <a:pt x="3975" y="1401"/>
                  <a:pt x="7879" y="629"/>
                  <a:pt x="11761" y="629"/>
                </a:cubicBezTo>
                <a:cubicBezTo>
                  <a:pt x="15855" y="629"/>
                  <a:pt x="19924" y="1488"/>
                  <a:pt x="23809" y="3390"/>
                </a:cubicBezTo>
                <a:cubicBezTo>
                  <a:pt x="22859" y="3675"/>
                  <a:pt x="21909" y="3897"/>
                  <a:pt x="20927" y="4087"/>
                </a:cubicBezTo>
                <a:cubicBezTo>
                  <a:pt x="20630" y="4146"/>
                  <a:pt x="20723" y="4567"/>
                  <a:pt x="20997" y="4567"/>
                </a:cubicBezTo>
                <a:cubicBezTo>
                  <a:pt x="21015" y="4567"/>
                  <a:pt x="21034" y="4566"/>
                  <a:pt x="21054" y="4562"/>
                </a:cubicBezTo>
                <a:cubicBezTo>
                  <a:pt x="22194" y="4372"/>
                  <a:pt x="23302" y="4118"/>
                  <a:pt x="24379" y="3770"/>
                </a:cubicBezTo>
                <a:cubicBezTo>
                  <a:pt x="24569" y="3707"/>
                  <a:pt x="24632" y="3485"/>
                  <a:pt x="24506" y="3327"/>
                </a:cubicBezTo>
                <a:cubicBezTo>
                  <a:pt x="23840" y="2535"/>
                  <a:pt x="23112" y="1806"/>
                  <a:pt x="22352" y="1110"/>
                </a:cubicBezTo>
                <a:cubicBezTo>
                  <a:pt x="22298" y="1069"/>
                  <a:pt x="22240" y="1052"/>
                  <a:pt x="22184" y="1052"/>
                </a:cubicBezTo>
                <a:cubicBezTo>
                  <a:pt x="21978" y="1052"/>
                  <a:pt x="21804" y="1290"/>
                  <a:pt x="22004" y="1490"/>
                </a:cubicBezTo>
                <a:cubicBezTo>
                  <a:pt x="22289" y="1806"/>
                  <a:pt x="22605" y="2123"/>
                  <a:pt x="22922" y="2440"/>
                </a:cubicBezTo>
                <a:cubicBezTo>
                  <a:pt x="19325" y="866"/>
                  <a:pt x="15296" y="1"/>
                  <a:pt x="112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2234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9B0134-3568-545B-CA39-04B4C19DC418}"/>
              </a:ext>
            </a:extLst>
          </p:cNvPr>
          <p:cNvPicPr>
            <a:picLocks noChangeAspect="1"/>
          </p:cNvPicPr>
          <p:nvPr/>
        </p:nvPicPr>
        <p:blipFill>
          <a:blip r:embed="rId2"/>
          <a:stretch>
            <a:fillRect/>
          </a:stretch>
        </p:blipFill>
        <p:spPr>
          <a:xfrm>
            <a:off x="653054" y="1175562"/>
            <a:ext cx="7487695" cy="2429214"/>
          </a:xfrm>
          <a:prstGeom prst="rect">
            <a:avLst/>
          </a:prstGeom>
        </p:spPr>
      </p:pic>
      <p:grpSp>
        <p:nvGrpSpPr>
          <p:cNvPr id="5" name="Google Shape;854;p40">
            <a:extLst>
              <a:ext uri="{FF2B5EF4-FFF2-40B4-BE49-F238E27FC236}">
                <a16:creationId xmlns:a16="http://schemas.microsoft.com/office/drawing/2014/main" id="{9FF3164E-909E-56D9-ECF9-0A7BBF6E2A60}"/>
              </a:ext>
            </a:extLst>
          </p:cNvPr>
          <p:cNvGrpSpPr/>
          <p:nvPr/>
        </p:nvGrpSpPr>
        <p:grpSpPr>
          <a:xfrm>
            <a:off x="3221486" y="3890118"/>
            <a:ext cx="2701027" cy="1010280"/>
            <a:chOff x="5563966" y="3278087"/>
            <a:chExt cx="2521584" cy="1438522"/>
          </a:xfrm>
        </p:grpSpPr>
        <p:sp>
          <p:nvSpPr>
            <p:cNvPr id="6" name="Google Shape;855;p40">
              <a:extLst>
                <a:ext uri="{FF2B5EF4-FFF2-40B4-BE49-F238E27FC236}">
                  <a16:creationId xmlns:a16="http://schemas.microsoft.com/office/drawing/2014/main" id="{9A6DB93D-5A7F-4F84-0222-9FE062AE75AB}"/>
                </a:ext>
              </a:extLst>
            </p:cNvPr>
            <p:cNvSpPr/>
            <p:nvPr/>
          </p:nvSpPr>
          <p:spPr>
            <a:xfrm>
              <a:off x="5606257" y="3295160"/>
              <a:ext cx="2479293" cy="1421449"/>
            </a:xfrm>
            <a:custGeom>
              <a:avLst/>
              <a:gdLst/>
              <a:ahLst/>
              <a:cxnLst/>
              <a:rect l="l" t="t" r="r" b="b"/>
              <a:pathLst>
                <a:path w="82485" h="47291" extrusionOk="0">
                  <a:moveTo>
                    <a:pt x="80764" y="1"/>
                  </a:moveTo>
                  <a:cubicBezTo>
                    <a:pt x="80103" y="1"/>
                    <a:pt x="79362" y="753"/>
                    <a:pt x="79729" y="1592"/>
                  </a:cubicBezTo>
                  <a:cubicBezTo>
                    <a:pt x="80173" y="2669"/>
                    <a:pt x="79349" y="4284"/>
                    <a:pt x="79286" y="5424"/>
                  </a:cubicBezTo>
                  <a:cubicBezTo>
                    <a:pt x="79191" y="6944"/>
                    <a:pt x="79318" y="8496"/>
                    <a:pt x="79349" y="10048"/>
                  </a:cubicBezTo>
                  <a:cubicBezTo>
                    <a:pt x="79413" y="13215"/>
                    <a:pt x="79444" y="16382"/>
                    <a:pt x="79508" y="19517"/>
                  </a:cubicBezTo>
                  <a:cubicBezTo>
                    <a:pt x="79603" y="25471"/>
                    <a:pt x="79634" y="31393"/>
                    <a:pt x="79729" y="37315"/>
                  </a:cubicBezTo>
                  <a:cubicBezTo>
                    <a:pt x="79761" y="38835"/>
                    <a:pt x="79793" y="40355"/>
                    <a:pt x="79824" y="41875"/>
                  </a:cubicBezTo>
                  <a:cubicBezTo>
                    <a:pt x="79824" y="42604"/>
                    <a:pt x="79793" y="43332"/>
                    <a:pt x="79856" y="44060"/>
                  </a:cubicBezTo>
                  <a:cubicBezTo>
                    <a:pt x="79888" y="44472"/>
                    <a:pt x="79927" y="44551"/>
                    <a:pt x="79915" y="44551"/>
                  </a:cubicBezTo>
                  <a:cubicBezTo>
                    <a:pt x="79908" y="44551"/>
                    <a:pt x="79880" y="44520"/>
                    <a:pt x="79818" y="44520"/>
                  </a:cubicBezTo>
                  <a:cubicBezTo>
                    <a:pt x="79781" y="44520"/>
                    <a:pt x="79731" y="44531"/>
                    <a:pt x="79666" y="44567"/>
                  </a:cubicBezTo>
                  <a:cubicBezTo>
                    <a:pt x="79544" y="44628"/>
                    <a:pt x="79352" y="44647"/>
                    <a:pt x="79140" y="44647"/>
                  </a:cubicBezTo>
                  <a:cubicBezTo>
                    <a:pt x="78801" y="44647"/>
                    <a:pt x="78411" y="44599"/>
                    <a:pt x="78177" y="44599"/>
                  </a:cubicBezTo>
                  <a:cubicBezTo>
                    <a:pt x="74979" y="44662"/>
                    <a:pt x="71780" y="44725"/>
                    <a:pt x="68582" y="44789"/>
                  </a:cubicBezTo>
                  <a:cubicBezTo>
                    <a:pt x="62406" y="44915"/>
                    <a:pt x="21268" y="45105"/>
                    <a:pt x="15093" y="45169"/>
                  </a:cubicBezTo>
                  <a:cubicBezTo>
                    <a:pt x="15038" y="45170"/>
                    <a:pt x="14984" y="45170"/>
                    <a:pt x="14930" y="45170"/>
                  </a:cubicBezTo>
                  <a:cubicBezTo>
                    <a:pt x="13144" y="45170"/>
                    <a:pt x="11822" y="44658"/>
                    <a:pt x="10469" y="43459"/>
                  </a:cubicBezTo>
                  <a:cubicBezTo>
                    <a:pt x="9266" y="42319"/>
                    <a:pt x="8062" y="41178"/>
                    <a:pt x="6922" y="39975"/>
                  </a:cubicBezTo>
                  <a:cubicBezTo>
                    <a:pt x="4705" y="37663"/>
                    <a:pt x="2742" y="34845"/>
                    <a:pt x="177" y="32913"/>
                  </a:cubicBezTo>
                  <a:cubicBezTo>
                    <a:pt x="156" y="32892"/>
                    <a:pt x="135" y="32884"/>
                    <a:pt x="116" y="32884"/>
                  </a:cubicBezTo>
                  <a:cubicBezTo>
                    <a:pt x="48" y="32884"/>
                    <a:pt x="0" y="32997"/>
                    <a:pt x="50" y="33071"/>
                  </a:cubicBezTo>
                  <a:cubicBezTo>
                    <a:pt x="1475" y="35890"/>
                    <a:pt x="4104" y="38297"/>
                    <a:pt x="6257" y="40608"/>
                  </a:cubicBezTo>
                  <a:cubicBezTo>
                    <a:pt x="8157" y="42667"/>
                    <a:pt x="10026" y="45390"/>
                    <a:pt x="12559" y="46625"/>
                  </a:cubicBezTo>
                  <a:cubicBezTo>
                    <a:pt x="13763" y="47227"/>
                    <a:pt x="15093" y="47291"/>
                    <a:pt x="16391" y="47291"/>
                  </a:cubicBezTo>
                  <a:cubicBezTo>
                    <a:pt x="18196" y="47291"/>
                    <a:pt x="20001" y="47227"/>
                    <a:pt x="21807" y="47196"/>
                  </a:cubicBezTo>
                  <a:cubicBezTo>
                    <a:pt x="25322" y="47132"/>
                    <a:pt x="63831" y="47069"/>
                    <a:pt x="67378" y="47005"/>
                  </a:cubicBezTo>
                  <a:cubicBezTo>
                    <a:pt x="70894" y="46942"/>
                    <a:pt x="74409" y="46847"/>
                    <a:pt x="77956" y="46784"/>
                  </a:cubicBezTo>
                  <a:cubicBezTo>
                    <a:pt x="78366" y="46784"/>
                    <a:pt x="78854" y="46821"/>
                    <a:pt x="79349" y="46821"/>
                  </a:cubicBezTo>
                  <a:cubicBezTo>
                    <a:pt x="80153" y="46821"/>
                    <a:pt x="80973" y="46723"/>
                    <a:pt x="81503" y="46214"/>
                  </a:cubicBezTo>
                  <a:cubicBezTo>
                    <a:pt x="82484" y="45264"/>
                    <a:pt x="82041" y="43332"/>
                    <a:pt x="82009" y="42128"/>
                  </a:cubicBezTo>
                  <a:cubicBezTo>
                    <a:pt x="81978" y="39405"/>
                    <a:pt x="81914" y="36713"/>
                    <a:pt x="81851" y="33990"/>
                  </a:cubicBezTo>
                  <a:cubicBezTo>
                    <a:pt x="81883" y="33926"/>
                    <a:pt x="81883" y="33863"/>
                    <a:pt x="81914" y="33800"/>
                  </a:cubicBezTo>
                  <a:cubicBezTo>
                    <a:pt x="82199" y="31076"/>
                    <a:pt x="82041" y="28289"/>
                    <a:pt x="82104" y="25534"/>
                  </a:cubicBezTo>
                  <a:cubicBezTo>
                    <a:pt x="82168" y="22715"/>
                    <a:pt x="82199" y="19865"/>
                    <a:pt x="82231" y="17015"/>
                  </a:cubicBezTo>
                  <a:cubicBezTo>
                    <a:pt x="82263" y="14260"/>
                    <a:pt x="82294" y="11505"/>
                    <a:pt x="82294" y="8749"/>
                  </a:cubicBezTo>
                  <a:cubicBezTo>
                    <a:pt x="82326" y="7388"/>
                    <a:pt x="82326" y="5994"/>
                    <a:pt x="82326" y="4633"/>
                  </a:cubicBezTo>
                  <a:cubicBezTo>
                    <a:pt x="82358" y="3271"/>
                    <a:pt x="82453" y="1877"/>
                    <a:pt x="82104" y="547"/>
                  </a:cubicBezTo>
                  <a:cubicBezTo>
                    <a:pt x="82032" y="211"/>
                    <a:pt x="81743" y="57"/>
                    <a:pt x="81441" y="57"/>
                  </a:cubicBezTo>
                  <a:cubicBezTo>
                    <a:pt x="81344" y="57"/>
                    <a:pt x="81247" y="73"/>
                    <a:pt x="81154" y="104"/>
                  </a:cubicBezTo>
                  <a:cubicBezTo>
                    <a:pt x="81035" y="33"/>
                    <a:pt x="80901" y="1"/>
                    <a:pt x="80764" y="1"/>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56;p40">
              <a:extLst>
                <a:ext uri="{FF2B5EF4-FFF2-40B4-BE49-F238E27FC236}">
                  <a16:creationId xmlns:a16="http://schemas.microsoft.com/office/drawing/2014/main" id="{945260F1-3BFE-0341-759D-970CA69F30CF}"/>
                </a:ext>
              </a:extLst>
            </p:cNvPr>
            <p:cNvSpPr/>
            <p:nvPr/>
          </p:nvSpPr>
          <p:spPr>
            <a:xfrm>
              <a:off x="5578243" y="3286834"/>
              <a:ext cx="2446380" cy="1388476"/>
            </a:xfrm>
            <a:custGeom>
              <a:avLst/>
              <a:gdLst/>
              <a:ahLst/>
              <a:cxnLst/>
              <a:rect l="l" t="t" r="r" b="b"/>
              <a:pathLst>
                <a:path w="81390" h="46194" extrusionOk="0">
                  <a:moveTo>
                    <a:pt x="1313" y="0"/>
                  </a:moveTo>
                  <a:cubicBezTo>
                    <a:pt x="1216" y="0"/>
                    <a:pt x="1134" y="9"/>
                    <a:pt x="1077" y="33"/>
                  </a:cubicBezTo>
                  <a:cubicBezTo>
                    <a:pt x="475" y="318"/>
                    <a:pt x="665" y="1236"/>
                    <a:pt x="634" y="1806"/>
                  </a:cubicBezTo>
                  <a:cubicBezTo>
                    <a:pt x="190" y="11718"/>
                    <a:pt x="222" y="21662"/>
                    <a:pt x="0" y="31606"/>
                  </a:cubicBezTo>
                  <a:cubicBezTo>
                    <a:pt x="4212" y="31733"/>
                    <a:pt x="8361" y="31986"/>
                    <a:pt x="12573" y="31986"/>
                  </a:cubicBezTo>
                  <a:cubicBezTo>
                    <a:pt x="12668" y="31986"/>
                    <a:pt x="12699" y="32050"/>
                    <a:pt x="12731" y="32145"/>
                  </a:cubicBezTo>
                  <a:cubicBezTo>
                    <a:pt x="13301" y="36737"/>
                    <a:pt x="13618" y="41329"/>
                    <a:pt x="13586" y="45984"/>
                  </a:cubicBezTo>
                  <a:lnTo>
                    <a:pt x="13681" y="45984"/>
                  </a:lnTo>
                  <a:cubicBezTo>
                    <a:pt x="14523" y="46147"/>
                    <a:pt x="15399" y="46193"/>
                    <a:pt x="16283" y="46193"/>
                  </a:cubicBezTo>
                  <a:cubicBezTo>
                    <a:pt x="17461" y="46193"/>
                    <a:pt x="18653" y="46111"/>
                    <a:pt x="19793" y="46111"/>
                  </a:cubicBezTo>
                  <a:cubicBezTo>
                    <a:pt x="28597" y="46079"/>
                    <a:pt x="72396" y="45889"/>
                    <a:pt x="81168" y="45604"/>
                  </a:cubicBezTo>
                  <a:cubicBezTo>
                    <a:pt x="81263" y="45604"/>
                    <a:pt x="81295" y="45667"/>
                    <a:pt x="81326" y="45699"/>
                  </a:cubicBezTo>
                  <a:lnTo>
                    <a:pt x="81390" y="45699"/>
                  </a:lnTo>
                  <a:cubicBezTo>
                    <a:pt x="81358" y="45699"/>
                    <a:pt x="81358" y="45699"/>
                    <a:pt x="81358" y="45667"/>
                  </a:cubicBezTo>
                  <a:cubicBezTo>
                    <a:pt x="81358" y="38067"/>
                    <a:pt x="81358" y="30466"/>
                    <a:pt x="81326" y="22834"/>
                  </a:cubicBezTo>
                  <a:cubicBezTo>
                    <a:pt x="81326" y="15297"/>
                    <a:pt x="81105" y="7728"/>
                    <a:pt x="81390" y="159"/>
                  </a:cubicBezTo>
                  <a:lnTo>
                    <a:pt x="81326" y="159"/>
                  </a:lnTo>
                  <a:cubicBezTo>
                    <a:pt x="81326" y="254"/>
                    <a:pt x="81295" y="349"/>
                    <a:pt x="81168" y="349"/>
                  </a:cubicBezTo>
                  <a:cubicBezTo>
                    <a:pt x="79278" y="296"/>
                    <a:pt x="77389" y="275"/>
                    <a:pt x="75500" y="275"/>
                  </a:cubicBezTo>
                  <a:cubicBezTo>
                    <a:pt x="71724" y="275"/>
                    <a:pt x="67951" y="360"/>
                    <a:pt x="64193" y="444"/>
                  </a:cubicBezTo>
                  <a:cubicBezTo>
                    <a:pt x="59600" y="560"/>
                    <a:pt x="25917" y="702"/>
                    <a:pt x="16213" y="702"/>
                  </a:cubicBezTo>
                  <a:cubicBezTo>
                    <a:pt x="15279" y="702"/>
                    <a:pt x="14567" y="700"/>
                    <a:pt x="14125" y="698"/>
                  </a:cubicBezTo>
                  <a:cubicBezTo>
                    <a:pt x="11623" y="666"/>
                    <a:pt x="9121" y="603"/>
                    <a:pt x="6619" y="476"/>
                  </a:cubicBezTo>
                  <a:cubicBezTo>
                    <a:pt x="5352" y="413"/>
                    <a:pt x="4054" y="318"/>
                    <a:pt x="2755" y="191"/>
                  </a:cubicBezTo>
                  <a:cubicBezTo>
                    <a:pt x="2496" y="191"/>
                    <a:pt x="1750" y="0"/>
                    <a:pt x="1313" y="0"/>
                  </a:cubicBezTo>
                  <a:close/>
                </a:path>
              </a:pathLst>
            </a:custGeom>
            <a:solidFill>
              <a:srgbClr val="C7C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7;p40">
              <a:extLst>
                <a:ext uri="{FF2B5EF4-FFF2-40B4-BE49-F238E27FC236}">
                  <a16:creationId xmlns:a16="http://schemas.microsoft.com/office/drawing/2014/main" id="{9F7334EA-A968-A0A3-255D-01ECE821CC22}"/>
                </a:ext>
              </a:extLst>
            </p:cNvPr>
            <p:cNvSpPr/>
            <p:nvPr/>
          </p:nvSpPr>
          <p:spPr>
            <a:xfrm>
              <a:off x="5583954" y="3289629"/>
              <a:ext cx="2458764" cy="261590"/>
            </a:xfrm>
            <a:custGeom>
              <a:avLst/>
              <a:gdLst/>
              <a:ahLst/>
              <a:cxnLst/>
              <a:rect l="l" t="t" r="r" b="b"/>
              <a:pathLst>
                <a:path w="81802" h="8703" extrusionOk="0">
                  <a:moveTo>
                    <a:pt x="1584" y="4532"/>
                  </a:moveTo>
                  <a:cubicBezTo>
                    <a:pt x="1584" y="4532"/>
                    <a:pt x="1615" y="4563"/>
                    <a:pt x="1615" y="4595"/>
                  </a:cubicBezTo>
                  <a:cubicBezTo>
                    <a:pt x="1679" y="4658"/>
                    <a:pt x="1710" y="4753"/>
                    <a:pt x="1774" y="4848"/>
                  </a:cubicBezTo>
                  <a:cubicBezTo>
                    <a:pt x="1710" y="4880"/>
                    <a:pt x="1615" y="4880"/>
                    <a:pt x="1552" y="4912"/>
                  </a:cubicBezTo>
                  <a:cubicBezTo>
                    <a:pt x="1552" y="4785"/>
                    <a:pt x="1552" y="4658"/>
                    <a:pt x="1584" y="4532"/>
                  </a:cubicBezTo>
                  <a:close/>
                  <a:moveTo>
                    <a:pt x="939" y="0"/>
                  </a:moveTo>
                  <a:cubicBezTo>
                    <a:pt x="675" y="0"/>
                    <a:pt x="474" y="271"/>
                    <a:pt x="444" y="541"/>
                  </a:cubicBezTo>
                  <a:cubicBezTo>
                    <a:pt x="412" y="2378"/>
                    <a:pt x="349" y="4246"/>
                    <a:pt x="412" y="6083"/>
                  </a:cubicBezTo>
                  <a:cubicBezTo>
                    <a:pt x="412" y="6147"/>
                    <a:pt x="412" y="6242"/>
                    <a:pt x="444" y="6273"/>
                  </a:cubicBezTo>
                  <a:cubicBezTo>
                    <a:pt x="63" y="6432"/>
                    <a:pt x="0" y="7160"/>
                    <a:pt x="507" y="7223"/>
                  </a:cubicBezTo>
                  <a:cubicBezTo>
                    <a:pt x="7917" y="8237"/>
                    <a:pt x="15455" y="8522"/>
                    <a:pt x="22929" y="8648"/>
                  </a:cubicBezTo>
                  <a:cubicBezTo>
                    <a:pt x="24963" y="8682"/>
                    <a:pt x="29507" y="8703"/>
                    <a:pt x="35216" y="8703"/>
                  </a:cubicBezTo>
                  <a:cubicBezTo>
                    <a:pt x="50836" y="8703"/>
                    <a:pt x="75182" y="8551"/>
                    <a:pt x="80725" y="8110"/>
                  </a:cubicBezTo>
                  <a:cubicBezTo>
                    <a:pt x="81548" y="8047"/>
                    <a:pt x="81675" y="7033"/>
                    <a:pt x="81168" y="6685"/>
                  </a:cubicBezTo>
                  <a:cubicBezTo>
                    <a:pt x="81801" y="5640"/>
                    <a:pt x="81516" y="4595"/>
                    <a:pt x="81200" y="3486"/>
                  </a:cubicBezTo>
                  <a:cubicBezTo>
                    <a:pt x="81200" y="3455"/>
                    <a:pt x="81200" y="3391"/>
                    <a:pt x="81200" y="3360"/>
                  </a:cubicBezTo>
                  <a:cubicBezTo>
                    <a:pt x="81200" y="2916"/>
                    <a:pt x="81168" y="2473"/>
                    <a:pt x="81041" y="2061"/>
                  </a:cubicBezTo>
                  <a:cubicBezTo>
                    <a:pt x="81263" y="1776"/>
                    <a:pt x="81263" y="1301"/>
                    <a:pt x="81073" y="953"/>
                  </a:cubicBezTo>
                  <a:cubicBezTo>
                    <a:pt x="81225" y="618"/>
                    <a:pt x="80851" y="254"/>
                    <a:pt x="80485" y="254"/>
                  </a:cubicBezTo>
                  <a:cubicBezTo>
                    <a:pt x="80470" y="254"/>
                    <a:pt x="80455" y="255"/>
                    <a:pt x="80440" y="256"/>
                  </a:cubicBezTo>
                  <a:cubicBezTo>
                    <a:pt x="80028" y="320"/>
                    <a:pt x="79616" y="383"/>
                    <a:pt x="79204" y="446"/>
                  </a:cubicBezTo>
                  <a:cubicBezTo>
                    <a:pt x="75543" y="181"/>
                    <a:pt x="62295" y="89"/>
                    <a:pt x="49491" y="89"/>
                  </a:cubicBezTo>
                  <a:cubicBezTo>
                    <a:pt x="37820" y="89"/>
                    <a:pt x="26519" y="166"/>
                    <a:pt x="23182" y="256"/>
                  </a:cubicBezTo>
                  <a:cubicBezTo>
                    <a:pt x="19364" y="338"/>
                    <a:pt x="15520" y="462"/>
                    <a:pt x="11682" y="462"/>
                  </a:cubicBezTo>
                  <a:cubicBezTo>
                    <a:pt x="8102" y="462"/>
                    <a:pt x="4527" y="354"/>
                    <a:pt x="982" y="3"/>
                  </a:cubicBezTo>
                  <a:cubicBezTo>
                    <a:pt x="967" y="1"/>
                    <a:pt x="953" y="0"/>
                    <a:pt x="939" y="0"/>
                  </a:cubicBezTo>
                  <a:close/>
                </a:path>
              </a:pathLst>
            </a:custGeom>
            <a:solidFill>
              <a:srgbClr val="B0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8;p40">
              <a:extLst>
                <a:ext uri="{FF2B5EF4-FFF2-40B4-BE49-F238E27FC236}">
                  <a16:creationId xmlns:a16="http://schemas.microsoft.com/office/drawing/2014/main" id="{F08EB52E-930D-3177-C5F9-7D38C02023D4}"/>
                </a:ext>
              </a:extLst>
            </p:cNvPr>
            <p:cNvSpPr/>
            <p:nvPr/>
          </p:nvSpPr>
          <p:spPr>
            <a:xfrm>
              <a:off x="5574426" y="4209691"/>
              <a:ext cx="465501" cy="468116"/>
            </a:xfrm>
            <a:custGeom>
              <a:avLst/>
              <a:gdLst/>
              <a:ahLst/>
              <a:cxnLst/>
              <a:rect l="l" t="t" r="r" b="b"/>
              <a:pathLst>
                <a:path w="15487" h="15574" extrusionOk="0">
                  <a:moveTo>
                    <a:pt x="1552" y="1410"/>
                  </a:moveTo>
                  <a:lnTo>
                    <a:pt x="1552" y="1410"/>
                  </a:lnTo>
                  <a:cubicBezTo>
                    <a:pt x="1742" y="1473"/>
                    <a:pt x="1964" y="1505"/>
                    <a:pt x="2186" y="1537"/>
                  </a:cubicBezTo>
                  <a:cubicBezTo>
                    <a:pt x="2122" y="1632"/>
                    <a:pt x="2059" y="1727"/>
                    <a:pt x="1996" y="1822"/>
                  </a:cubicBezTo>
                  <a:cubicBezTo>
                    <a:pt x="1869" y="1695"/>
                    <a:pt x="1679" y="1537"/>
                    <a:pt x="1552" y="1410"/>
                  </a:cubicBezTo>
                  <a:close/>
                  <a:moveTo>
                    <a:pt x="3433" y="0"/>
                  </a:moveTo>
                  <a:cubicBezTo>
                    <a:pt x="2459" y="0"/>
                    <a:pt x="1494" y="62"/>
                    <a:pt x="571" y="270"/>
                  </a:cubicBezTo>
                  <a:cubicBezTo>
                    <a:pt x="285" y="333"/>
                    <a:pt x="190" y="587"/>
                    <a:pt x="254" y="808"/>
                  </a:cubicBezTo>
                  <a:cubicBezTo>
                    <a:pt x="95" y="903"/>
                    <a:pt x="0" y="1093"/>
                    <a:pt x="127" y="1252"/>
                  </a:cubicBezTo>
                  <a:cubicBezTo>
                    <a:pt x="982" y="2487"/>
                    <a:pt x="2249" y="3469"/>
                    <a:pt x="3294" y="4545"/>
                  </a:cubicBezTo>
                  <a:cubicBezTo>
                    <a:pt x="3547" y="4767"/>
                    <a:pt x="3769" y="4989"/>
                    <a:pt x="3991" y="5242"/>
                  </a:cubicBezTo>
                  <a:cubicBezTo>
                    <a:pt x="3832" y="5305"/>
                    <a:pt x="3769" y="5527"/>
                    <a:pt x="3896" y="5717"/>
                  </a:cubicBezTo>
                  <a:cubicBezTo>
                    <a:pt x="6493" y="8852"/>
                    <a:pt x="9184" y="11988"/>
                    <a:pt x="12130" y="14806"/>
                  </a:cubicBezTo>
                  <a:cubicBezTo>
                    <a:pt x="12252" y="14929"/>
                    <a:pt x="12394" y="14975"/>
                    <a:pt x="12526" y="14975"/>
                  </a:cubicBezTo>
                  <a:cubicBezTo>
                    <a:pt x="12564" y="14975"/>
                    <a:pt x="12601" y="14972"/>
                    <a:pt x="12636" y="14964"/>
                  </a:cubicBezTo>
                  <a:cubicBezTo>
                    <a:pt x="12700" y="15059"/>
                    <a:pt x="12795" y="15154"/>
                    <a:pt x="12858" y="15249"/>
                  </a:cubicBezTo>
                  <a:cubicBezTo>
                    <a:pt x="12956" y="15372"/>
                    <a:pt x="13074" y="15419"/>
                    <a:pt x="13195" y="15419"/>
                  </a:cubicBezTo>
                  <a:cubicBezTo>
                    <a:pt x="13230" y="15419"/>
                    <a:pt x="13266" y="15415"/>
                    <a:pt x="13301" y="15408"/>
                  </a:cubicBezTo>
                  <a:cubicBezTo>
                    <a:pt x="13465" y="15517"/>
                    <a:pt x="13663" y="15573"/>
                    <a:pt x="13856" y="15573"/>
                  </a:cubicBezTo>
                  <a:cubicBezTo>
                    <a:pt x="14225" y="15573"/>
                    <a:pt x="14580" y="15369"/>
                    <a:pt x="14663" y="14933"/>
                  </a:cubicBezTo>
                  <a:cubicBezTo>
                    <a:pt x="15487" y="10309"/>
                    <a:pt x="14980" y="5305"/>
                    <a:pt x="14030" y="745"/>
                  </a:cubicBezTo>
                  <a:cubicBezTo>
                    <a:pt x="13935" y="397"/>
                    <a:pt x="13555" y="143"/>
                    <a:pt x="13206" y="143"/>
                  </a:cubicBezTo>
                  <a:cubicBezTo>
                    <a:pt x="11021" y="143"/>
                    <a:pt x="8868" y="143"/>
                    <a:pt x="6714" y="112"/>
                  </a:cubicBezTo>
                  <a:cubicBezTo>
                    <a:pt x="5640" y="78"/>
                    <a:pt x="4531" y="0"/>
                    <a:pt x="3433" y="0"/>
                  </a:cubicBezTo>
                  <a:close/>
                </a:path>
              </a:pathLst>
            </a:custGeom>
            <a:solidFill>
              <a:srgbClr val="B0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9;p40">
              <a:extLst>
                <a:ext uri="{FF2B5EF4-FFF2-40B4-BE49-F238E27FC236}">
                  <a16:creationId xmlns:a16="http://schemas.microsoft.com/office/drawing/2014/main" id="{7D9B29EC-C9AC-5C5F-E9EC-8C05F8D591D8}"/>
                </a:ext>
              </a:extLst>
            </p:cNvPr>
            <p:cNvSpPr/>
            <p:nvPr/>
          </p:nvSpPr>
          <p:spPr>
            <a:xfrm>
              <a:off x="7871329" y="3797782"/>
              <a:ext cx="92367" cy="738272"/>
            </a:xfrm>
            <a:custGeom>
              <a:avLst/>
              <a:gdLst/>
              <a:ahLst/>
              <a:cxnLst/>
              <a:rect l="l" t="t" r="r" b="b"/>
              <a:pathLst>
                <a:path w="3073" h="24562" extrusionOk="0">
                  <a:moveTo>
                    <a:pt x="2582" y="0"/>
                  </a:moveTo>
                  <a:cubicBezTo>
                    <a:pt x="2455" y="0"/>
                    <a:pt x="2329" y="87"/>
                    <a:pt x="2313" y="261"/>
                  </a:cubicBezTo>
                  <a:cubicBezTo>
                    <a:pt x="1996" y="4157"/>
                    <a:pt x="1648" y="8052"/>
                    <a:pt x="1236" y="11916"/>
                  </a:cubicBezTo>
                  <a:cubicBezTo>
                    <a:pt x="1046" y="13879"/>
                    <a:pt x="856" y="15811"/>
                    <a:pt x="634" y="17743"/>
                  </a:cubicBezTo>
                  <a:cubicBezTo>
                    <a:pt x="413" y="19643"/>
                    <a:pt x="1" y="21638"/>
                    <a:pt x="33" y="23538"/>
                  </a:cubicBezTo>
                  <a:cubicBezTo>
                    <a:pt x="33" y="24181"/>
                    <a:pt x="586" y="24562"/>
                    <a:pt x="1121" y="24562"/>
                  </a:cubicBezTo>
                  <a:cubicBezTo>
                    <a:pt x="1534" y="24562"/>
                    <a:pt x="1935" y="24334"/>
                    <a:pt x="2059" y="23823"/>
                  </a:cubicBezTo>
                  <a:cubicBezTo>
                    <a:pt x="2503" y="22050"/>
                    <a:pt x="2534" y="20054"/>
                    <a:pt x="2661" y="18218"/>
                  </a:cubicBezTo>
                  <a:cubicBezTo>
                    <a:pt x="2788" y="16223"/>
                    <a:pt x="2914" y="14196"/>
                    <a:pt x="2978" y="12169"/>
                  </a:cubicBezTo>
                  <a:cubicBezTo>
                    <a:pt x="3073" y="8210"/>
                    <a:pt x="3009" y="4220"/>
                    <a:pt x="2851" y="261"/>
                  </a:cubicBezTo>
                  <a:cubicBezTo>
                    <a:pt x="2835" y="87"/>
                    <a:pt x="2709" y="0"/>
                    <a:pt x="2582" y="0"/>
                  </a:cubicBezTo>
                  <a:close/>
                </a:path>
              </a:pathLst>
            </a:custGeom>
            <a:solidFill>
              <a:srgbClr val="EE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0;p40">
              <a:extLst>
                <a:ext uri="{FF2B5EF4-FFF2-40B4-BE49-F238E27FC236}">
                  <a16:creationId xmlns:a16="http://schemas.microsoft.com/office/drawing/2014/main" id="{98444EA0-853C-0005-82F4-5150E90B5444}"/>
                </a:ext>
              </a:extLst>
            </p:cNvPr>
            <p:cNvSpPr/>
            <p:nvPr/>
          </p:nvSpPr>
          <p:spPr>
            <a:xfrm>
              <a:off x="5581099" y="4241582"/>
              <a:ext cx="396008" cy="424592"/>
            </a:xfrm>
            <a:custGeom>
              <a:avLst/>
              <a:gdLst/>
              <a:ahLst/>
              <a:cxnLst/>
              <a:rect l="l" t="t" r="r" b="b"/>
              <a:pathLst>
                <a:path w="13175" h="14126" extrusionOk="0">
                  <a:moveTo>
                    <a:pt x="0" y="1"/>
                  </a:moveTo>
                  <a:lnTo>
                    <a:pt x="0" y="1"/>
                  </a:lnTo>
                  <a:cubicBezTo>
                    <a:pt x="2914" y="3294"/>
                    <a:pt x="5732" y="6651"/>
                    <a:pt x="8551" y="9976"/>
                  </a:cubicBezTo>
                  <a:cubicBezTo>
                    <a:pt x="9881" y="11528"/>
                    <a:pt x="11116" y="13555"/>
                    <a:pt x="13174" y="14125"/>
                  </a:cubicBezTo>
                  <a:cubicBezTo>
                    <a:pt x="13174" y="11972"/>
                    <a:pt x="13111" y="9786"/>
                    <a:pt x="12984" y="7601"/>
                  </a:cubicBezTo>
                  <a:cubicBezTo>
                    <a:pt x="12921" y="6556"/>
                    <a:pt x="12858" y="5511"/>
                    <a:pt x="12763" y="4466"/>
                  </a:cubicBezTo>
                  <a:cubicBezTo>
                    <a:pt x="12668" y="3453"/>
                    <a:pt x="12699" y="2313"/>
                    <a:pt x="12446" y="1331"/>
                  </a:cubicBezTo>
                  <a:cubicBezTo>
                    <a:pt x="12224" y="602"/>
                    <a:pt x="12161" y="634"/>
                    <a:pt x="11496" y="539"/>
                  </a:cubicBezTo>
                  <a:cubicBezTo>
                    <a:pt x="11243" y="488"/>
                    <a:pt x="10974" y="473"/>
                    <a:pt x="10705" y="473"/>
                  </a:cubicBezTo>
                  <a:cubicBezTo>
                    <a:pt x="10300" y="473"/>
                    <a:pt x="9894" y="507"/>
                    <a:pt x="9533" y="507"/>
                  </a:cubicBezTo>
                  <a:cubicBezTo>
                    <a:pt x="8551" y="476"/>
                    <a:pt x="7569" y="476"/>
                    <a:pt x="6587" y="412"/>
                  </a:cubicBezTo>
                  <a:cubicBezTo>
                    <a:pt x="4402" y="349"/>
                    <a:pt x="2185" y="254"/>
                    <a:pt x="0" y="1"/>
                  </a:cubicBezTo>
                  <a:close/>
                </a:path>
              </a:pathLst>
            </a:custGeom>
            <a:solidFill>
              <a:srgbClr val="C7C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1;p40">
              <a:extLst>
                <a:ext uri="{FF2B5EF4-FFF2-40B4-BE49-F238E27FC236}">
                  <a16:creationId xmlns:a16="http://schemas.microsoft.com/office/drawing/2014/main" id="{EC415F8F-57BF-3ADA-2E18-A33BA417D978}"/>
                </a:ext>
              </a:extLst>
            </p:cNvPr>
            <p:cNvSpPr/>
            <p:nvPr/>
          </p:nvSpPr>
          <p:spPr>
            <a:xfrm>
              <a:off x="8016988" y="3284940"/>
              <a:ext cx="21912" cy="1378257"/>
            </a:xfrm>
            <a:custGeom>
              <a:avLst/>
              <a:gdLst/>
              <a:ahLst/>
              <a:cxnLst/>
              <a:rect l="l" t="t" r="r" b="b"/>
              <a:pathLst>
                <a:path w="729" h="45854" extrusionOk="0">
                  <a:moveTo>
                    <a:pt x="349" y="1"/>
                  </a:moveTo>
                  <a:cubicBezTo>
                    <a:pt x="301" y="1"/>
                    <a:pt x="254" y="32"/>
                    <a:pt x="254" y="96"/>
                  </a:cubicBezTo>
                  <a:cubicBezTo>
                    <a:pt x="254" y="127"/>
                    <a:pt x="254" y="191"/>
                    <a:pt x="254" y="222"/>
                  </a:cubicBezTo>
                  <a:cubicBezTo>
                    <a:pt x="0" y="7759"/>
                    <a:pt x="190" y="15360"/>
                    <a:pt x="190" y="22897"/>
                  </a:cubicBezTo>
                  <a:cubicBezTo>
                    <a:pt x="190" y="30529"/>
                    <a:pt x="222" y="38130"/>
                    <a:pt x="222" y="45730"/>
                  </a:cubicBezTo>
                  <a:cubicBezTo>
                    <a:pt x="222" y="45762"/>
                    <a:pt x="222" y="45762"/>
                    <a:pt x="222" y="45762"/>
                  </a:cubicBezTo>
                  <a:cubicBezTo>
                    <a:pt x="237" y="45822"/>
                    <a:pt x="294" y="45853"/>
                    <a:pt x="351" y="45853"/>
                  </a:cubicBezTo>
                  <a:cubicBezTo>
                    <a:pt x="414" y="45853"/>
                    <a:pt x="475" y="45814"/>
                    <a:pt x="475" y="45730"/>
                  </a:cubicBezTo>
                  <a:cubicBezTo>
                    <a:pt x="475" y="38130"/>
                    <a:pt x="475" y="30529"/>
                    <a:pt x="507" y="22897"/>
                  </a:cubicBezTo>
                  <a:cubicBezTo>
                    <a:pt x="507" y="15328"/>
                    <a:pt x="729" y="7696"/>
                    <a:pt x="444" y="96"/>
                  </a:cubicBezTo>
                  <a:cubicBezTo>
                    <a:pt x="444" y="32"/>
                    <a:pt x="396" y="1"/>
                    <a:pt x="3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2;p40">
              <a:extLst>
                <a:ext uri="{FF2B5EF4-FFF2-40B4-BE49-F238E27FC236}">
                  <a16:creationId xmlns:a16="http://schemas.microsoft.com/office/drawing/2014/main" id="{838202EE-4493-8068-92F3-C8DD8C14CD79}"/>
                </a:ext>
              </a:extLst>
            </p:cNvPr>
            <p:cNvSpPr/>
            <p:nvPr/>
          </p:nvSpPr>
          <p:spPr>
            <a:xfrm>
              <a:off x="5563966" y="3278087"/>
              <a:ext cx="2459695" cy="1405940"/>
            </a:xfrm>
            <a:custGeom>
              <a:avLst/>
              <a:gdLst/>
              <a:ahLst/>
              <a:cxnLst/>
              <a:rect l="l" t="t" r="r" b="b"/>
              <a:pathLst>
                <a:path w="81833" h="46775" extrusionOk="0">
                  <a:moveTo>
                    <a:pt x="570" y="32056"/>
                  </a:moveTo>
                  <a:lnTo>
                    <a:pt x="570" y="32056"/>
                  </a:lnTo>
                  <a:cubicBezTo>
                    <a:pt x="2755" y="32309"/>
                    <a:pt x="4972" y="32404"/>
                    <a:pt x="7157" y="32467"/>
                  </a:cubicBezTo>
                  <a:cubicBezTo>
                    <a:pt x="8139" y="32499"/>
                    <a:pt x="9121" y="32531"/>
                    <a:pt x="10103" y="32562"/>
                  </a:cubicBezTo>
                  <a:cubicBezTo>
                    <a:pt x="10504" y="32562"/>
                    <a:pt x="10961" y="32520"/>
                    <a:pt x="11409" y="32520"/>
                  </a:cubicBezTo>
                  <a:cubicBezTo>
                    <a:pt x="11633" y="32520"/>
                    <a:pt x="11855" y="32531"/>
                    <a:pt x="12066" y="32562"/>
                  </a:cubicBezTo>
                  <a:cubicBezTo>
                    <a:pt x="12731" y="32689"/>
                    <a:pt x="12794" y="32657"/>
                    <a:pt x="13016" y="33386"/>
                  </a:cubicBezTo>
                  <a:cubicBezTo>
                    <a:pt x="13269" y="34368"/>
                    <a:pt x="13238" y="35508"/>
                    <a:pt x="13333" y="36521"/>
                  </a:cubicBezTo>
                  <a:cubicBezTo>
                    <a:pt x="13428" y="37566"/>
                    <a:pt x="13491" y="38611"/>
                    <a:pt x="13554" y="39656"/>
                  </a:cubicBezTo>
                  <a:cubicBezTo>
                    <a:pt x="13681" y="41841"/>
                    <a:pt x="13744" y="44027"/>
                    <a:pt x="13744" y="46180"/>
                  </a:cubicBezTo>
                  <a:cubicBezTo>
                    <a:pt x="11686" y="45610"/>
                    <a:pt x="10451" y="43583"/>
                    <a:pt x="9121" y="42031"/>
                  </a:cubicBezTo>
                  <a:cubicBezTo>
                    <a:pt x="6302" y="38706"/>
                    <a:pt x="3484" y="35349"/>
                    <a:pt x="570" y="32056"/>
                  </a:cubicBezTo>
                  <a:close/>
                  <a:moveTo>
                    <a:pt x="1040" y="1"/>
                  </a:moveTo>
                  <a:cubicBezTo>
                    <a:pt x="966" y="1"/>
                    <a:pt x="919" y="79"/>
                    <a:pt x="919" y="134"/>
                  </a:cubicBezTo>
                  <a:cubicBezTo>
                    <a:pt x="475" y="10711"/>
                    <a:pt x="0" y="21352"/>
                    <a:pt x="317" y="31897"/>
                  </a:cubicBezTo>
                  <a:cubicBezTo>
                    <a:pt x="222" y="31897"/>
                    <a:pt x="222" y="32024"/>
                    <a:pt x="317" y="32024"/>
                  </a:cubicBezTo>
                  <a:cubicBezTo>
                    <a:pt x="317" y="32024"/>
                    <a:pt x="317" y="32056"/>
                    <a:pt x="317" y="32056"/>
                  </a:cubicBezTo>
                  <a:cubicBezTo>
                    <a:pt x="317" y="32119"/>
                    <a:pt x="317" y="32214"/>
                    <a:pt x="317" y="32277"/>
                  </a:cubicBezTo>
                  <a:cubicBezTo>
                    <a:pt x="333" y="32325"/>
                    <a:pt x="372" y="32349"/>
                    <a:pt x="408" y="32349"/>
                  </a:cubicBezTo>
                  <a:cubicBezTo>
                    <a:pt x="443" y="32349"/>
                    <a:pt x="475" y="32325"/>
                    <a:pt x="475" y="32277"/>
                  </a:cubicBezTo>
                  <a:lnTo>
                    <a:pt x="475" y="32182"/>
                  </a:lnTo>
                  <a:cubicBezTo>
                    <a:pt x="3452" y="35824"/>
                    <a:pt x="6492" y="39403"/>
                    <a:pt x="9532" y="42982"/>
                  </a:cubicBezTo>
                  <a:cubicBezTo>
                    <a:pt x="10641" y="44280"/>
                    <a:pt x="11654" y="45863"/>
                    <a:pt x="13333" y="46402"/>
                  </a:cubicBezTo>
                  <a:cubicBezTo>
                    <a:pt x="13459" y="46433"/>
                    <a:pt x="13618" y="46497"/>
                    <a:pt x="13776" y="46528"/>
                  </a:cubicBezTo>
                  <a:cubicBezTo>
                    <a:pt x="13796" y="46589"/>
                    <a:pt x="13854" y="46611"/>
                    <a:pt x="13911" y="46611"/>
                  </a:cubicBezTo>
                  <a:cubicBezTo>
                    <a:pt x="13943" y="46611"/>
                    <a:pt x="13975" y="46603"/>
                    <a:pt x="13998" y="46592"/>
                  </a:cubicBezTo>
                  <a:cubicBezTo>
                    <a:pt x="14703" y="46736"/>
                    <a:pt x="15441" y="46775"/>
                    <a:pt x="16182" y="46775"/>
                  </a:cubicBezTo>
                  <a:cubicBezTo>
                    <a:pt x="17072" y="46775"/>
                    <a:pt x="17965" y="46718"/>
                    <a:pt x="18812" y="46718"/>
                  </a:cubicBezTo>
                  <a:cubicBezTo>
                    <a:pt x="28091" y="46687"/>
                    <a:pt x="72364" y="46528"/>
                    <a:pt x="81643" y="46212"/>
                  </a:cubicBezTo>
                  <a:cubicBezTo>
                    <a:pt x="81770" y="46212"/>
                    <a:pt x="81833" y="46085"/>
                    <a:pt x="81801" y="46022"/>
                  </a:cubicBezTo>
                  <a:cubicBezTo>
                    <a:pt x="81775" y="45970"/>
                    <a:pt x="81728" y="45918"/>
                    <a:pt x="81678" y="45918"/>
                  </a:cubicBezTo>
                  <a:cubicBezTo>
                    <a:pt x="81666" y="45918"/>
                    <a:pt x="81655" y="45921"/>
                    <a:pt x="81643" y="45927"/>
                  </a:cubicBezTo>
                  <a:cubicBezTo>
                    <a:pt x="72871" y="46180"/>
                    <a:pt x="29072" y="46370"/>
                    <a:pt x="20268" y="46402"/>
                  </a:cubicBezTo>
                  <a:cubicBezTo>
                    <a:pt x="19166" y="46419"/>
                    <a:pt x="18016" y="46495"/>
                    <a:pt x="16876" y="46495"/>
                  </a:cubicBezTo>
                  <a:cubicBezTo>
                    <a:pt x="15952" y="46495"/>
                    <a:pt x="15035" y="46445"/>
                    <a:pt x="14156" y="46275"/>
                  </a:cubicBezTo>
                  <a:lnTo>
                    <a:pt x="14061" y="46275"/>
                  </a:lnTo>
                  <a:cubicBezTo>
                    <a:pt x="14093" y="41620"/>
                    <a:pt x="13776" y="37028"/>
                    <a:pt x="13206" y="32436"/>
                  </a:cubicBezTo>
                  <a:cubicBezTo>
                    <a:pt x="13174" y="32341"/>
                    <a:pt x="13143" y="32277"/>
                    <a:pt x="13048" y="32277"/>
                  </a:cubicBezTo>
                  <a:cubicBezTo>
                    <a:pt x="8836" y="32277"/>
                    <a:pt x="4687" y="32024"/>
                    <a:pt x="475" y="31897"/>
                  </a:cubicBezTo>
                  <a:cubicBezTo>
                    <a:pt x="697" y="21953"/>
                    <a:pt x="665" y="12041"/>
                    <a:pt x="1109" y="2097"/>
                  </a:cubicBezTo>
                  <a:cubicBezTo>
                    <a:pt x="1140" y="1559"/>
                    <a:pt x="950" y="609"/>
                    <a:pt x="1552" y="324"/>
                  </a:cubicBezTo>
                  <a:cubicBezTo>
                    <a:pt x="1609" y="301"/>
                    <a:pt x="1690" y="291"/>
                    <a:pt x="1785" y="291"/>
                  </a:cubicBezTo>
                  <a:cubicBezTo>
                    <a:pt x="2221" y="291"/>
                    <a:pt x="2971" y="488"/>
                    <a:pt x="3230" y="514"/>
                  </a:cubicBezTo>
                  <a:cubicBezTo>
                    <a:pt x="4529" y="609"/>
                    <a:pt x="5827" y="704"/>
                    <a:pt x="7094" y="767"/>
                  </a:cubicBezTo>
                  <a:cubicBezTo>
                    <a:pt x="9596" y="894"/>
                    <a:pt x="12098" y="989"/>
                    <a:pt x="14600" y="989"/>
                  </a:cubicBezTo>
                  <a:cubicBezTo>
                    <a:pt x="15125" y="992"/>
                    <a:pt x="16031" y="993"/>
                    <a:pt x="17239" y="993"/>
                  </a:cubicBezTo>
                  <a:cubicBezTo>
                    <a:pt x="27602" y="993"/>
                    <a:pt x="60158" y="877"/>
                    <a:pt x="64668" y="735"/>
                  </a:cubicBezTo>
                  <a:cubicBezTo>
                    <a:pt x="68426" y="651"/>
                    <a:pt x="72199" y="566"/>
                    <a:pt x="75975" y="566"/>
                  </a:cubicBezTo>
                  <a:cubicBezTo>
                    <a:pt x="77864" y="566"/>
                    <a:pt x="79753" y="587"/>
                    <a:pt x="81643" y="640"/>
                  </a:cubicBezTo>
                  <a:cubicBezTo>
                    <a:pt x="81770" y="640"/>
                    <a:pt x="81801" y="545"/>
                    <a:pt x="81801" y="450"/>
                  </a:cubicBezTo>
                  <a:cubicBezTo>
                    <a:pt x="81801" y="387"/>
                    <a:pt x="81770" y="292"/>
                    <a:pt x="81643" y="292"/>
                  </a:cubicBezTo>
                  <a:cubicBezTo>
                    <a:pt x="79675" y="230"/>
                    <a:pt x="77120" y="205"/>
                    <a:pt x="74131" y="205"/>
                  </a:cubicBezTo>
                  <a:cubicBezTo>
                    <a:pt x="61477" y="205"/>
                    <a:pt x="41033" y="651"/>
                    <a:pt x="24329" y="651"/>
                  </a:cubicBezTo>
                  <a:cubicBezTo>
                    <a:pt x="14501" y="651"/>
                    <a:pt x="5968" y="497"/>
                    <a:pt x="1077" y="7"/>
                  </a:cubicBezTo>
                  <a:cubicBezTo>
                    <a:pt x="1064" y="3"/>
                    <a:pt x="1051" y="1"/>
                    <a:pt x="10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886;p40">
            <a:extLst>
              <a:ext uri="{FF2B5EF4-FFF2-40B4-BE49-F238E27FC236}">
                <a16:creationId xmlns:a16="http://schemas.microsoft.com/office/drawing/2014/main" id="{228FAC7A-CB2A-F755-CAE8-583204C38654}"/>
              </a:ext>
            </a:extLst>
          </p:cNvPr>
          <p:cNvSpPr txBox="1"/>
          <p:nvPr/>
        </p:nvSpPr>
        <p:spPr>
          <a:xfrm>
            <a:off x="3350177" y="4233819"/>
            <a:ext cx="2349877" cy="56805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a:latin typeface="Roboto"/>
                <a:ea typeface="Roboto"/>
                <a:cs typeface="Roboto"/>
                <a:sym typeface="Roboto"/>
              </a:rPr>
              <a:t>Thực hiện việc tang cường ảnh, chia dữ liệu để tiến hành huấn luyện</a:t>
            </a:r>
            <a:endParaRPr>
              <a:latin typeface="Roboto"/>
              <a:ea typeface="Roboto"/>
              <a:cs typeface="Roboto"/>
              <a:sym typeface="Roboto"/>
            </a:endParaRPr>
          </a:p>
        </p:txBody>
      </p:sp>
      <p:sp>
        <p:nvSpPr>
          <p:cNvPr id="15" name="Google Shape;898;p41">
            <a:extLst>
              <a:ext uri="{FF2B5EF4-FFF2-40B4-BE49-F238E27FC236}">
                <a16:creationId xmlns:a16="http://schemas.microsoft.com/office/drawing/2014/main" id="{61A70B50-6EC9-84DF-AA7B-0FEF65018E3D}"/>
              </a:ext>
            </a:extLst>
          </p:cNvPr>
          <p:cNvSpPr/>
          <p:nvPr/>
        </p:nvSpPr>
        <p:spPr>
          <a:xfrm rot="13179377">
            <a:off x="2531437" y="3884567"/>
            <a:ext cx="722794" cy="134037"/>
          </a:xfrm>
          <a:custGeom>
            <a:avLst/>
            <a:gdLst/>
            <a:ahLst/>
            <a:cxnLst/>
            <a:rect l="l" t="t" r="r" b="b"/>
            <a:pathLst>
              <a:path w="24633" h="4568" extrusionOk="0">
                <a:moveTo>
                  <a:pt x="11290" y="1"/>
                </a:moveTo>
                <a:cubicBezTo>
                  <a:pt x="7396" y="1"/>
                  <a:pt x="3523" y="819"/>
                  <a:pt x="89" y="2598"/>
                </a:cubicBezTo>
                <a:cubicBezTo>
                  <a:pt x="1" y="2627"/>
                  <a:pt x="48" y="2792"/>
                  <a:pt x="156" y="2792"/>
                </a:cubicBezTo>
                <a:cubicBezTo>
                  <a:pt x="165" y="2792"/>
                  <a:pt x="174" y="2791"/>
                  <a:pt x="184" y="2788"/>
                </a:cubicBezTo>
                <a:cubicBezTo>
                  <a:pt x="3975" y="1401"/>
                  <a:pt x="7879" y="629"/>
                  <a:pt x="11761" y="629"/>
                </a:cubicBezTo>
                <a:cubicBezTo>
                  <a:pt x="15855" y="629"/>
                  <a:pt x="19924" y="1488"/>
                  <a:pt x="23809" y="3390"/>
                </a:cubicBezTo>
                <a:cubicBezTo>
                  <a:pt x="22859" y="3675"/>
                  <a:pt x="21909" y="3897"/>
                  <a:pt x="20927" y="4087"/>
                </a:cubicBezTo>
                <a:cubicBezTo>
                  <a:pt x="20630" y="4146"/>
                  <a:pt x="20723" y="4567"/>
                  <a:pt x="20997" y="4567"/>
                </a:cubicBezTo>
                <a:cubicBezTo>
                  <a:pt x="21015" y="4567"/>
                  <a:pt x="21034" y="4566"/>
                  <a:pt x="21054" y="4562"/>
                </a:cubicBezTo>
                <a:cubicBezTo>
                  <a:pt x="22194" y="4372"/>
                  <a:pt x="23302" y="4118"/>
                  <a:pt x="24379" y="3770"/>
                </a:cubicBezTo>
                <a:cubicBezTo>
                  <a:pt x="24569" y="3707"/>
                  <a:pt x="24632" y="3485"/>
                  <a:pt x="24506" y="3327"/>
                </a:cubicBezTo>
                <a:cubicBezTo>
                  <a:pt x="23840" y="2535"/>
                  <a:pt x="23112" y="1806"/>
                  <a:pt x="22352" y="1110"/>
                </a:cubicBezTo>
                <a:cubicBezTo>
                  <a:pt x="22298" y="1069"/>
                  <a:pt x="22240" y="1052"/>
                  <a:pt x="22184" y="1052"/>
                </a:cubicBezTo>
                <a:cubicBezTo>
                  <a:pt x="21978" y="1052"/>
                  <a:pt x="21804" y="1290"/>
                  <a:pt x="22004" y="1490"/>
                </a:cubicBezTo>
                <a:cubicBezTo>
                  <a:pt x="22289" y="1806"/>
                  <a:pt x="22605" y="2123"/>
                  <a:pt x="22922" y="2440"/>
                </a:cubicBezTo>
                <a:cubicBezTo>
                  <a:pt x="19325" y="866"/>
                  <a:pt x="15296" y="1"/>
                  <a:pt x="112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528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3"/>
          <p:cNvSpPr txBox="1">
            <a:spLocks noGrp="1"/>
          </p:cNvSpPr>
          <p:nvPr>
            <p:ph type="subTitle" idx="1"/>
          </p:nvPr>
        </p:nvSpPr>
        <p:spPr>
          <a:xfrm>
            <a:off x="720000" y="3497544"/>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Sơ</a:t>
            </a:r>
            <a:r>
              <a:rPr lang="en-US"/>
              <a:t> </a:t>
            </a:r>
            <a:r>
              <a:rPr lang="en-US" err="1"/>
              <a:t>lược</a:t>
            </a:r>
            <a:r>
              <a:rPr lang="en-US"/>
              <a:t> </a:t>
            </a:r>
            <a:r>
              <a:rPr lang="en-US" err="1"/>
              <a:t>về</a:t>
            </a:r>
            <a:r>
              <a:rPr lang="en-US"/>
              <a:t> </a:t>
            </a:r>
            <a:r>
              <a:rPr lang="en-US" err="1"/>
              <a:t>đề</a:t>
            </a:r>
            <a:r>
              <a:rPr lang="en-US"/>
              <a:t> </a:t>
            </a:r>
            <a:r>
              <a:rPr lang="en-US" err="1"/>
              <a:t>tài</a:t>
            </a:r>
            <a:r>
              <a:rPr lang="en-US"/>
              <a:t> </a:t>
            </a:r>
            <a:r>
              <a:rPr lang="en-US" err="1"/>
              <a:t>nghiên</a:t>
            </a:r>
            <a:r>
              <a:rPr lang="en-US"/>
              <a:t> </a:t>
            </a:r>
            <a:r>
              <a:rPr lang="en-US" err="1"/>
              <a:t>cứu</a:t>
            </a:r>
            <a:endParaRPr/>
          </a:p>
        </p:txBody>
      </p:sp>
      <p:sp>
        <p:nvSpPr>
          <p:cNvPr id="231" name="Google Shape;231;p43"/>
          <p:cNvSpPr txBox="1">
            <a:spLocks noGrp="1"/>
          </p:cNvSpPr>
          <p:nvPr>
            <p:ph type="subTitle" idx="3"/>
          </p:nvPr>
        </p:nvSpPr>
        <p:spPr>
          <a:xfrm>
            <a:off x="3403800" y="3497544"/>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Lý thuyết về mạng nơ-ron tích chập, máy học hỗ trợ véc-tơ và các ký thuật</a:t>
            </a:r>
            <a:endParaRPr/>
          </a:p>
        </p:txBody>
      </p:sp>
      <p:sp>
        <p:nvSpPr>
          <p:cNvPr id="232" name="Google Shape;232;p43"/>
          <p:cNvSpPr txBox="1">
            <a:spLocks noGrp="1"/>
          </p:cNvSpPr>
          <p:nvPr>
            <p:ph type="subTitle" idx="5"/>
          </p:nvPr>
        </p:nvSpPr>
        <p:spPr>
          <a:xfrm>
            <a:off x="6092500" y="3497544"/>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Nội dung thực nghiệm của đề tài</a:t>
            </a:r>
            <a:endParaRPr/>
          </a:p>
        </p:txBody>
      </p:sp>
      <p:sp>
        <p:nvSpPr>
          <p:cNvPr id="233" name="Google Shape;233;p43"/>
          <p:cNvSpPr txBox="1">
            <a:spLocks noGrp="1"/>
          </p:cNvSpPr>
          <p:nvPr>
            <p:ph type="subTitle" idx="6"/>
          </p:nvPr>
        </p:nvSpPr>
        <p:spPr>
          <a:xfrm>
            <a:off x="715099" y="3148016"/>
            <a:ext cx="2558187" cy="44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GIỚI THIỆU VỀ ĐỀ TÀI</a:t>
            </a:r>
            <a:endParaRPr/>
          </a:p>
        </p:txBody>
      </p:sp>
      <p:sp>
        <p:nvSpPr>
          <p:cNvPr id="234" name="Google Shape;234;p43"/>
          <p:cNvSpPr txBox="1">
            <a:spLocks noGrp="1"/>
          </p:cNvSpPr>
          <p:nvPr>
            <p:ph type="subTitle" idx="7"/>
          </p:nvPr>
        </p:nvSpPr>
        <p:spPr>
          <a:xfrm>
            <a:off x="3403800" y="3148016"/>
            <a:ext cx="2336400" cy="44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TỔNG QUAN VỀ LÝ THUYẾT</a:t>
            </a:r>
            <a:endParaRPr/>
          </a:p>
        </p:txBody>
      </p:sp>
      <p:sp>
        <p:nvSpPr>
          <p:cNvPr id="235" name="Google Shape;235;p43"/>
          <p:cNvSpPr txBox="1">
            <a:spLocks noGrp="1"/>
          </p:cNvSpPr>
          <p:nvPr>
            <p:ph type="subTitle" idx="8"/>
          </p:nvPr>
        </p:nvSpPr>
        <p:spPr>
          <a:xfrm>
            <a:off x="6087600" y="3148016"/>
            <a:ext cx="2831114" cy="44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KẾT QUẢ THỰC NGHIỆM</a:t>
            </a:r>
            <a:endParaRPr/>
          </a:p>
        </p:txBody>
      </p:sp>
      <p:sp>
        <p:nvSpPr>
          <p:cNvPr id="236" name="Google Shape;236;p43"/>
          <p:cNvSpPr txBox="1">
            <a:spLocks noGrp="1"/>
          </p:cNvSpPr>
          <p:nvPr>
            <p:ph type="title"/>
          </p:nvPr>
        </p:nvSpPr>
        <p:spPr>
          <a:xfrm>
            <a:off x="715100" y="1876057"/>
            <a:ext cx="1275300" cy="9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237" name="Google Shape;237;p43"/>
          <p:cNvSpPr txBox="1">
            <a:spLocks noGrp="1"/>
          </p:cNvSpPr>
          <p:nvPr>
            <p:ph type="title" idx="2"/>
          </p:nvPr>
        </p:nvSpPr>
        <p:spPr>
          <a:xfrm>
            <a:off x="3401350" y="1876057"/>
            <a:ext cx="1275300" cy="9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
        <p:nvSpPr>
          <p:cNvPr id="238" name="Google Shape;238;p43"/>
          <p:cNvSpPr txBox="1">
            <a:spLocks noGrp="1"/>
          </p:cNvSpPr>
          <p:nvPr>
            <p:ph type="title" idx="4"/>
          </p:nvPr>
        </p:nvSpPr>
        <p:spPr>
          <a:xfrm>
            <a:off x="6087600" y="1876057"/>
            <a:ext cx="1275300" cy="9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
        <p:nvSpPr>
          <p:cNvPr id="239" name="Google Shape;239;p43"/>
          <p:cNvSpPr txBox="1">
            <a:spLocks noGrp="1"/>
          </p:cNvSpPr>
          <p:nvPr>
            <p:ph type="title" idx="9"/>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DM Sans" pitchFamily="2" charset="0"/>
              </a:rPr>
              <a:t>NỘI DUNG</a:t>
            </a:r>
            <a:endParaRPr b="1">
              <a:latin typeface="DM Sans"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1037;p42">
            <a:extLst>
              <a:ext uri="{FF2B5EF4-FFF2-40B4-BE49-F238E27FC236}">
                <a16:creationId xmlns:a16="http://schemas.microsoft.com/office/drawing/2014/main" id="{FBC90393-7388-7C56-3AFD-7330C6A536BE}"/>
              </a:ext>
            </a:extLst>
          </p:cNvPr>
          <p:cNvGrpSpPr/>
          <p:nvPr/>
        </p:nvGrpSpPr>
        <p:grpSpPr>
          <a:xfrm>
            <a:off x="902178" y="3947652"/>
            <a:ext cx="1944783" cy="478295"/>
            <a:chOff x="6955426" y="1463856"/>
            <a:chExt cx="1737384" cy="478295"/>
          </a:xfrm>
        </p:grpSpPr>
        <p:sp>
          <p:nvSpPr>
            <p:cNvPr id="6" name="Google Shape;1038;p42">
              <a:extLst>
                <a:ext uri="{FF2B5EF4-FFF2-40B4-BE49-F238E27FC236}">
                  <a16:creationId xmlns:a16="http://schemas.microsoft.com/office/drawing/2014/main" id="{8997A536-360E-F74F-13EB-C628FF8FA33C}"/>
                </a:ext>
              </a:extLst>
            </p:cNvPr>
            <p:cNvSpPr/>
            <p:nvPr/>
          </p:nvSpPr>
          <p:spPr>
            <a:xfrm>
              <a:off x="6955426" y="1496063"/>
              <a:ext cx="1699322" cy="446089"/>
            </a:xfrm>
            <a:custGeom>
              <a:avLst/>
              <a:gdLst/>
              <a:ahLst/>
              <a:cxnLst/>
              <a:rect l="l" t="t" r="r" b="b"/>
              <a:pathLst>
                <a:path w="55137" h="14474" extrusionOk="0">
                  <a:moveTo>
                    <a:pt x="1" y="1"/>
                  </a:moveTo>
                  <a:lnTo>
                    <a:pt x="1" y="14473"/>
                  </a:lnTo>
                  <a:lnTo>
                    <a:pt x="33760" y="14473"/>
                  </a:lnTo>
                  <a:lnTo>
                    <a:pt x="55136" y="11433"/>
                  </a:lnTo>
                  <a:lnTo>
                    <a:pt x="55136" y="1"/>
                  </a:ln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39;p42">
              <a:extLst>
                <a:ext uri="{FF2B5EF4-FFF2-40B4-BE49-F238E27FC236}">
                  <a16:creationId xmlns:a16="http://schemas.microsoft.com/office/drawing/2014/main" id="{CB188850-D5AD-468B-D592-E1E64FCF550A}"/>
                </a:ext>
              </a:extLst>
            </p:cNvPr>
            <p:cNvSpPr/>
            <p:nvPr/>
          </p:nvSpPr>
          <p:spPr>
            <a:xfrm>
              <a:off x="7179917" y="1463856"/>
              <a:ext cx="1512892" cy="446089"/>
            </a:xfrm>
            <a:custGeom>
              <a:avLst/>
              <a:gdLst/>
              <a:ahLst/>
              <a:cxnLst/>
              <a:rect l="l" t="t" r="r" b="b"/>
              <a:pathLst>
                <a:path w="49088" h="14474" extrusionOk="0">
                  <a:moveTo>
                    <a:pt x="0" y="1"/>
                  </a:moveTo>
                  <a:lnTo>
                    <a:pt x="0" y="14473"/>
                  </a:lnTo>
                  <a:lnTo>
                    <a:pt x="27711" y="14473"/>
                  </a:lnTo>
                  <a:lnTo>
                    <a:pt x="49088" y="11402"/>
                  </a:lnTo>
                  <a:lnTo>
                    <a:pt x="49088" y="1"/>
                  </a:ln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40;p42">
              <a:extLst>
                <a:ext uri="{FF2B5EF4-FFF2-40B4-BE49-F238E27FC236}">
                  <a16:creationId xmlns:a16="http://schemas.microsoft.com/office/drawing/2014/main" id="{EAED6F10-0B99-46B7-72F4-F76C02BB1578}"/>
                </a:ext>
              </a:extLst>
            </p:cNvPr>
            <p:cNvSpPr/>
            <p:nvPr/>
          </p:nvSpPr>
          <p:spPr>
            <a:xfrm>
              <a:off x="6993488" y="1463856"/>
              <a:ext cx="186461" cy="446089"/>
            </a:xfrm>
            <a:custGeom>
              <a:avLst/>
              <a:gdLst/>
              <a:ahLst/>
              <a:cxnLst/>
              <a:rect l="l" t="t" r="r" b="b"/>
              <a:pathLst>
                <a:path w="6050" h="14474" extrusionOk="0">
                  <a:moveTo>
                    <a:pt x="1" y="1"/>
                  </a:moveTo>
                  <a:lnTo>
                    <a:pt x="1" y="14473"/>
                  </a:lnTo>
                  <a:lnTo>
                    <a:pt x="6049" y="14473"/>
                  </a:lnTo>
                  <a:lnTo>
                    <a:pt x="6049" y="1"/>
                  </a:ln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41;p42">
              <a:extLst>
                <a:ext uri="{FF2B5EF4-FFF2-40B4-BE49-F238E27FC236}">
                  <a16:creationId xmlns:a16="http://schemas.microsoft.com/office/drawing/2014/main" id="{2528D21F-B9C6-D795-1F82-F3D096D82852}"/>
                </a:ext>
              </a:extLst>
            </p:cNvPr>
            <p:cNvSpPr/>
            <p:nvPr/>
          </p:nvSpPr>
          <p:spPr>
            <a:xfrm>
              <a:off x="8274051" y="1463856"/>
              <a:ext cx="418751" cy="392400"/>
            </a:xfrm>
            <a:custGeom>
              <a:avLst/>
              <a:gdLst/>
              <a:ahLst/>
              <a:cxnLst/>
              <a:rect l="l" t="t" r="r" b="b"/>
              <a:pathLst>
                <a:path w="13587" h="12732" extrusionOk="0">
                  <a:moveTo>
                    <a:pt x="1" y="1"/>
                  </a:moveTo>
                  <a:cubicBezTo>
                    <a:pt x="1362" y="919"/>
                    <a:pt x="2534" y="2059"/>
                    <a:pt x="3389" y="3358"/>
                  </a:cubicBezTo>
                  <a:cubicBezTo>
                    <a:pt x="5226" y="6176"/>
                    <a:pt x="5511" y="9691"/>
                    <a:pt x="4308" y="12732"/>
                  </a:cubicBezTo>
                  <a:lnTo>
                    <a:pt x="13587" y="11402"/>
                  </a:lnTo>
                  <a:lnTo>
                    <a:pt x="13587" y="1"/>
                  </a:ln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42;p42">
              <a:extLst>
                <a:ext uri="{FF2B5EF4-FFF2-40B4-BE49-F238E27FC236}">
                  <a16:creationId xmlns:a16="http://schemas.microsoft.com/office/drawing/2014/main" id="{9B39F2AD-AF25-DAE4-56A6-1BE48AEFC69F}"/>
                </a:ext>
              </a:extLst>
            </p:cNvPr>
            <p:cNvSpPr/>
            <p:nvPr/>
          </p:nvSpPr>
          <p:spPr>
            <a:xfrm>
              <a:off x="8033934" y="1750820"/>
              <a:ext cx="658870" cy="159124"/>
            </a:xfrm>
            <a:custGeom>
              <a:avLst/>
              <a:gdLst/>
              <a:ahLst/>
              <a:cxnLst/>
              <a:rect l="l" t="t" r="r" b="b"/>
              <a:pathLst>
                <a:path w="21378" h="5163" extrusionOk="0">
                  <a:moveTo>
                    <a:pt x="21378" y="2091"/>
                  </a:moveTo>
                  <a:lnTo>
                    <a:pt x="21301" y="2102"/>
                  </a:lnTo>
                  <a:lnTo>
                    <a:pt x="21301" y="2102"/>
                  </a:lnTo>
                  <a:cubicBezTo>
                    <a:pt x="21351" y="2095"/>
                    <a:pt x="21377" y="2091"/>
                    <a:pt x="21378" y="2091"/>
                  </a:cubicBezTo>
                  <a:close/>
                  <a:moveTo>
                    <a:pt x="12637" y="0"/>
                  </a:moveTo>
                  <a:lnTo>
                    <a:pt x="1" y="5162"/>
                  </a:lnTo>
                  <a:lnTo>
                    <a:pt x="1" y="5162"/>
                  </a:lnTo>
                  <a:lnTo>
                    <a:pt x="21301" y="2102"/>
                  </a:lnTo>
                  <a:lnTo>
                    <a:pt x="21301" y="2102"/>
                  </a:lnTo>
                  <a:cubicBezTo>
                    <a:pt x="21098" y="2129"/>
                    <a:pt x="20505" y="2198"/>
                    <a:pt x="19684" y="2198"/>
                  </a:cubicBezTo>
                  <a:cubicBezTo>
                    <a:pt x="17870" y="2198"/>
                    <a:pt x="14943" y="1862"/>
                    <a:pt x="12637"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43;p42">
              <a:extLst>
                <a:ext uri="{FF2B5EF4-FFF2-40B4-BE49-F238E27FC236}">
                  <a16:creationId xmlns:a16="http://schemas.microsoft.com/office/drawing/2014/main" id="{2EA3DFCB-D4E9-2837-484F-8F0D724A9893}"/>
                </a:ext>
              </a:extLst>
            </p:cNvPr>
            <p:cNvSpPr/>
            <p:nvPr/>
          </p:nvSpPr>
          <p:spPr>
            <a:xfrm>
              <a:off x="8602005" y="1768387"/>
              <a:ext cx="1972" cy="31"/>
            </a:xfrm>
            <a:custGeom>
              <a:avLst/>
              <a:gdLst/>
              <a:ahLst/>
              <a:cxnLst/>
              <a:rect l="l" t="t" r="r" b="b"/>
              <a:pathLst>
                <a:path w="64" h="1" extrusionOk="0">
                  <a:moveTo>
                    <a:pt x="0" y="0"/>
                  </a:moveTo>
                  <a:cubicBezTo>
                    <a:pt x="32" y="0"/>
                    <a:pt x="64" y="0"/>
                    <a:pt x="64"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44;p42">
              <a:extLst>
                <a:ext uri="{FF2B5EF4-FFF2-40B4-BE49-F238E27FC236}">
                  <a16:creationId xmlns:a16="http://schemas.microsoft.com/office/drawing/2014/main" id="{71267132-A64B-55D3-9759-598D0D40E3F8}"/>
                </a:ext>
              </a:extLst>
            </p:cNvPr>
            <p:cNvSpPr/>
            <p:nvPr/>
          </p:nvSpPr>
          <p:spPr>
            <a:xfrm>
              <a:off x="8033934" y="1735194"/>
              <a:ext cx="370950" cy="174749"/>
            </a:xfrm>
            <a:custGeom>
              <a:avLst/>
              <a:gdLst/>
              <a:ahLst/>
              <a:cxnLst/>
              <a:rect l="l" t="t" r="r" b="b"/>
              <a:pathLst>
                <a:path w="12036" h="5670" extrusionOk="0">
                  <a:moveTo>
                    <a:pt x="10547" y="1"/>
                  </a:moveTo>
                  <a:lnTo>
                    <a:pt x="1" y="5669"/>
                  </a:lnTo>
                  <a:lnTo>
                    <a:pt x="1" y="5669"/>
                  </a:lnTo>
                  <a:lnTo>
                    <a:pt x="12035" y="729"/>
                  </a:lnTo>
                  <a:cubicBezTo>
                    <a:pt x="11528" y="539"/>
                    <a:pt x="11022" y="317"/>
                    <a:pt x="10547" y="1"/>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101;p42">
            <a:extLst>
              <a:ext uri="{FF2B5EF4-FFF2-40B4-BE49-F238E27FC236}">
                <a16:creationId xmlns:a16="http://schemas.microsoft.com/office/drawing/2014/main" id="{FF41D046-EA02-7A62-3372-81171E92C2BF}"/>
              </a:ext>
            </a:extLst>
          </p:cNvPr>
          <p:cNvSpPr txBox="1"/>
          <p:nvPr/>
        </p:nvSpPr>
        <p:spPr>
          <a:xfrm>
            <a:off x="1138952" y="3946721"/>
            <a:ext cx="2142512" cy="43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Roboto"/>
                <a:ea typeface="Roboto"/>
                <a:cs typeface="Roboto"/>
                <a:sym typeface="Roboto"/>
              </a:rPr>
              <a:t>Mô hình CNN tự build</a:t>
            </a:r>
            <a:endParaRPr sz="1200">
              <a:latin typeface="Roboto"/>
              <a:ea typeface="Roboto"/>
              <a:cs typeface="Roboto"/>
              <a:sym typeface="Roboto"/>
            </a:endParaRPr>
          </a:p>
        </p:txBody>
      </p:sp>
      <p:pic>
        <p:nvPicPr>
          <p:cNvPr id="15" name="Picture 14">
            <a:extLst>
              <a:ext uri="{FF2B5EF4-FFF2-40B4-BE49-F238E27FC236}">
                <a16:creationId xmlns:a16="http://schemas.microsoft.com/office/drawing/2014/main" id="{F6475EAB-0320-C81F-DB50-704FF0B9AD7E}"/>
              </a:ext>
            </a:extLst>
          </p:cNvPr>
          <p:cNvPicPr>
            <a:picLocks noChangeAspect="1"/>
          </p:cNvPicPr>
          <p:nvPr/>
        </p:nvPicPr>
        <p:blipFill>
          <a:blip r:embed="rId2"/>
          <a:stretch>
            <a:fillRect/>
          </a:stretch>
        </p:blipFill>
        <p:spPr>
          <a:xfrm>
            <a:off x="68542" y="1560838"/>
            <a:ext cx="4205143" cy="2129187"/>
          </a:xfrm>
          <a:prstGeom prst="rect">
            <a:avLst/>
          </a:prstGeom>
        </p:spPr>
      </p:pic>
      <p:pic>
        <p:nvPicPr>
          <p:cNvPr id="3" name="Picture 2" descr="Graphical user interface, text&#10;&#10;Description automatically generated">
            <a:extLst>
              <a:ext uri="{FF2B5EF4-FFF2-40B4-BE49-F238E27FC236}">
                <a16:creationId xmlns:a16="http://schemas.microsoft.com/office/drawing/2014/main" id="{EB4588C9-CC2B-A21D-C84C-7609D5AEDD7C}"/>
              </a:ext>
            </a:extLst>
          </p:cNvPr>
          <p:cNvPicPr>
            <a:picLocks noChangeAspect="1"/>
          </p:cNvPicPr>
          <p:nvPr/>
        </p:nvPicPr>
        <p:blipFill>
          <a:blip r:embed="rId3"/>
          <a:stretch>
            <a:fillRect/>
          </a:stretch>
        </p:blipFill>
        <p:spPr>
          <a:xfrm>
            <a:off x="4337148" y="1134894"/>
            <a:ext cx="4721367" cy="3680353"/>
          </a:xfrm>
          <a:prstGeom prst="rect">
            <a:avLst/>
          </a:prstGeom>
        </p:spPr>
      </p:pic>
    </p:spTree>
    <p:extLst>
      <p:ext uri="{BB962C8B-B14F-4D97-AF65-F5344CB8AC3E}">
        <p14:creationId xmlns:p14="http://schemas.microsoft.com/office/powerpoint/2010/main" val="994949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E55CC4C-CB5C-28AB-A549-C2AE318BA0EE}"/>
              </a:ext>
            </a:extLst>
          </p:cNvPr>
          <p:cNvPicPr>
            <a:picLocks noChangeAspect="1"/>
          </p:cNvPicPr>
          <p:nvPr/>
        </p:nvPicPr>
        <p:blipFill>
          <a:blip r:embed="rId2"/>
          <a:stretch>
            <a:fillRect/>
          </a:stretch>
        </p:blipFill>
        <p:spPr>
          <a:xfrm>
            <a:off x="5054336" y="1179070"/>
            <a:ext cx="3856889" cy="1791107"/>
          </a:xfrm>
          <a:prstGeom prst="rect">
            <a:avLst/>
          </a:prstGeom>
        </p:spPr>
      </p:pic>
      <p:pic>
        <p:nvPicPr>
          <p:cNvPr id="22" name="Picture 21">
            <a:extLst>
              <a:ext uri="{FF2B5EF4-FFF2-40B4-BE49-F238E27FC236}">
                <a16:creationId xmlns:a16="http://schemas.microsoft.com/office/drawing/2014/main" id="{AF612A82-28F7-F39B-EB2A-03454E9FAD5D}"/>
              </a:ext>
            </a:extLst>
          </p:cNvPr>
          <p:cNvPicPr>
            <a:picLocks noChangeAspect="1"/>
          </p:cNvPicPr>
          <p:nvPr/>
        </p:nvPicPr>
        <p:blipFill>
          <a:blip r:embed="rId3"/>
          <a:stretch>
            <a:fillRect/>
          </a:stretch>
        </p:blipFill>
        <p:spPr>
          <a:xfrm>
            <a:off x="5054336" y="3175451"/>
            <a:ext cx="3862358" cy="1524908"/>
          </a:xfrm>
          <a:prstGeom prst="rect">
            <a:avLst/>
          </a:prstGeom>
        </p:spPr>
      </p:pic>
      <p:grpSp>
        <p:nvGrpSpPr>
          <p:cNvPr id="23" name="Google Shape;1037;p42">
            <a:extLst>
              <a:ext uri="{FF2B5EF4-FFF2-40B4-BE49-F238E27FC236}">
                <a16:creationId xmlns:a16="http://schemas.microsoft.com/office/drawing/2014/main" id="{FEF90DFA-5880-F2DA-4A26-985215162D25}"/>
              </a:ext>
            </a:extLst>
          </p:cNvPr>
          <p:cNvGrpSpPr/>
          <p:nvPr/>
        </p:nvGrpSpPr>
        <p:grpSpPr>
          <a:xfrm>
            <a:off x="1180289" y="4738233"/>
            <a:ext cx="1326577" cy="380606"/>
            <a:chOff x="6955426" y="1463856"/>
            <a:chExt cx="1737384" cy="478295"/>
          </a:xfrm>
        </p:grpSpPr>
        <p:sp>
          <p:nvSpPr>
            <p:cNvPr id="24" name="Google Shape;1038;p42">
              <a:extLst>
                <a:ext uri="{FF2B5EF4-FFF2-40B4-BE49-F238E27FC236}">
                  <a16:creationId xmlns:a16="http://schemas.microsoft.com/office/drawing/2014/main" id="{49A09881-F56D-E935-3414-228B5CD8849A}"/>
                </a:ext>
              </a:extLst>
            </p:cNvPr>
            <p:cNvSpPr/>
            <p:nvPr/>
          </p:nvSpPr>
          <p:spPr>
            <a:xfrm>
              <a:off x="6955426" y="1496063"/>
              <a:ext cx="1699322" cy="446089"/>
            </a:xfrm>
            <a:custGeom>
              <a:avLst/>
              <a:gdLst/>
              <a:ahLst/>
              <a:cxnLst/>
              <a:rect l="l" t="t" r="r" b="b"/>
              <a:pathLst>
                <a:path w="55137" h="14474" extrusionOk="0">
                  <a:moveTo>
                    <a:pt x="1" y="1"/>
                  </a:moveTo>
                  <a:lnTo>
                    <a:pt x="1" y="14473"/>
                  </a:lnTo>
                  <a:lnTo>
                    <a:pt x="33760" y="14473"/>
                  </a:lnTo>
                  <a:lnTo>
                    <a:pt x="55136" y="11433"/>
                  </a:lnTo>
                  <a:lnTo>
                    <a:pt x="55136" y="1"/>
                  </a:ln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39;p42">
              <a:extLst>
                <a:ext uri="{FF2B5EF4-FFF2-40B4-BE49-F238E27FC236}">
                  <a16:creationId xmlns:a16="http://schemas.microsoft.com/office/drawing/2014/main" id="{56295DD2-4F47-2418-1554-338D6C5D5194}"/>
                </a:ext>
              </a:extLst>
            </p:cNvPr>
            <p:cNvSpPr/>
            <p:nvPr/>
          </p:nvSpPr>
          <p:spPr>
            <a:xfrm>
              <a:off x="7179917" y="1463856"/>
              <a:ext cx="1512892" cy="446089"/>
            </a:xfrm>
            <a:custGeom>
              <a:avLst/>
              <a:gdLst/>
              <a:ahLst/>
              <a:cxnLst/>
              <a:rect l="l" t="t" r="r" b="b"/>
              <a:pathLst>
                <a:path w="49088" h="14474" extrusionOk="0">
                  <a:moveTo>
                    <a:pt x="0" y="1"/>
                  </a:moveTo>
                  <a:lnTo>
                    <a:pt x="0" y="14473"/>
                  </a:lnTo>
                  <a:lnTo>
                    <a:pt x="27711" y="14473"/>
                  </a:lnTo>
                  <a:lnTo>
                    <a:pt x="49088" y="11402"/>
                  </a:lnTo>
                  <a:lnTo>
                    <a:pt x="49088" y="1"/>
                  </a:ln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40;p42">
              <a:extLst>
                <a:ext uri="{FF2B5EF4-FFF2-40B4-BE49-F238E27FC236}">
                  <a16:creationId xmlns:a16="http://schemas.microsoft.com/office/drawing/2014/main" id="{38A63F5C-6D8F-EE78-9349-89B53B4D5B82}"/>
                </a:ext>
              </a:extLst>
            </p:cNvPr>
            <p:cNvSpPr/>
            <p:nvPr/>
          </p:nvSpPr>
          <p:spPr>
            <a:xfrm>
              <a:off x="6993488" y="1463856"/>
              <a:ext cx="186461" cy="446089"/>
            </a:xfrm>
            <a:custGeom>
              <a:avLst/>
              <a:gdLst/>
              <a:ahLst/>
              <a:cxnLst/>
              <a:rect l="l" t="t" r="r" b="b"/>
              <a:pathLst>
                <a:path w="6050" h="14474" extrusionOk="0">
                  <a:moveTo>
                    <a:pt x="1" y="1"/>
                  </a:moveTo>
                  <a:lnTo>
                    <a:pt x="1" y="14473"/>
                  </a:lnTo>
                  <a:lnTo>
                    <a:pt x="6049" y="14473"/>
                  </a:lnTo>
                  <a:lnTo>
                    <a:pt x="6049" y="1"/>
                  </a:ln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41;p42">
              <a:extLst>
                <a:ext uri="{FF2B5EF4-FFF2-40B4-BE49-F238E27FC236}">
                  <a16:creationId xmlns:a16="http://schemas.microsoft.com/office/drawing/2014/main" id="{0AB0673C-6CE3-B5CC-83A8-FD0441F3E790}"/>
                </a:ext>
              </a:extLst>
            </p:cNvPr>
            <p:cNvSpPr/>
            <p:nvPr/>
          </p:nvSpPr>
          <p:spPr>
            <a:xfrm>
              <a:off x="8274051" y="1463856"/>
              <a:ext cx="418751" cy="392400"/>
            </a:xfrm>
            <a:custGeom>
              <a:avLst/>
              <a:gdLst/>
              <a:ahLst/>
              <a:cxnLst/>
              <a:rect l="l" t="t" r="r" b="b"/>
              <a:pathLst>
                <a:path w="13587" h="12732" extrusionOk="0">
                  <a:moveTo>
                    <a:pt x="1" y="1"/>
                  </a:moveTo>
                  <a:cubicBezTo>
                    <a:pt x="1362" y="919"/>
                    <a:pt x="2534" y="2059"/>
                    <a:pt x="3389" y="3358"/>
                  </a:cubicBezTo>
                  <a:cubicBezTo>
                    <a:pt x="5226" y="6176"/>
                    <a:pt x="5511" y="9691"/>
                    <a:pt x="4308" y="12732"/>
                  </a:cubicBezTo>
                  <a:lnTo>
                    <a:pt x="13587" y="11402"/>
                  </a:lnTo>
                  <a:lnTo>
                    <a:pt x="13587" y="1"/>
                  </a:ln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42;p42">
              <a:extLst>
                <a:ext uri="{FF2B5EF4-FFF2-40B4-BE49-F238E27FC236}">
                  <a16:creationId xmlns:a16="http://schemas.microsoft.com/office/drawing/2014/main" id="{5D41C031-76DA-A0A8-BD35-3058C07FF659}"/>
                </a:ext>
              </a:extLst>
            </p:cNvPr>
            <p:cNvSpPr/>
            <p:nvPr/>
          </p:nvSpPr>
          <p:spPr>
            <a:xfrm>
              <a:off x="8033934" y="1750820"/>
              <a:ext cx="658870" cy="159124"/>
            </a:xfrm>
            <a:custGeom>
              <a:avLst/>
              <a:gdLst/>
              <a:ahLst/>
              <a:cxnLst/>
              <a:rect l="l" t="t" r="r" b="b"/>
              <a:pathLst>
                <a:path w="21378" h="5163" extrusionOk="0">
                  <a:moveTo>
                    <a:pt x="21378" y="2091"/>
                  </a:moveTo>
                  <a:lnTo>
                    <a:pt x="21301" y="2102"/>
                  </a:lnTo>
                  <a:lnTo>
                    <a:pt x="21301" y="2102"/>
                  </a:lnTo>
                  <a:cubicBezTo>
                    <a:pt x="21351" y="2095"/>
                    <a:pt x="21377" y="2091"/>
                    <a:pt x="21378" y="2091"/>
                  </a:cubicBezTo>
                  <a:close/>
                  <a:moveTo>
                    <a:pt x="12637" y="0"/>
                  </a:moveTo>
                  <a:lnTo>
                    <a:pt x="1" y="5162"/>
                  </a:lnTo>
                  <a:lnTo>
                    <a:pt x="1" y="5162"/>
                  </a:lnTo>
                  <a:lnTo>
                    <a:pt x="21301" y="2102"/>
                  </a:lnTo>
                  <a:lnTo>
                    <a:pt x="21301" y="2102"/>
                  </a:lnTo>
                  <a:cubicBezTo>
                    <a:pt x="21098" y="2129"/>
                    <a:pt x="20505" y="2198"/>
                    <a:pt x="19684" y="2198"/>
                  </a:cubicBezTo>
                  <a:cubicBezTo>
                    <a:pt x="17870" y="2198"/>
                    <a:pt x="14943" y="1862"/>
                    <a:pt x="12637"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43;p42">
              <a:extLst>
                <a:ext uri="{FF2B5EF4-FFF2-40B4-BE49-F238E27FC236}">
                  <a16:creationId xmlns:a16="http://schemas.microsoft.com/office/drawing/2014/main" id="{A6A752F9-D70A-9697-33B2-814291FF0CD3}"/>
                </a:ext>
              </a:extLst>
            </p:cNvPr>
            <p:cNvSpPr/>
            <p:nvPr/>
          </p:nvSpPr>
          <p:spPr>
            <a:xfrm>
              <a:off x="8602005" y="1768387"/>
              <a:ext cx="1972" cy="31"/>
            </a:xfrm>
            <a:custGeom>
              <a:avLst/>
              <a:gdLst/>
              <a:ahLst/>
              <a:cxnLst/>
              <a:rect l="l" t="t" r="r" b="b"/>
              <a:pathLst>
                <a:path w="64" h="1" extrusionOk="0">
                  <a:moveTo>
                    <a:pt x="0" y="0"/>
                  </a:moveTo>
                  <a:cubicBezTo>
                    <a:pt x="32" y="0"/>
                    <a:pt x="64" y="0"/>
                    <a:pt x="64"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44;p42">
              <a:extLst>
                <a:ext uri="{FF2B5EF4-FFF2-40B4-BE49-F238E27FC236}">
                  <a16:creationId xmlns:a16="http://schemas.microsoft.com/office/drawing/2014/main" id="{D1E6E90C-F339-F4D9-BE97-DA74974F9398}"/>
                </a:ext>
              </a:extLst>
            </p:cNvPr>
            <p:cNvSpPr/>
            <p:nvPr/>
          </p:nvSpPr>
          <p:spPr>
            <a:xfrm>
              <a:off x="8033934" y="1735194"/>
              <a:ext cx="370950" cy="174749"/>
            </a:xfrm>
            <a:custGeom>
              <a:avLst/>
              <a:gdLst/>
              <a:ahLst/>
              <a:cxnLst/>
              <a:rect l="l" t="t" r="r" b="b"/>
              <a:pathLst>
                <a:path w="12036" h="5670" extrusionOk="0">
                  <a:moveTo>
                    <a:pt x="10547" y="1"/>
                  </a:moveTo>
                  <a:lnTo>
                    <a:pt x="1" y="5669"/>
                  </a:lnTo>
                  <a:lnTo>
                    <a:pt x="1" y="5669"/>
                  </a:lnTo>
                  <a:lnTo>
                    <a:pt x="12035" y="729"/>
                  </a:lnTo>
                  <a:cubicBezTo>
                    <a:pt x="11528" y="539"/>
                    <a:pt x="11022" y="317"/>
                    <a:pt x="10547" y="1"/>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1101;p42">
            <a:extLst>
              <a:ext uri="{FF2B5EF4-FFF2-40B4-BE49-F238E27FC236}">
                <a16:creationId xmlns:a16="http://schemas.microsoft.com/office/drawing/2014/main" id="{E3CEAF88-B843-2A0F-71CD-A138A3B4C932}"/>
              </a:ext>
            </a:extLst>
          </p:cNvPr>
          <p:cNvSpPr txBox="1"/>
          <p:nvPr/>
        </p:nvSpPr>
        <p:spPr>
          <a:xfrm>
            <a:off x="1479917" y="4729195"/>
            <a:ext cx="918849" cy="34901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Roboto"/>
                <a:ea typeface="Roboto"/>
                <a:cs typeface="Roboto"/>
                <a:sym typeface="Roboto"/>
              </a:rPr>
              <a:t>VGG19</a:t>
            </a:r>
            <a:endParaRPr sz="1200">
              <a:latin typeface="Roboto"/>
              <a:ea typeface="Roboto"/>
              <a:cs typeface="Roboto"/>
              <a:sym typeface="Roboto"/>
            </a:endParaRPr>
          </a:p>
        </p:txBody>
      </p:sp>
      <p:grpSp>
        <p:nvGrpSpPr>
          <p:cNvPr id="32" name="Google Shape;1037;p42">
            <a:extLst>
              <a:ext uri="{FF2B5EF4-FFF2-40B4-BE49-F238E27FC236}">
                <a16:creationId xmlns:a16="http://schemas.microsoft.com/office/drawing/2014/main" id="{F277F793-7B8F-72FE-5C77-3399F9727341}"/>
              </a:ext>
            </a:extLst>
          </p:cNvPr>
          <p:cNvGrpSpPr/>
          <p:nvPr/>
        </p:nvGrpSpPr>
        <p:grpSpPr>
          <a:xfrm>
            <a:off x="6337506" y="4715330"/>
            <a:ext cx="1326577" cy="380606"/>
            <a:chOff x="6955426" y="1463856"/>
            <a:chExt cx="1737384" cy="478295"/>
          </a:xfrm>
        </p:grpSpPr>
        <p:sp>
          <p:nvSpPr>
            <p:cNvPr id="33" name="Google Shape;1038;p42">
              <a:extLst>
                <a:ext uri="{FF2B5EF4-FFF2-40B4-BE49-F238E27FC236}">
                  <a16:creationId xmlns:a16="http://schemas.microsoft.com/office/drawing/2014/main" id="{5E1E31E8-D02A-9CBA-6870-A1E3BC3AD5AA}"/>
                </a:ext>
              </a:extLst>
            </p:cNvPr>
            <p:cNvSpPr/>
            <p:nvPr/>
          </p:nvSpPr>
          <p:spPr>
            <a:xfrm>
              <a:off x="6955426" y="1496063"/>
              <a:ext cx="1699322" cy="446089"/>
            </a:xfrm>
            <a:custGeom>
              <a:avLst/>
              <a:gdLst/>
              <a:ahLst/>
              <a:cxnLst/>
              <a:rect l="l" t="t" r="r" b="b"/>
              <a:pathLst>
                <a:path w="55137" h="14474" extrusionOk="0">
                  <a:moveTo>
                    <a:pt x="1" y="1"/>
                  </a:moveTo>
                  <a:lnTo>
                    <a:pt x="1" y="14473"/>
                  </a:lnTo>
                  <a:lnTo>
                    <a:pt x="33760" y="14473"/>
                  </a:lnTo>
                  <a:lnTo>
                    <a:pt x="55136" y="11433"/>
                  </a:lnTo>
                  <a:lnTo>
                    <a:pt x="55136" y="1"/>
                  </a:ln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39;p42">
              <a:extLst>
                <a:ext uri="{FF2B5EF4-FFF2-40B4-BE49-F238E27FC236}">
                  <a16:creationId xmlns:a16="http://schemas.microsoft.com/office/drawing/2014/main" id="{7421F5D3-211A-8DB2-EF0A-4825DAE019C9}"/>
                </a:ext>
              </a:extLst>
            </p:cNvPr>
            <p:cNvSpPr/>
            <p:nvPr/>
          </p:nvSpPr>
          <p:spPr>
            <a:xfrm>
              <a:off x="7179917" y="1463856"/>
              <a:ext cx="1512892" cy="446089"/>
            </a:xfrm>
            <a:custGeom>
              <a:avLst/>
              <a:gdLst/>
              <a:ahLst/>
              <a:cxnLst/>
              <a:rect l="l" t="t" r="r" b="b"/>
              <a:pathLst>
                <a:path w="49088" h="14474" extrusionOk="0">
                  <a:moveTo>
                    <a:pt x="0" y="1"/>
                  </a:moveTo>
                  <a:lnTo>
                    <a:pt x="0" y="14473"/>
                  </a:lnTo>
                  <a:lnTo>
                    <a:pt x="27711" y="14473"/>
                  </a:lnTo>
                  <a:lnTo>
                    <a:pt x="49088" y="11402"/>
                  </a:lnTo>
                  <a:lnTo>
                    <a:pt x="49088" y="1"/>
                  </a:ln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40;p42">
              <a:extLst>
                <a:ext uri="{FF2B5EF4-FFF2-40B4-BE49-F238E27FC236}">
                  <a16:creationId xmlns:a16="http://schemas.microsoft.com/office/drawing/2014/main" id="{02863A78-1AC7-3BC9-0A6A-A622C8F12398}"/>
                </a:ext>
              </a:extLst>
            </p:cNvPr>
            <p:cNvSpPr/>
            <p:nvPr/>
          </p:nvSpPr>
          <p:spPr>
            <a:xfrm>
              <a:off x="6993488" y="1463856"/>
              <a:ext cx="186461" cy="446089"/>
            </a:xfrm>
            <a:custGeom>
              <a:avLst/>
              <a:gdLst/>
              <a:ahLst/>
              <a:cxnLst/>
              <a:rect l="l" t="t" r="r" b="b"/>
              <a:pathLst>
                <a:path w="6050" h="14474" extrusionOk="0">
                  <a:moveTo>
                    <a:pt x="1" y="1"/>
                  </a:moveTo>
                  <a:lnTo>
                    <a:pt x="1" y="14473"/>
                  </a:lnTo>
                  <a:lnTo>
                    <a:pt x="6049" y="14473"/>
                  </a:lnTo>
                  <a:lnTo>
                    <a:pt x="6049" y="1"/>
                  </a:ln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41;p42">
              <a:extLst>
                <a:ext uri="{FF2B5EF4-FFF2-40B4-BE49-F238E27FC236}">
                  <a16:creationId xmlns:a16="http://schemas.microsoft.com/office/drawing/2014/main" id="{555C488D-0B00-66C5-0D0A-543F8CA4689C}"/>
                </a:ext>
              </a:extLst>
            </p:cNvPr>
            <p:cNvSpPr/>
            <p:nvPr/>
          </p:nvSpPr>
          <p:spPr>
            <a:xfrm>
              <a:off x="8274051" y="1463856"/>
              <a:ext cx="418751" cy="392400"/>
            </a:xfrm>
            <a:custGeom>
              <a:avLst/>
              <a:gdLst/>
              <a:ahLst/>
              <a:cxnLst/>
              <a:rect l="l" t="t" r="r" b="b"/>
              <a:pathLst>
                <a:path w="13587" h="12732" extrusionOk="0">
                  <a:moveTo>
                    <a:pt x="1" y="1"/>
                  </a:moveTo>
                  <a:cubicBezTo>
                    <a:pt x="1362" y="919"/>
                    <a:pt x="2534" y="2059"/>
                    <a:pt x="3389" y="3358"/>
                  </a:cubicBezTo>
                  <a:cubicBezTo>
                    <a:pt x="5226" y="6176"/>
                    <a:pt x="5511" y="9691"/>
                    <a:pt x="4308" y="12732"/>
                  </a:cubicBezTo>
                  <a:lnTo>
                    <a:pt x="13587" y="11402"/>
                  </a:lnTo>
                  <a:lnTo>
                    <a:pt x="13587" y="1"/>
                  </a:ln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42;p42">
              <a:extLst>
                <a:ext uri="{FF2B5EF4-FFF2-40B4-BE49-F238E27FC236}">
                  <a16:creationId xmlns:a16="http://schemas.microsoft.com/office/drawing/2014/main" id="{9D55FC79-508C-5A70-F1C5-211ACA5CC1A3}"/>
                </a:ext>
              </a:extLst>
            </p:cNvPr>
            <p:cNvSpPr/>
            <p:nvPr/>
          </p:nvSpPr>
          <p:spPr>
            <a:xfrm>
              <a:off x="8033934" y="1750820"/>
              <a:ext cx="658870" cy="159124"/>
            </a:xfrm>
            <a:custGeom>
              <a:avLst/>
              <a:gdLst/>
              <a:ahLst/>
              <a:cxnLst/>
              <a:rect l="l" t="t" r="r" b="b"/>
              <a:pathLst>
                <a:path w="21378" h="5163" extrusionOk="0">
                  <a:moveTo>
                    <a:pt x="21378" y="2091"/>
                  </a:moveTo>
                  <a:lnTo>
                    <a:pt x="21301" y="2102"/>
                  </a:lnTo>
                  <a:lnTo>
                    <a:pt x="21301" y="2102"/>
                  </a:lnTo>
                  <a:cubicBezTo>
                    <a:pt x="21351" y="2095"/>
                    <a:pt x="21377" y="2091"/>
                    <a:pt x="21378" y="2091"/>
                  </a:cubicBezTo>
                  <a:close/>
                  <a:moveTo>
                    <a:pt x="12637" y="0"/>
                  </a:moveTo>
                  <a:lnTo>
                    <a:pt x="1" y="5162"/>
                  </a:lnTo>
                  <a:lnTo>
                    <a:pt x="1" y="5162"/>
                  </a:lnTo>
                  <a:lnTo>
                    <a:pt x="21301" y="2102"/>
                  </a:lnTo>
                  <a:lnTo>
                    <a:pt x="21301" y="2102"/>
                  </a:lnTo>
                  <a:cubicBezTo>
                    <a:pt x="21098" y="2129"/>
                    <a:pt x="20505" y="2198"/>
                    <a:pt x="19684" y="2198"/>
                  </a:cubicBezTo>
                  <a:cubicBezTo>
                    <a:pt x="17870" y="2198"/>
                    <a:pt x="14943" y="1862"/>
                    <a:pt x="12637"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43;p42">
              <a:extLst>
                <a:ext uri="{FF2B5EF4-FFF2-40B4-BE49-F238E27FC236}">
                  <a16:creationId xmlns:a16="http://schemas.microsoft.com/office/drawing/2014/main" id="{10D742AB-E3B5-129A-8F3B-4B37569BF0A4}"/>
                </a:ext>
              </a:extLst>
            </p:cNvPr>
            <p:cNvSpPr/>
            <p:nvPr/>
          </p:nvSpPr>
          <p:spPr>
            <a:xfrm>
              <a:off x="8602005" y="1768387"/>
              <a:ext cx="1972" cy="31"/>
            </a:xfrm>
            <a:custGeom>
              <a:avLst/>
              <a:gdLst/>
              <a:ahLst/>
              <a:cxnLst/>
              <a:rect l="l" t="t" r="r" b="b"/>
              <a:pathLst>
                <a:path w="64" h="1" extrusionOk="0">
                  <a:moveTo>
                    <a:pt x="0" y="0"/>
                  </a:moveTo>
                  <a:cubicBezTo>
                    <a:pt x="32" y="0"/>
                    <a:pt x="64" y="0"/>
                    <a:pt x="64"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44;p42">
              <a:extLst>
                <a:ext uri="{FF2B5EF4-FFF2-40B4-BE49-F238E27FC236}">
                  <a16:creationId xmlns:a16="http://schemas.microsoft.com/office/drawing/2014/main" id="{C5FD03E6-9383-DB5B-E77B-01A9358BAD69}"/>
                </a:ext>
              </a:extLst>
            </p:cNvPr>
            <p:cNvSpPr/>
            <p:nvPr/>
          </p:nvSpPr>
          <p:spPr>
            <a:xfrm>
              <a:off x="8033934" y="1735194"/>
              <a:ext cx="370950" cy="174749"/>
            </a:xfrm>
            <a:custGeom>
              <a:avLst/>
              <a:gdLst/>
              <a:ahLst/>
              <a:cxnLst/>
              <a:rect l="l" t="t" r="r" b="b"/>
              <a:pathLst>
                <a:path w="12036" h="5670" extrusionOk="0">
                  <a:moveTo>
                    <a:pt x="10547" y="1"/>
                  </a:moveTo>
                  <a:lnTo>
                    <a:pt x="1" y="5669"/>
                  </a:lnTo>
                  <a:lnTo>
                    <a:pt x="1" y="5669"/>
                  </a:lnTo>
                  <a:lnTo>
                    <a:pt x="12035" y="729"/>
                  </a:lnTo>
                  <a:cubicBezTo>
                    <a:pt x="11528" y="539"/>
                    <a:pt x="11022" y="317"/>
                    <a:pt x="10547" y="1"/>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1101;p42">
            <a:extLst>
              <a:ext uri="{FF2B5EF4-FFF2-40B4-BE49-F238E27FC236}">
                <a16:creationId xmlns:a16="http://schemas.microsoft.com/office/drawing/2014/main" id="{4944FDBE-E986-4366-7905-9CAA37099F2E}"/>
              </a:ext>
            </a:extLst>
          </p:cNvPr>
          <p:cNvSpPr txBox="1"/>
          <p:nvPr/>
        </p:nvSpPr>
        <p:spPr>
          <a:xfrm>
            <a:off x="6525145" y="4707628"/>
            <a:ext cx="1080143" cy="34901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Roboto"/>
                <a:ea typeface="Roboto"/>
                <a:cs typeface="Roboto"/>
                <a:sym typeface="Roboto"/>
              </a:rPr>
              <a:t>MobileNetV2</a:t>
            </a:r>
            <a:endParaRPr sz="1200">
              <a:latin typeface="Roboto"/>
              <a:ea typeface="Roboto"/>
              <a:cs typeface="Roboto"/>
              <a:sym typeface="Roboto"/>
            </a:endParaRPr>
          </a:p>
        </p:txBody>
      </p:sp>
      <p:grpSp>
        <p:nvGrpSpPr>
          <p:cNvPr id="41" name="Google Shape;1037;p42">
            <a:extLst>
              <a:ext uri="{FF2B5EF4-FFF2-40B4-BE49-F238E27FC236}">
                <a16:creationId xmlns:a16="http://schemas.microsoft.com/office/drawing/2014/main" id="{E221E04A-EE79-0F23-EA98-5CC3415BB22D}"/>
              </a:ext>
            </a:extLst>
          </p:cNvPr>
          <p:cNvGrpSpPr/>
          <p:nvPr/>
        </p:nvGrpSpPr>
        <p:grpSpPr>
          <a:xfrm>
            <a:off x="5039991" y="757864"/>
            <a:ext cx="1326577" cy="380606"/>
            <a:chOff x="6955426" y="1463856"/>
            <a:chExt cx="1737384" cy="478295"/>
          </a:xfrm>
        </p:grpSpPr>
        <p:sp>
          <p:nvSpPr>
            <p:cNvPr id="42" name="Google Shape;1038;p42">
              <a:extLst>
                <a:ext uri="{FF2B5EF4-FFF2-40B4-BE49-F238E27FC236}">
                  <a16:creationId xmlns:a16="http://schemas.microsoft.com/office/drawing/2014/main" id="{770555BC-D9FE-6D9F-6E77-D860313A8B7D}"/>
                </a:ext>
              </a:extLst>
            </p:cNvPr>
            <p:cNvSpPr/>
            <p:nvPr/>
          </p:nvSpPr>
          <p:spPr>
            <a:xfrm>
              <a:off x="6955426" y="1496063"/>
              <a:ext cx="1699322" cy="446089"/>
            </a:xfrm>
            <a:custGeom>
              <a:avLst/>
              <a:gdLst/>
              <a:ahLst/>
              <a:cxnLst/>
              <a:rect l="l" t="t" r="r" b="b"/>
              <a:pathLst>
                <a:path w="55137" h="14474" extrusionOk="0">
                  <a:moveTo>
                    <a:pt x="1" y="1"/>
                  </a:moveTo>
                  <a:lnTo>
                    <a:pt x="1" y="14473"/>
                  </a:lnTo>
                  <a:lnTo>
                    <a:pt x="33760" y="14473"/>
                  </a:lnTo>
                  <a:lnTo>
                    <a:pt x="55136" y="11433"/>
                  </a:lnTo>
                  <a:lnTo>
                    <a:pt x="55136" y="1"/>
                  </a:ln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39;p42">
              <a:extLst>
                <a:ext uri="{FF2B5EF4-FFF2-40B4-BE49-F238E27FC236}">
                  <a16:creationId xmlns:a16="http://schemas.microsoft.com/office/drawing/2014/main" id="{41EF8F2E-F386-4CF1-907B-72EE1EDCAD96}"/>
                </a:ext>
              </a:extLst>
            </p:cNvPr>
            <p:cNvSpPr/>
            <p:nvPr/>
          </p:nvSpPr>
          <p:spPr>
            <a:xfrm>
              <a:off x="7179917" y="1463856"/>
              <a:ext cx="1512892" cy="446089"/>
            </a:xfrm>
            <a:custGeom>
              <a:avLst/>
              <a:gdLst/>
              <a:ahLst/>
              <a:cxnLst/>
              <a:rect l="l" t="t" r="r" b="b"/>
              <a:pathLst>
                <a:path w="49088" h="14474" extrusionOk="0">
                  <a:moveTo>
                    <a:pt x="0" y="1"/>
                  </a:moveTo>
                  <a:lnTo>
                    <a:pt x="0" y="14473"/>
                  </a:lnTo>
                  <a:lnTo>
                    <a:pt x="27711" y="14473"/>
                  </a:lnTo>
                  <a:lnTo>
                    <a:pt x="49088" y="11402"/>
                  </a:lnTo>
                  <a:lnTo>
                    <a:pt x="49088" y="1"/>
                  </a:ln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40;p42">
              <a:extLst>
                <a:ext uri="{FF2B5EF4-FFF2-40B4-BE49-F238E27FC236}">
                  <a16:creationId xmlns:a16="http://schemas.microsoft.com/office/drawing/2014/main" id="{24B463BF-1BA1-5228-9526-8DF564C7DEA3}"/>
                </a:ext>
              </a:extLst>
            </p:cNvPr>
            <p:cNvSpPr/>
            <p:nvPr/>
          </p:nvSpPr>
          <p:spPr>
            <a:xfrm>
              <a:off x="6993488" y="1463856"/>
              <a:ext cx="186461" cy="446089"/>
            </a:xfrm>
            <a:custGeom>
              <a:avLst/>
              <a:gdLst/>
              <a:ahLst/>
              <a:cxnLst/>
              <a:rect l="l" t="t" r="r" b="b"/>
              <a:pathLst>
                <a:path w="6050" h="14474" extrusionOk="0">
                  <a:moveTo>
                    <a:pt x="1" y="1"/>
                  </a:moveTo>
                  <a:lnTo>
                    <a:pt x="1" y="14473"/>
                  </a:lnTo>
                  <a:lnTo>
                    <a:pt x="6049" y="14473"/>
                  </a:lnTo>
                  <a:lnTo>
                    <a:pt x="6049" y="1"/>
                  </a:ln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41;p42">
              <a:extLst>
                <a:ext uri="{FF2B5EF4-FFF2-40B4-BE49-F238E27FC236}">
                  <a16:creationId xmlns:a16="http://schemas.microsoft.com/office/drawing/2014/main" id="{838C2716-5665-F278-8151-DFD18528884C}"/>
                </a:ext>
              </a:extLst>
            </p:cNvPr>
            <p:cNvSpPr/>
            <p:nvPr/>
          </p:nvSpPr>
          <p:spPr>
            <a:xfrm>
              <a:off x="8274051" y="1463856"/>
              <a:ext cx="418751" cy="392400"/>
            </a:xfrm>
            <a:custGeom>
              <a:avLst/>
              <a:gdLst/>
              <a:ahLst/>
              <a:cxnLst/>
              <a:rect l="l" t="t" r="r" b="b"/>
              <a:pathLst>
                <a:path w="13587" h="12732" extrusionOk="0">
                  <a:moveTo>
                    <a:pt x="1" y="1"/>
                  </a:moveTo>
                  <a:cubicBezTo>
                    <a:pt x="1362" y="919"/>
                    <a:pt x="2534" y="2059"/>
                    <a:pt x="3389" y="3358"/>
                  </a:cubicBezTo>
                  <a:cubicBezTo>
                    <a:pt x="5226" y="6176"/>
                    <a:pt x="5511" y="9691"/>
                    <a:pt x="4308" y="12732"/>
                  </a:cubicBezTo>
                  <a:lnTo>
                    <a:pt x="13587" y="11402"/>
                  </a:lnTo>
                  <a:lnTo>
                    <a:pt x="13587" y="1"/>
                  </a:ln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42;p42">
              <a:extLst>
                <a:ext uri="{FF2B5EF4-FFF2-40B4-BE49-F238E27FC236}">
                  <a16:creationId xmlns:a16="http://schemas.microsoft.com/office/drawing/2014/main" id="{A89486DC-4BCA-A95F-DC05-133EB29160A3}"/>
                </a:ext>
              </a:extLst>
            </p:cNvPr>
            <p:cNvSpPr/>
            <p:nvPr/>
          </p:nvSpPr>
          <p:spPr>
            <a:xfrm>
              <a:off x="8033934" y="1750820"/>
              <a:ext cx="658870" cy="159124"/>
            </a:xfrm>
            <a:custGeom>
              <a:avLst/>
              <a:gdLst/>
              <a:ahLst/>
              <a:cxnLst/>
              <a:rect l="l" t="t" r="r" b="b"/>
              <a:pathLst>
                <a:path w="21378" h="5163" extrusionOk="0">
                  <a:moveTo>
                    <a:pt x="21378" y="2091"/>
                  </a:moveTo>
                  <a:lnTo>
                    <a:pt x="21301" y="2102"/>
                  </a:lnTo>
                  <a:lnTo>
                    <a:pt x="21301" y="2102"/>
                  </a:lnTo>
                  <a:cubicBezTo>
                    <a:pt x="21351" y="2095"/>
                    <a:pt x="21377" y="2091"/>
                    <a:pt x="21378" y="2091"/>
                  </a:cubicBezTo>
                  <a:close/>
                  <a:moveTo>
                    <a:pt x="12637" y="0"/>
                  </a:moveTo>
                  <a:lnTo>
                    <a:pt x="1" y="5162"/>
                  </a:lnTo>
                  <a:lnTo>
                    <a:pt x="1" y="5162"/>
                  </a:lnTo>
                  <a:lnTo>
                    <a:pt x="21301" y="2102"/>
                  </a:lnTo>
                  <a:lnTo>
                    <a:pt x="21301" y="2102"/>
                  </a:lnTo>
                  <a:cubicBezTo>
                    <a:pt x="21098" y="2129"/>
                    <a:pt x="20505" y="2198"/>
                    <a:pt x="19684" y="2198"/>
                  </a:cubicBezTo>
                  <a:cubicBezTo>
                    <a:pt x="17870" y="2198"/>
                    <a:pt x="14943" y="1862"/>
                    <a:pt x="12637"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43;p42">
              <a:extLst>
                <a:ext uri="{FF2B5EF4-FFF2-40B4-BE49-F238E27FC236}">
                  <a16:creationId xmlns:a16="http://schemas.microsoft.com/office/drawing/2014/main" id="{4EA043CC-2618-1D94-B2F3-31F5742F6A25}"/>
                </a:ext>
              </a:extLst>
            </p:cNvPr>
            <p:cNvSpPr/>
            <p:nvPr/>
          </p:nvSpPr>
          <p:spPr>
            <a:xfrm>
              <a:off x="8602005" y="1768387"/>
              <a:ext cx="1972" cy="31"/>
            </a:xfrm>
            <a:custGeom>
              <a:avLst/>
              <a:gdLst/>
              <a:ahLst/>
              <a:cxnLst/>
              <a:rect l="l" t="t" r="r" b="b"/>
              <a:pathLst>
                <a:path w="64" h="1" extrusionOk="0">
                  <a:moveTo>
                    <a:pt x="0" y="0"/>
                  </a:moveTo>
                  <a:cubicBezTo>
                    <a:pt x="32" y="0"/>
                    <a:pt x="64" y="0"/>
                    <a:pt x="64"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44;p42">
              <a:extLst>
                <a:ext uri="{FF2B5EF4-FFF2-40B4-BE49-F238E27FC236}">
                  <a16:creationId xmlns:a16="http://schemas.microsoft.com/office/drawing/2014/main" id="{E9B4D971-72B2-3B88-19EE-279A3EDEBADE}"/>
                </a:ext>
              </a:extLst>
            </p:cNvPr>
            <p:cNvSpPr/>
            <p:nvPr/>
          </p:nvSpPr>
          <p:spPr>
            <a:xfrm>
              <a:off x="8033934" y="1735194"/>
              <a:ext cx="370950" cy="174749"/>
            </a:xfrm>
            <a:custGeom>
              <a:avLst/>
              <a:gdLst/>
              <a:ahLst/>
              <a:cxnLst/>
              <a:rect l="l" t="t" r="r" b="b"/>
              <a:pathLst>
                <a:path w="12036" h="5670" extrusionOk="0">
                  <a:moveTo>
                    <a:pt x="10547" y="1"/>
                  </a:moveTo>
                  <a:lnTo>
                    <a:pt x="1" y="5669"/>
                  </a:lnTo>
                  <a:lnTo>
                    <a:pt x="1" y="5669"/>
                  </a:lnTo>
                  <a:lnTo>
                    <a:pt x="12035" y="729"/>
                  </a:lnTo>
                  <a:cubicBezTo>
                    <a:pt x="11528" y="539"/>
                    <a:pt x="11022" y="317"/>
                    <a:pt x="10547" y="1"/>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1101;p42">
            <a:extLst>
              <a:ext uri="{FF2B5EF4-FFF2-40B4-BE49-F238E27FC236}">
                <a16:creationId xmlns:a16="http://schemas.microsoft.com/office/drawing/2014/main" id="{0A193F20-7846-6B6E-A31B-6393F5540E0B}"/>
              </a:ext>
            </a:extLst>
          </p:cNvPr>
          <p:cNvSpPr txBox="1"/>
          <p:nvPr/>
        </p:nvSpPr>
        <p:spPr>
          <a:xfrm>
            <a:off x="5339619" y="748826"/>
            <a:ext cx="918849" cy="34901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Roboto"/>
                <a:ea typeface="Roboto"/>
                <a:cs typeface="Roboto"/>
                <a:sym typeface="Roboto"/>
              </a:rPr>
              <a:t>MobileNet</a:t>
            </a:r>
            <a:endParaRPr sz="1200">
              <a:latin typeface="Roboto"/>
              <a:ea typeface="Roboto"/>
              <a:cs typeface="Roboto"/>
              <a:sym typeface="Roboto"/>
            </a:endParaRPr>
          </a:p>
        </p:txBody>
      </p:sp>
      <p:grpSp>
        <p:nvGrpSpPr>
          <p:cNvPr id="50" name="Google Shape;1037;p42">
            <a:extLst>
              <a:ext uri="{FF2B5EF4-FFF2-40B4-BE49-F238E27FC236}">
                <a16:creationId xmlns:a16="http://schemas.microsoft.com/office/drawing/2014/main" id="{303B3F8E-9702-BC7B-9F8D-F51B9CFA4196}"/>
              </a:ext>
            </a:extLst>
          </p:cNvPr>
          <p:cNvGrpSpPr/>
          <p:nvPr/>
        </p:nvGrpSpPr>
        <p:grpSpPr>
          <a:xfrm>
            <a:off x="197023" y="748826"/>
            <a:ext cx="1297515" cy="386912"/>
            <a:chOff x="6955426" y="1463856"/>
            <a:chExt cx="1737384" cy="478295"/>
          </a:xfrm>
        </p:grpSpPr>
        <p:sp>
          <p:nvSpPr>
            <p:cNvPr id="51" name="Google Shape;1038;p42">
              <a:extLst>
                <a:ext uri="{FF2B5EF4-FFF2-40B4-BE49-F238E27FC236}">
                  <a16:creationId xmlns:a16="http://schemas.microsoft.com/office/drawing/2014/main" id="{5DD60DB1-ACA2-3800-FC4E-48DB3E3905DE}"/>
                </a:ext>
              </a:extLst>
            </p:cNvPr>
            <p:cNvSpPr/>
            <p:nvPr/>
          </p:nvSpPr>
          <p:spPr>
            <a:xfrm>
              <a:off x="6955426" y="1496063"/>
              <a:ext cx="1699322" cy="446089"/>
            </a:xfrm>
            <a:custGeom>
              <a:avLst/>
              <a:gdLst/>
              <a:ahLst/>
              <a:cxnLst/>
              <a:rect l="l" t="t" r="r" b="b"/>
              <a:pathLst>
                <a:path w="55137" h="14474" extrusionOk="0">
                  <a:moveTo>
                    <a:pt x="1" y="1"/>
                  </a:moveTo>
                  <a:lnTo>
                    <a:pt x="1" y="14473"/>
                  </a:lnTo>
                  <a:lnTo>
                    <a:pt x="33760" y="14473"/>
                  </a:lnTo>
                  <a:lnTo>
                    <a:pt x="55136" y="11433"/>
                  </a:lnTo>
                  <a:lnTo>
                    <a:pt x="55136" y="1"/>
                  </a:ln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39;p42">
              <a:extLst>
                <a:ext uri="{FF2B5EF4-FFF2-40B4-BE49-F238E27FC236}">
                  <a16:creationId xmlns:a16="http://schemas.microsoft.com/office/drawing/2014/main" id="{8F42A179-F3DF-EB29-7533-6A1B98381208}"/>
                </a:ext>
              </a:extLst>
            </p:cNvPr>
            <p:cNvSpPr/>
            <p:nvPr/>
          </p:nvSpPr>
          <p:spPr>
            <a:xfrm>
              <a:off x="7179917" y="1463856"/>
              <a:ext cx="1512892" cy="446089"/>
            </a:xfrm>
            <a:custGeom>
              <a:avLst/>
              <a:gdLst/>
              <a:ahLst/>
              <a:cxnLst/>
              <a:rect l="l" t="t" r="r" b="b"/>
              <a:pathLst>
                <a:path w="49088" h="14474" extrusionOk="0">
                  <a:moveTo>
                    <a:pt x="0" y="1"/>
                  </a:moveTo>
                  <a:lnTo>
                    <a:pt x="0" y="14473"/>
                  </a:lnTo>
                  <a:lnTo>
                    <a:pt x="27711" y="14473"/>
                  </a:lnTo>
                  <a:lnTo>
                    <a:pt x="49088" y="11402"/>
                  </a:lnTo>
                  <a:lnTo>
                    <a:pt x="49088" y="1"/>
                  </a:ln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40;p42">
              <a:extLst>
                <a:ext uri="{FF2B5EF4-FFF2-40B4-BE49-F238E27FC236}">
                  <a16:creationId xmlns:a16="http://schemas.microsoft.com/office/drawing/2014/main" id="{DDDD59CC-2607-9191-0E0D-CD66B2BC8D75}"/>
                </a:ext>
              </a:extLst>
            </p:cNvPr>
            <p:cNvSpPr/>
            <p:nvPr/>
          </p:nvSpPr>
          <p:spPr>
            <a:xfrm>
              <a:off x="6993488" y="1463856"/>
              <a:ext cx="186461" cy="446089"/>
            </a:xfrm>
            <a:custGeom>
              <a:avLst/>
              <a:gdLst/>
              <a:ahLst/>
              <a:cxnLst/>
              <a:rect l="l" t="t" r="r" b="b"/>
              <a:pathLst>
                <a:path w="6050" h="14474" extrusionOk="0">
                  <a:moveTo>
                    <a:pt x="1" y="1"/>
                  </a:moveTo>
                  <a:lnTo>
                    <a:pt x="1" y="14473"/>
                  </a:lnTo>
                  <a:lnTo>
                    <a:pt x="6049" y="14473"/>
                  </a:lnTo>
                  <a:lnTo>
                    <a:pt x="6049" y="1"/>
                  </a:ln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41;p42">
              <a:extLst>
                <a:ext uri="{FF2B5EF4-FFF2-40B4-BE49-F238E27FC236}">
                  <a16:creationId xmlns:a16="http://schemas.microsoft.com/office/drawing/2014/main" id="{27ABBB5A-289B-5B4E-B7C6-A7782EE59827}"/>
                </a:ext>
              </a:extLst>
            </p:cNvPr>
            <p:cNvSpPr/>
            <p:nvPr/>
          </p:nvSpPr>
          <p:spPr>
            <a:xfrm>
              <a:off x="8274051" y="1463856"/>
              <a:ext cx="418751" cy="392400"/>
            </a:xfrm>
            <a:custGeom>
              <a:avLst/>
              <a:gdLst/>
              <a:ahLst/>
              <a:cxnLst/>
              <a:rect l="l" t="t" r="r" b="b"/>
              <a:pathLst>
                <a:path w="13587" h="12732" extrusionOk="0">
                  <a:moveTo>
                    <a:pt x="1" y="1"/>
                  </a:moveTo>
                  <a:cubicBezTo>
                    <a:pt x="1362" y="919"/>
                    <a:pt x="2534" y="2059"/>
                    <a:pt x="3389" y="3358"/>
                  </a:cubicBezTo>
                  <a:cubicBezTo>
                    <a:pt x="5226" y="6176"/>
                    <a:pt x="5511" y="9691"/>
                    <a:pt x="4308" y="12732"/>
                  </a:cubicBezTo>
                  <a:lnTo>
                    <a:pt x="13587" y="11402"/>
                  </a:lnTo>
                  <a:lnTo>
                    <a:pt x="13587" y="1"/>
                  </a:ln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42;p42">
              <a:extLst>
                <a:ext uri="{FF2B5EF4-FFF2-40B4-BE49-F238E27FC236}">
                  <a16:creationId xmlns:a16="http://schemas.microsoft.com/office/drawing/2014/main" id="{CDBEC5A1-BC01-1364-0A6E-27FC0D6B3E9F}"/>
                </a:ext>
              </a:extLst>
            </p:cNvPr>
            <p:cNvSpPr/>
            <p:nvPr/>
          </p:nvSpPr>
          <p:spPr>
            <a:xfrm>
              <a:off x="8033934" y="1750820"/>
              <a:ext cx="658870" cy="159124"/>
            </a:xfrm>
            <a:custGeom>
              <a:avLst/>
              <a:gdLst/>
              <a:ahLst/>
              <a:cxnLst/>
              <a:rect l="l" t="t" r="r" b="b"/>
              <a:pathLst>
                <a:path w="21378" h="5163" extrusionOk="0">
                  <a:moveTo>
                    <a:pt x="21378" y="2091"/>
                  </a:moveTo>
                  <a:lnTo>
                    <a:pt x="21301" y="2102"/>
                  </a:lnTo>
                  <a:lnTo>
                    <a:pt x="21301" y="2102"/>
                  </a:lnTo>
                  <a:cubicBezTo>
                    <a:pt x="21351" y="2095"/>
                    <a:pt x="21377" y="2091"/>
                    <a:pt x="21378" y="2091"/>
                  </a:cubicBezTo>
                  <a:close/>
                  <a:moveTo>
                    <a:pt x="12637" y="0"/>
                  </a:moveTo>
                  <a:lnTo>
                    <a:pt x="1" y="5162"/>
                  </a:lnTo>
                  <a:lnTo>
                    <a:pt x="1" y="5162"/>
                  </a:lnTo>
                  <a:lnTo>
                    <a:pt x="21301" y="2102"/>
                  </a:lnTo>
                  <a:lnTo>
                    <a:pt x="21301" y="2102"/>
                  </a:lnTo>
                  <a:cubicBezTo>
                    <a:pt x="21098" y="2129"/>
                    <a:pt x="20505" y="2198"/>
                    <a:pt x="19684" y="2198"/>
                  </a:cubicBezTo>
                  <a:cubicBezTo>
                    <a:pt x="17870" y="2198"/>
                    <a:pt x="14943" y="1862"/>
                    <a:pt x="12637"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43;p42">
              <a:extLst>
                <a:ext uri="{FF2B5EF4-FFF2-40B4-BE49-F238E27FC236}">
                  <a16:creationId xmlns:a16="http://schemas.microsoft.com/office/drawing/2014/main" id="{770AE13A-AC21-125F-9666-97701C7E6BEA}"/>
                </a:ext>
              </a:extLst>
            </p:cNvPr>
            <p:cNvSpPr/>
            <p:nvPr/>
          </p:nvSpPr>
          <p:spPr>
            <a:xfrm>
              <a:off x="8602005" y="1768387"/>
              <a:ext cx="1972" cy="31"/>
            </a:xfrm>
            <a:custGeom>
              <a:avLst/>
              <a:gdLst/>
              <a:ahLst/>
              <a:cxnLst/>
              <a:rect l="l" t="t" r="r" b="b"/>
              <a:pathLst>
                <a:path w="64" h="1" extrusionOk="0">
                  <a:moveTo>
                    <a:pt x="0" y="0"/>
                  </a:moveTo>
                  <a:cubicBezTo>
                    <a:pt x="32" y="0"/>
                    <a:pt x="64" y="0"/>
                    <a:pt x="64"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44;p42">
              <a:extLst>
                <a:ext uri="{FF2B5EF4-FFF2-40B4-BE49-F238E27FC236}">
                  <a16:creationId xmlns:a16="http://schemas.microsoft.com/office/drawing/2014/main" id="{61CDFAA6-959A-6713-0594-AFBFFD548B44}"/>
                </a:ext>
              </a:extLst>
            </p:cNvPr>
            <p:cNvSpPr/>
            <p:nvPr/>
          </p:nvSpPr>
          <p:spPr>
            <a:xfrm>
              <a:off x="8033934" y="1735194"/>
              <a:ext cx="370950" cy="174749"/>
            </a:xfrm>
            <a:custGeom>
              <a:avLst/>
              <a:gdLst/>
              <a:ahLst/>
              <a:cxnLst/>
              <a:rect l="l" t="t" r="r" b="b"/>
              <a:pathLst>
                <a:path w="12036" h="5670" extrusionOk="0">
                  <a:moveTo>
                    <a:pt x="10547" y="1"/>
                  </a:moveTo>
                  <a:lnTo>
                    <a:pt x="1" y="5669"/>
                  </a:lnTo>
                  <a:lnTo>
                    <a:pt x="1" y="5669"/>
                  </a:lnTo>
                  <a:lnTo>
                    <a:pt x="12035" y="729"/>
                  </a:lnTo>
                  <a:cubicBezTo>
                    <a:pt x="11528" y="539"/>
                    <a:pt x="11022" y="317"/>
                    <a:pt x="10547" y="1"/>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101;p42">
            <a:extLst>
              <a:ext uri="{FF2B5EF4-FFF2-40B4-BE49-F238E27FC236}">
                <a16:creationId xmlns:a16="http://schemas.microsoft.com/office/drawing/2014/main" id="{C093C688-9DAE-8F1F-BCEF-749B80D8F883}"/>
              </a:ext>
            </a:extLst>
          </p:cNvPr>
          <p:cNvSpPr txBox="1"/>
          <p:nvPr/>
        </p:nvSpPr>
        <p:spPr>
          <a:xfrm>
            <a:off x="487719" y="740311"/>
            <a:ext cx="898719" cy="35480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Roboto"/>
                <a:ea typeface="Roboto"/>
                <a:cs typeface="Roboto"/>
                <a:sym typeface="Roboto"/>
              </a:rPr>
              <a:t>VGG16</a:t>
            </a:r>
            <a:endParaRPr sz="1200">
              <a:latin typeface="Roboto"/>
              <a:ea typeface="Roboto"/>
              <a:cs typeface="Roboto"/>
              <a:sym typeface="Roboto"/>
            </a:endParaRPr>
          </a:p>
        </p:txBody>
      </p:sp>
      <p:pic>
        <p:nvPicPr>
          <p:cNvPr id="3" name="Picture 2">
            <a:extLst>
              <a:ext uri="{FF2B5EF4-FFF2-40B4-BE49-F238E27FC236}">
                <a16:creationId xmlns:a16="http://schemas.microsoft.com/office/drawing/2014/main" id="{E5663757-9FC8-BEAE-5582-43F8ACC34108}"/>
              </a:ext>
            </a:extLst>
          </p:cNvPr>
          <p:cNvPicPr>
            <a:picLocks noChangeAspect="1"/>
          </p:cNvPicPr>
          <p:nvPr/>
        </p:nvPicPr>
        <p:blipFill>
          <a:blip r:embed="rId4"/>
          <a:stretch>
            <a:fillRect/>
          </a:stretch>
        </p:blipFill>
        <p:spPr>
          <a:xfrm>
            <a:off x="167960" y="1158614"/>
            <a:ext cx="3921703" cy="1734220"/>
          </a:xfrm>
          <a:prstGeom prst="rect">
            <a:avLst/>
          </a:prstGeom>
        </p:spPr>
      </p:pic>
      <p:pic>
        <p:nvPicPr>
          <p:cNvPr id="5" name="Picture 4">
            <a:extLst>
              <a:ext uri="{FF2B5EF4-FFF2-40B4-BE49-F238E27FC236}">
                <a16:creationId xmlns:a16="http://schemas.microsoft.com/office/drawing/2014/main" id="{D5A4AC36-2DB1-F7CA-BFD5-1695543F7172}"/>
              </a:ext>
            </a:extLst>
          </p:cNvPr>
          <p:cNvPicPr>
            <a:picLocks noChangeAspect="1"/>
          </p:cNvPicPr>
          <p:nvPr/>
        </p:nvPicPr>
        <p:blipFill>
          <a:blip r:embed="rId5"/>
          <a:stretch>
            <a:fillRect/>
          </a:stretch>
        </p:blipFill>
        <p:spPr>
          <a:xfrm>
            <a:off x="161474" y="2975007"/>
            <a:ext cx="3921703" cy="1751694"/>
          </a:xfrm>
          <a:prstGeom prst="rect">
            <a:avLst/>
          </a:prstGeom>
        </p:spPr>
      </p:pic>
      <p:pic>
        <p:nvPicPr>
          <p:cNvPr id="7" name="Picture 6">
            <a:extLst>
              <a:ext uri="{FF2B5EF4-FFF2-40B4-BE49-F238E27FC236}">
                <a16:creationId xmlns:a16="http://schemas.microsoft.com/office/drawing/2014/main" id="{1D5F672D-F41D-B21B-B031-F22EFDE61F7D}"/>
              </a:ext>
            </a:extLst>
          </p:cNvPr>
          <p:cNvPicPr>
            <a:picLocks noChangeAspect="1"/>
          </p:cNvPicPr>
          <p:nvPr/>
        </p:nvPicPr>
        <p:blipFill>
          <a:blip r:embed="rId6"/>
          <a:stretch>
            <a:fillRect/>
          </a:stretch>
        </p:blipFill>
        <p:spPr>
          <a:xfrm>
            <a:off x="2081662" y="518762"/>
            <a:ext cx="2723523" cy="395595"/>
          </a:xfrm>
          <a:prstGeom prst="rect">
            <a:avLst/>
          </a:prstGeom>
        </p:spPr>
      </p:pic>
      <p:grpSp>
        <p:nvGrpSpPr>
          <p:cNvPr id="8" name="Google Shape;1037;p42">
            <a:extLst>
              <a:ext uri="{FF2B5EF4-FFF2-40B4-BE49-F238E27FC236}">
                <a16:creationId xmlns:a16="http://schemas.microsoft.com/office/drawing/2014/main" id="{D754017B-E349-23E1-7968-430F8479BA2D}"/>
              </a:ext>
            </a:extLst>
          </p:cNvPr>
          <p:cNvGrpSpPr/>
          <p:nvPr/>
        </p:nvGrpSpPr>
        <p:grpSpPr>
          <a:xfrm>
            <a:off x="3041224" y="90303"/>
            <a:ext cx="1690283" cy="386912"/>
            <a:chOff x="6955426" y="1463856"/>
            <a:chExt cx="1737384" cy="478295"/>
          </a:xfrm>
        </p:grpSpPr>
        <p:sp>
          <p:nvSpPr>
            <p:cNvPr id="9" name="Google Shape;1038;p42">
              <a:extLst>
                <a:ext uri="{FF2B5EF4-FFF2-40B4-BE49-F238E27FC236}">
                  <a16:creationId xmlns:a16="http://schemas.microsoft.com/office/drawing/2014/main" id="{CB021F8C-5375-8737-F657-33833D8C697A}"/>
                </a:ext>
              </a:extLst>
            </p:cNvPr>
            <p:cNvSpPr/>
            <p:nvPr/>
          </p:nvSpPr>
          <p:spPr>
            <a:xfrm>
              <a:off x="6955426" y="1496063"/>
              <a:ext cx="1699322" cy="446089"/>
            </a:xfrm>
            <a:custGeom>
              <a:avLst/>
              <a:gdLst/>
              <a:ahLst/>
              <a:cxnLst/>
              <a:rect l="l" t="t" r="r" b="b"/>
              <a:pathLst>
                <a:path w="55137" h="14474" extrusionOk="0">
                  <a:moveTo>
                    <a:pt x="1" y="1"/>
                  </a:moveTo>
                  <a:lnTo>
                    <a:pt x="1" y="14473"/>
                  </a:lnTo>
                  <a:lnTo>
                    <a:pt x="33760" y="14473"/>
                  </a:lnTo>
                  <a:lnTo>
                    <a:pt x="55136" y="11433"/>
                  </a:lnTo>
                  <a:lnTo>
                    <a:pt x="55136" y="1"/>
                  </a:ln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39;p42">
              <a:extLst>
                <a:ext uri="{FF2B5EF4-FFF2-40B4-BE49-F238E27FC236}">
                  <a16:creationId xmlns:a16="http://schemas.microsoft.com/office/drawing/2014/main" id="{FEE22F3E-5CFB-8DF7-7011-0E97EB95B44C}"/>
                </a:ext>
              </a:extLst>
            </p:cNvPr>
            <p:cNvSpPr/>
            <p:nvPr/>
          </p:nvSpPr>
          <p:spPr>
            <a:xfrm>
              <a:off x="7179917" y="1463856"/>
              <a:ext cx="1512892" cy="446089"/>
            </a:xfrm>
            <a:custGeom>
              <a:avLst/>
              <a:gdLst/>
              <a:ahLst/>
              <a:cxnLst/>
              <a:rect l="l" t="t" r="r" b="b"/>
              <a:pathLst>
                <a:path w="49088" h="14474" extrusionOk="0">
                  <a:moveTo>
                    <a:pt x="0" y="1"/>
                  </a:moveTo>
                  <a:lnTo>
                    <a:pt x="0" y="14473"/>
                  </a:lnTo>
                  <a:lnTo>
                    <a:pt x="27711" y="14473"/>
                  </a:lnTo>
                  <a:lnTo>
                    <a:pt x="49088" y="11402"/>
                  </a:lnTo>
                  <a:lnTo>
                    <a:pt x="49088" y="1"/>
                  </a:ln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40;p42">
              <a:extLst>
                <a:ext uri="{FF2B5EF4-FFF2-40B4-BE49-F238E27FC236}">
                  <a16:creationId xmlns:a16="http://schemas.microsoft.com/office/drawing/2014/main" id="{3857CBF3-DBFC-8057-C347-E2AC4EE5D6A1}"/>
                </a:ext>
              </a:extLst>
            </p:cNvPr>
            <p:cNvSpPr/>
            <p:nvPr/>
          </p:nvSpPr>
          <p:spPr>
            <a:xfrm>
              <a:off x="6993488" y="1463856"/>
              <a:ext cx="186461" cy="446089"/>
            </a:xfrm>
            <a:custGeom>
              <a:avLst/>
              <a:gdLst/>
              <a:ahLst/>
              <a:cxnLst/>
              <a:rect l="l" t="t" r="r" b="b"/>
              <a:pathLst>
                <a:path w="6050" h="14474" extrusionOk="0">
                  <a:moveTo>
                    <a:pt x="1" y="1"/>
                  </a:moveTo>
                  <a:lnTo>
                    <a:pt x="1" y="14473"/>
                  </a:lnTo>
                  <a:lnTo>
                    <a:pt x="6049" y="14473"/>
                  </a:lnTo>
                  <a:lnTo>
                    <a:pt x="6049" y="1"/>
                  </a:ln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41;p42">
              <a:extLst>
                <a:ext uri="{FF2B5EF4-FFF2-40B4-BE49-F238E27FC236}">
                  <a16:creationId xmlns:a16="http://schemas.microsoft.com/office/drawing/2014/main" id="{E2F29EAB-EEA6-B954-E94A-99512074C074}"/>
                </a:ext>
              </a:extLst>
            </p:cNvPr>
            <p:cNvSpPr/>
            <p:nvPr/>
          </p:nvSpPr>
          <p:spPr>
            <a:xfrm>
              <a:off x="8274051" y="1463856"/>
              <a:ext cx="418751" cy="392400"/>
            </a:xfrm>
            <a:custGeom>
              <a:avLst/>
              <a:gdLst/>
              <a:ahLst/>
              <a:cxnLst/>
              <a:rect l="l" t="t" r="r" b="b"/>
              <a:pathLst>
                <a:path w="13587" h="12732" extrusionOk="0">
                  <a:moveTo>
                    <a:pt x="1" y="1"/>
                  </a:moveTo>
                  <a:cubicBezTo>
                    <a:pt x="1362" y="919"/>
                    <a:pt x="2534" y="2059"/>
                    <a:pt x="3389" y="3358"/>
                  </a:cubicBezTo>
                  <a:cubicBezTo>
                    <a:pt x="5226" y="6176"/>
                    <a:pt x="5511" y="9691"/>
                    <a:pt x="4308" y="12732"/>
                  </a:cubicBezTo>
                  <a:lnTo>
                    <a:pt x="13587" y="11402"/>
                  </a:lnTo>
                  <a:lnTo>
                    <a:pt x="13587" y="1"/>
                  </a:ln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42;p42">
              <a:extLst>
                <a:ext uri="{FF2B5EF4-FFF2-40B4-BE49-F238E27FC236}">
                  <a16:creationId xmlns:a16="http://schemas.microsoft.com/office/drawing/2014/main" id="{6530BCF8-C9EE-84CA-D061-4C240EEB288B}"/>
                </a:ext>
              </a:extLst>
            </p:cNvPr>
            <p:cNvSpPr/>
            <p:nvPr/>
          </p:nvSpPr>
          <p:spPr>
            <a:xfrm>
              <a:off x="8033934" y="1750820"/>
              <a:ext cx="658870" cy="159124"/>
            </a:xfrm>
            <a:custGeom>
              <a:avLst/>
              <a:gdLst/>
              <a:ahLst/>
              <a:cxnLst/>
              <a:rect l="l" t="t" r="r" b="b"/>
              <a:pathLst>
                <a:path w="21378" h="5163" extrusionOk="0">
                  <a:moveTo>
                    <a:pt x="21378" y="2091"/>
                  </a:moveTo>
                  <a:lnTo>
                    <a:pt x="21301" y="2102"/>
                  </a:lnTo>
                  <a:lnTo>
                    <a:pt x="21301" y="2102"/>
                  </a:lnTo>
                  <a:cubicBezTo>
                    <a:pt x="21351" y="2095"/>
                    <a:pt x="21377" y="2091"/>
                    <a:pt x="21378" y="2091"/>
                  </a:cubicBezTo>
                  <a:close/>
                  <a:moveTo>
                    <a:pt x="12637" y="0"/>
                  </a:moveTo>
                  <a:lnTo>
                    <a:pt x="1" y="5162"/>
                  </a:lnTo>
                  <a:lnTo>
                    <a:pt x="1" y="5162"/>
                  </a:lnTo>
                  <a:lnTo>
                    <a:pt x="21301" y="2102"/>
                  </a:lnTo>
                  <a:lnTo>
                    <a:pt x="21301" y="2102"/>
                  </a:lnTo>
                  <a:cubicBezTo>
                    <a:pt x="21098" y="2129"/>
                    <a:pt x="20505" y="2198"/>
                    <a:pt x="19684" y="2198"/>
                  </a:cubicBezTo>
                  <a:cubicBezTo>
                    <a:pt x="17870" y="2198"/>
                    <a:pt x="14943" y="1862"/>
                    <a:pt x="12637"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43;p42">
              <a:extLst>
                <a:ext uri="{FF2B5EF4-FFF2-40B4-BE49-F238E27FC236}">
                  <a16:creationId xmlns:a16="http://schemas.microsoft.com/office/drawing/2014/main" id="{85A72400-A9B8-6F28-B20B-CEFF256A07A4}"/>
                </a:ext>
              </a:extLst>
            </p:cNvPr>
            <p:cNvSpPr/>
            <p:nvPr/>
          </p:nvSpPr>
          <p:spPr>
            <a:xfrm>
              <a:off x="8602005" y="1768387"/>
              <a:ext cx="1972" cy="31"/>
            </a:xfrm>
            <a:custGeom>
              <a:avLst/>
              <a:gdLst/>
              <a:ahLst/>
              <a:cxnLst/>
              <a:rect l="l" t="t" r="r" b="b"/>
              <a:pathLst>
                <a:path w="64" h="1" extrusionOk="0">
                  <a:moveTo>
                    <a:pt x="0" y="0"/>
                  </a:moveTo>
                  <a:cubicBezTo>
                    <a:pt x="32" y="0"/>
                    <a:pt x="64" y="0"/>
                    <a:pt x="64"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44;p42">
              <a:extLst>
                <a:ext uri="{FF2B5EF4-FFF2-40B4-BE49-F238E27FC236}">
                  <a16:creationId xmlns:a16="http://schemas.microsoft.com/office/drawing/2014/main" id="{74B4B8E1-2919-095F-7EBE-C4E1DFAF3DBC}"/>
                </a:ext>
              </a:extLst>
            </p:cNvPr>
            <p:cNvSpPr/>
            <p:nvPr/>
          </p:nvSpPr>
          <p:spPr>
            <a:xfrm>
              <a:off x="8033934" y="1735194"/>
              <a:ext cx="370950" cy="174749"/>
            </a:xfrm>
            <a:custGeom>
              <a:avLst/>
              <a:gdLst/>
              <a:ahLst/>
              <a:cxnLst/>
              <a:rect l="l" t="t" r="r" b="b"/>
              <a:pathLst>
                <a:path w="12036" h="5670" extrusionOk="0">
                  <a:moveTo>
                    <a:pt x="10547" y="1"/>
                  </a:moveTo>
                  <a:lnTo>
                    <a:pt x="1" y="5669"/>
                  </a:lnTo>
                  <a:lnTo>
                    <a:pt x="1" y="5669"/>
                  </a:lnTo>
                  <a:lnTo>
                    <a:pt x="12035" y="729"/>
                  </a:lnTo>
                  <a:cubicBezTo>
                    <a:pt x="11528" y="539"/>
                    <a:pt x="11022" y="317"/>
                    <a:pt x="10547" y="1"/>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101;p42">
            <a:extLst>
              <a:ext uri="{FF2B5EF4-FFF2-40B4-BE49-F238E27FC236}">
                <a16:creationId xmlns:a16="http://schemas.microsoft.com/office/drawing/2014/main" id="{8E8FAF57-7F95-902B-395E-D8A5C740B5E0}"/>
              </a:ext>
            </a:extLst>
          </p:cNvPr>
          <p:cNvSpPr txBox="1"/>
          <p:nvPr/>
        </p:nvSpPr>
        <p:spPr>
          <a:xfrm>
            <a:off x="3331920" y="81788"/>
            <a:ext cx="1399587" cy="35480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Roboto"/>
                <a:ea typeface="Roboto"/>
                <a:cs typeface="Roboto"/>
                <a:sym typeface="Roboto"/>
              </a:rPr>
              <a:t>Tạo 3 kênh màu</a:t>
            </a:r>
            <a:endParaRPr sz="1200">
              <a:latin typeface="Roboto"/>
              <a:ea typeface="Roboto"/>
              <a:cs typeface="Roboto"/>
              <a:sym typeface="Roboto"/>
            </a:endParaRPr>
          </a:p>
        </p:txBody>
      </p:sp>
    </p:spTree>
    <p:extLst>
      <p:ext uri="{BB962C8B-B14F-4D97-AF65-F5344CB8AC3E}">
        <p14:creationId xmlns:p14="http://schemas.microsoft.com/office/powerpoint/2010/main" val="3292862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CA6F1-5040-A842-BFDB-D64EC24715DA}"/>
              </a:ext>
            </a:extLst>
          </p:cNvPr>
          <p:cNvSpPr>
            <a:spLocks noGrp="1"/>
          </p:cNvSpPr>
          <p:nvPr>
            <p:ph type="title"/>
          </p:nvPr>
        </p:nvSpPr>
        <p:spPr>
          <a:xfrm>
            <a:off x="723750" y="126098"/>
            <a:ext cx="7696500" cy="572700"/>
          </a:xfrm>
        </p:spPr>
        <p:txBody>
          <a:bodyPr/>
          <a:lstStyle/>
          <a:p>
            <a:r>
              <a:rPr lang="en-US"/>
              <a:t>Hình ảnh train 4 model</a:t>
            </a:r>
          </a:p>
        </p:txBody>
      </p:sp>
      <p:pic>
        <p:nvPicPr>
          <p:cNvPr id="4" name="Picture 3">
            <a:extLst>
              <a:ext uri="{FF2B5EF4-FFF2-40B4-BE49-F238E27FC236}">
                <a16:creationId xmlns:a16="http://schemas.microsoft.com/office/drawing/2014/main" id="{E100CA02-416F-D590-3033-EF5BADA68347}"/>
              </a:ext>
            </a:extLst>
          </p:cNvPr>
          <p:cNvPicPr>
            <a:picLocks noChangeAspect="1"/>
          </p:cNvPicPr>
          <p:nvPr/>
        </p:nvPicPr>
        <p:blipFill>
          <a:blip r:embed="rId2"/>
          <a:stretch>
            <a:fillRect/>
          </a:stretch>
        </p:blipFill>
        <p:spPr>
          <a:xfrm>
            <a:off x="151200" y="1307145"/>
            <a:ext cx="4185391" cy="1852859"/>
          </a:xfrm>
          <a:prstGeom prst="rect">
            <a:avLst/>
          </a:prstGeom>
        </p:spPr>
      </p:pic>
      <p:pic>
        <p:nvPicPr>
          <p:cNvPr id="6" name="Picture 5">
            <a:extLst>
              <a:ext uri="{FF2B5EF4-FFF2-40B4-BE49-F238E27FC236}">
                <a16:creationId xmlns:a16="http://schemas.microsoft.com/office/drawing/2014/main" id="{8BACB5E9-01BC-343E-89F7-9C1032B9E9DF}"/>
              </a:ext>
            </a:extLst>
          </p:cNvPr>
          <p:cNvPicPr>
            <a:picLocks noChangeAspect="1"/>
          </p:cNvPicPr>
          <p:nvPr/>
        </p:nvPicPr>
        <p:blipFill>
          <a:blip r:embed="rId3"/>
          <a:stretch>
            <a:fillRect/>
          </a:stretch>
        </p:blipFill>
        <p:spPr>
          <a:xfrm>
            <a:off x="151200" y="3243252"/>
            <a:ext cx="4042368" cy="1774150"/>
          </a:xfrm>
          <a:prstGeom prst="rect">
            <a:avLst/>
          </a:prstGeom>
        </p:spPr>
      </p:pic>
      <p:pic>
        <p:nvPicPr>
          <p:cNvPr id="5" name="Picture 4" descr="Table&#10;&#10;Description automatically generated">
            <a:extLst>
              <a:ext uri="{FF2B5EF4-FFF2-40B4-BE49-F238E27FC236}">
                <a16:creationId xmlns:a16="http://schemas.microsoft.com/office/drawing/2014/main" id="{1AA1644A-B789-D33E-1CF6-5B18CDBE5B58}"/>
              </a:ext>
            </a:extLst>
          </p:cNvPr>
          <p:cNvPicPr>
            <a:picLocks noChangeAspect="1"/>
          </p:cNvPicPr>
          <p:nvPr/>
        </p:nvPicPr>
        <p:blipFill>
          <a:blip r:embed="rId4"/>
          <a:stretch>
            <a:fillRect/>
          </a:stretch>
        </p:blipFill>
        <p:spPr>
          <a:xfrm>
            <a:off x="5104465" y="1175265"/>
            <a:ext cx="3786616" cy="1950805"/>
          </a:xfrm>
          <a:prstGeom prst="rect">
            <a:avLst/>
          </a:prstGeom>
        </p:spPr>
      </p:pic>
      <p:sp>
        <p:nvSpPr>
          <p:cNvPr id="7" name="Google Shape;1957;p33">
            <a:extLst>
              <a:ext uri="{FF2B5EF4-FFF2-40B4-BE49-F238E27FC236}">
                <a16:creationId xmlns:a16="http://schemas.microsoft.com/office/drawing/2014/main" id="{0BD175EA-6CEC-C986-7712-B4D12314F12B}"/>
              </a:ext>
            </a:extLst>
          </p:cNvPr>
          <p:cNvSpPr/>
          <p:nvPr/>
        </p:nvSpPr>
        <p:spPr>
          <a:xfrm>
            <a:off x="239949" y="831056"/>
            <a:ext cx="1712068" cy="392841"/>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lt1"/>
                </a:solidFill>
                <a:latin typeface="Barlow Semi Condensed Medium"/>
                <a:ea typeface="Barlow Semi Condensed Medium"/>
                <a:cs typeface="Barlow Semi Condensed Medium"/>
                <a:sym typeface="Barlow Semi Condensed Medium"/>
              </a:rPr>
              <a:t>VGG16 VÀ VGG19</a:t>
            </a:r>
            <a:endParaRPr sz="1800">
              <a:solidFill>
                <a:schemeClr val="lt1"/>
              </a:solidFill>
              <a:latin typeface="Barlow Semi Condensed Medium"/>
              <a:ea typeface="Barlow Semi Condensed Medium"/>
              <a:cs typeface="Barlow Semi Condensed Medium"/>
              <a:sym typeface="Barlow Semi Condensed Medium"/>
            </a:endParaRPr>
          </a:p>
        </p:txBody>
      </p:sp>
      <p:sp>
        <p:nvSpPr>
          <p:cNvPr id="8" name="Google Shape;1957;p33">
            <a:extLst>
              <a:ext uri="{FF2B5EF4-FFF2-40B4-BE49-F238E27FC236}">
                <a16:creationId xmlns:a16="http://schemas.microsoft.com/office/drawing/2014/main" id="{5D05C72A-CE12-DF9D-916C-73BF8FEBEFDA}"/>
              </a:ext>
            </a:extLst>
          </p:cNvPr>
          <p:cNvSpPr/>
          <p:nvPr/>
        </p:nvSpPr>
        <p:spPr>
          <a:xfrm>
            <a:off x="4890458" y="676844"/>
            <a:ext cx="2975978" cy="43983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lt1"/>
                </a:solidFill>
                <a:latin typeface="Barlow Semi Condensed Medium"/>
                <a:ea typeface="Barlow Semi Condensed Medium"/>
                <a:cs typeface="Barlow Semi Condensed Medium"/>
                <a:sym typeface="Barlow Semi Condensed Medium"/>
              </a:rPr>
              <a:t>MOBILENET VÀ MOBILENETV2</a:t>
            </a:r>
            <a:endParaRPr sz="1800">
              <a:solidFill>
                <a:schemeClr val="lt1"/>
              </a:solidFill>
              <a:latin typeface="Barlow Semi Condensed Medium"/>
              <a:ea typeface="Barlow Semi Condensed Medium"/>
              <a:cs typeface="Barlow Semi Condensed Medium"/>
              <a:sym typeface="Barlow Semi Condensed Medium"/>
            </a:endParaRPr>
          </a:p>
        </p:txBody>
      </p:sp>
      <p:pic>
        <p:nvPicPr>
          <p:cNvPr id="10" name="Picture 9" descr="Table&#10;&#10;Description automatically generated">
            <a:extLst>
              <a:ext uri="{FF2B5EF4-FFF2-40B4-BE49-F238E27FC236}">
                <a16:creationId xmlns:a16="http://schemas.microsoft.com/office/drawing/2014/main" id="{8B073A7B-2E3E-4A03-9643-D73E3EE56BFA}"/>
              </a:ext>
            </a:extLst>
          </p:cNvPr>
          <p:cNvPicPr>
            <a:picLocks noChangeAspect="1"/>
          </p:cNvPicPr>
          <p:nvPr/>
        </p:nvPicPr>
        <p:blipFill>
          <a:blip r:embed="rId5"/>
          <a:stretch>
            <a:fillRect/>
          </a:stretch>
        </p:blipFill>
        <p:spPr>
          <a:xfrm>
            <a:off x="5144549" y="3243252"/>
            <a:ext cx="3786617" cy="1726310"/>
          </a:xfrm>
          <a:prstGeom prst="rect">
            <a:avLst/>
          </a:prstGeom>
        </p:spPr>
      </p:pic>
    </p:spTree>
    <p:extLst>
      <p:ext uri="{BB962C8B-B14F-4D97-AF65-F5344CB8AC3E}">
        <p14:creationId xmlns:p14="http://schemas.microsoft.com/office/powerpoint/2010/main" val="3976411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0317491E-2D93-421D-383A-FDD4B261856D}"/>
              </a:ext>
            </a:extLst>
          </p:cNvPr>
          <p:cNvGraphicFramePr/>
          <p:nvPr>
            <p:extLst>
              <p:ext uri="{D42A27DB-BD31-4B8C-83A1-F6EECF244321}">
                <p14:modId xmlns:p14="http://schemas.microsoft.com/office/powerpoint/2010/main" val="1733071447"/>
              </p:ext>
            </p:extLst>
          </p:nvPr>
        </p:nvGraphicFramePr>
        <p:xfrm>
          <a:off x="0" y="870491"/>
          <a:ext cx="4176409" cy="3746905"/>
        </p:xfrm>
        <a:graphic>
          <a:graphicData uri="http://schemas.openxmlformats.org/drawingml/2006/chart">
            <c:chart xmlns:c="http://schemas.openxmlformats.org/drawingml/2006/chart" xmlns:r="http://schemas.openxmlformats.org/officeDocument/2006/relationships" r:id="rId2"/>
          </a:graphicData>
        </a:graphic>
      </p:graphicFrame>
      <p:grpSp>
        <p:nvGrpSpPr>
          <p:cNvPr id="9" name="Google Shape;1527;p51">
            <a:extLst>
              <a:ext uri="{FF2B5EF4-FFF2-40B4-BE49-F238E27FC236}">
                <a16:creationId xmlns:a16="http://schemas.microsoft.com/office/drawing/2014/main" id="{39D87D85-C375-B3EE-7AED-1223B59116D3}"/>
              </a:ext>
            </a:extLst>
          </p:cNvPr>
          <p:cNvGrpSpPr/>
          <p:nvPr/>
        </p:nvGrpSpPr>
        <p:grpSpPr>
          <a:xfrm>
            <a:off x="87408" y="4617396"/>
            <a:ext cx="1695996" cy="467501"/>
            <a:chOff x="2388234" y="1132589"/>
            <a:chExt cx="1995364" cy="406119"/>
          </a:xfrm>
        </p:grpSpPr>
        <p:sp>
          <p:nvSpPr>
            <p:cNvPr id="10" name="Google Shape;1528;p51">
              <a:extLst>
                <a:ext uri="{FF2B5EF4-FFF2-40B4-BE49-F238E27FC236}">
                  <a16:creationId xmlns:a16="http://schemas.microsoft.com/office/drawing/2014/main" id="{F44D4A75-C87F-E7F9-7CE3-52F4629A3BA7}"/>
                </a:ext>
              </a:extLst>
            </p:cNvPr>
            <p:cNvSpPr/>
            <p:nvPr/>
          </p:nvSpPr>
          <p:spPr>
            <a:xfrm>
              <a:off x="2542451" y="1132589"/>
              <a:ext cx="1841146" cy="406119"/>
            </a:xfrm>
            <a:custGeom>
              <a:avLst/>
              <a:gdLst/>
              <a:ahLst/>
              <a:cxnLst/>
              <a:rect l="l" t="t" r="r" b="b"/>
              <a:pathLst>
                <a:path w="59729" h="13175" extrusionOk="0">
                  <a:moveTo>
                    <a:pt x="1" y="0"/>
                  </a:moveTo>
                  <a:lnTo>
                    <a:pt x="1" y="13174"/>
                  </a:lnTo>
                  <a:lnTo>
                    <a:pt x="59729" y="13174"/>
                  </a:lnTo>
                  <a:lnTo>
                    <a:pt x="59729" y="0"/>
                  </a:lnTo>
                  <a:close/>
                </a:path>
              </a:pathLst>
            </a:custGeom>
            <a:solidFill>
              <a:srgbClr val="D3B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29;p51">
              <a:extLst>
                <a:ext uri="{FF2B5EF4-FFF2-40B4-BE49-F238E27FC236}">
                  <a16:creationId xmlns:a16="http://schemas.microsoft.com/office/drawing/2014/main" id="{7F3BB08C-9C15-621E-6C3C-6138FFA05870}"/>
                </a:ext>
              </a:extLst>
            </p:cNvPr>
            <p:cNvSpPr/>
            <p:nvPr/>
          </p:nvSpPr>
          <p:spPr>
            <a:xfrm>
              <a:off x="2388234" y="1132589"/>
              <a:ext cx="154248" cy="406119"/>
            </a:xfrm>
            <a:custGeom>
              <a:avLst/>
              <a:gdLst/>
              <a:ahLst/>
              <a:cxnLst/>
              <a:rect l="l" t="t" r="r" b="b"/>
              <a:pathLst>
                <a:path w="5004" h="13175" extrusionOk="0">
                  <a:moveTo>
                    <a:pt x="0" y="0"/>
                  </a:moveTo>
                  <a:lnTo>
                    <a:pt x="0" y="13174"/>
                  </a:lnTo>
                  <a:lnTo>
                    <a:pt x="5004" y="13174"/>
                  </a:lnTo>
                  <a:lnTo>
                    <a:pt x="5004" y="0"/>
                  </a:lnTo>
                  <a:close/>
                </a:path>
              </a:pathLst>
            </a:custGeom>
            <a:solidFill>
              <a:srgbClr val="C39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30;p51">
              <a:extLst>
                <a:ext uri="{FF2B5EF4-FFF2-40B4-BE49-F238E27FC236}">
                  <a16:creationId xmlns:a16="http://schemas.microsoft.com/office/drawing/2014/main" id="{913FD02F-B84B-CEFA-2C7A-FCB6E8F7AB09}"/>
                </a:ext>
              </a:extLst>
            </p:cNvPr>
            <p:cNvSpPr/>
            <p:nvPr/>
          </p:nvSpPr>
          <p:spPr>
            <a:xfrm>
              <a:off x="2542451" y="1132589"/>
              <a:ext cx="1841146" cy="126937"/>
            </a:xfrm>
            <a:custGeom>
              <a:avLst/>
              <a:gdLst/>
              <a:ahLst/>
              <a:cxnLst/>
              <a:rect l="l" t="t" r="r" b="b"/>
              <a:pathLst>
                <a:path w="59729" h="4118" extrusionOk="0">
                  <a:moveTo>
                    <a:pt x="1" y="0"/>
                  </a:moveTo>
                  <a:lnTo>
                    <a:pt x="59729" y="4117"/>
                  </a:lnTo>
                  <a:lnTo>
                    <a:pt x="59729" y="0"/>
                  </a:lnTo>
                  <a:close/>
                </a:path>
              </a:pathLst>
            </a:custGeom>
            <a:solidFill>
              <a:srgbClr val="C39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548;p51">
            <a:extLst>
              <a:ext uri="{FF2B5EF4-FFF2-40B4-BE49-F238E27FC236}">
                <a16:creationId xmlns:a16="http://schemas.microsoft.com/office/drawing/2014/main" id="{1D3379F6-FEBA-AD5E-EFA4-74A18A86F2EB}"/>
              </a:ext>
            </a:extLst>
          </p:cNvPr>
          <p:cNvSpPr txBox="1"/>
          <p:nvPr/>
        </p:nvSpPr>
        <p:spPr>
          <a:xfrm>
            <a:off x="290205" y="4728886"/>
            <a:ext cx="1603446"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Fira Sans"/>
                <a:ea typeface="Fira Sans"/>
                <a:cs typeface="Fira Sans"/>
                <a:sym typeface="Fira Sans"/>
              </a:rPr>
              <a:t>VGG19: 1h23’41s</a:t>
            </a:r>
            <a:endParaRPr sz="1500">
              <a:latin typeface="Fira Sans"/>
              <a:ea typeface="Fira Sans"/>
              <a:cs typeface="Fira Sans"/>
              <a:sym typeface="Fira Sans"/>
            </a:endParaRPr>
          </a:p>
        </p:txBody>
      </p:sp>
      <p:grpSp>
        <p:nvGrpSpPr>
          <p:cNvPr id="14" name="Google Shape;1527;p51">
            <a:extLst>
              <a:ext uri="{FF2B5EF4-FFF2-40B4-BE49-F238E27FC236}">
                <a16:creationId xmlns:a16="http://schemas.microsoft.com/office/drawing/2014/main" id="{C3701DA2-AC45-DD20-E0F7-D11F6104E9C2}"/>
              </a:ext>
            </a:extLst>
          </p:cNvPr>
          <p:cNvGrpSpPr/>
          <p:nvPr/>
        </p:nvGrpSpPr>
        <p:grpSpPr>
          <a:xfrm>
            <a:off x="1914484" y="4617396"/>
            <a:ext cx="1695996" cy="467501"/>
            <a:chOff x="2388234" y="1132589"/>
            <a:chExt cx="1995364" cy="406119"/>
          </a:xfrm>
        </p:grpSpPr>
        <p:sp>
          <p:nvSpPr>
            <p:cNvPr id="15" name="Google Shape;1528;p51">
              <a:extLst>
                <a:ext uri="{FF2B5EF4-FFF2-40B4-BE49-F238E27FC236}">
                  <a16:creationId xmlns:a16="http://schemas.microsoft.com/office/drawing/2014/main" id="{F7139A76-F29F-064E-5BC5-F6E7DFACF021}"/>
                </a:ext>
              </a:extLst>
            </p:cNvPr>
            <p:cNvSpPr/>
            <p:nvPr/>
          </p:nvSpPr>
          <p:spPr>
            <a:xfrm>
              <a:off x="2542451" y="1132589"/>
              <a:ext cx="1841146" cy="406119"/>
            </a:xfrm>
            <a:custGeom>
              <a:avLst/>
              <a:gdLst/>
              <a:ahLst/>
              <a:cxnLst/>
              <a:rect l="l" t="t" r="r" b="b"/>
              <a:pathLst>
                <a:path w="59729" h="13175" extrusionOk="0">
                  <a:moveTo>
                    <a:pt x="1" y="0"/>
                  </a:moveTo>
                  <a:lnTo>
                    <a:pt x="1" y="13174"/>
                  </a:lnTo>
                  <a:lnTo>
                    <a:pt x="59729" y="13174"/>
                  </a:lnTo>
                  <a:lnTo>
                    <a:pt x="59729" y="0"/>
                  </a:lnTo>
                  <a:close/>
                </a:path>
              </a:pathLst>
            </a:custGeom>
            <a:solidFill>
              <a:srgbClr val="D3B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29;p51">
              <a:extLst>
                <a:ext uri="{FF2B5EF4-FFF2-40B4-BE49-F238E27FC236}">
                  <a16:creationId xmlns:a16="http://schemas.microsoft.com/office/drawing/2014/main" id="{7C3345CE-D4B6-2614-D98B-06115AB318ED}"/>
                </a:ext>
              </a:extLst>
            </p:cNvPr>
            <p:cNvSpPr/>
            <p:nvPr/>
          </p:nvSpPr>
          <p:spPr>
            <a:xfrm>
              <a:off x="2388234" y="1132589"/>
              <a:ext cx="154248" cy="406119"/>
            </a:xfrm>
            <a:custGeom>
              <a:avLst/>
              <a:gdLst/>
              <a:ahLst/>
              <a:cxnLst/>
              <a:rect l="l" t="t" r="r" b="b"/>
              <a:pathLst>
                <a:path w="5004" h="13175" extrusionOk="0">
                  <a:moveTo>
                    <a:pt x="0" y="0"/>
                  </a:moveTo>
                  <a:lnTo>
                    <a:pt x="0" y="13174"/>
                  </a:lnTo>
                  <a:lnTo>
                    <a:pt x="5004" y="13174"/>
                  </a:lnTo>
                  <a:lnTo>
                    <a:pt x="5004" y="0"/>
                  </a:lnTo>
                  <a:close/>
                </a:path>
              </a:pathLst>
            </a:custGeom>
            <a:solidFill>
              <a:srgbClr val="C39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30;p51">
              <a:extLst>
                <a:ext uri="{FF2B5EF4-FFF2-40B4-BE49-F238E27FC236}">
                  <a16:creationId xmlns:a16="http://schemas.microsoft.com/office/drawing/2014/main" id="{E1C8FAEF-10CC-2D70-AE3D-5A4108C44012}"/>
                </a:ext>
              </a:extLst>
            </p:cNvPr>
            <p:cNvSpPr/>
            <p:nvPr/>
          </p:nvSpPr>
          <p:spPr>
            <a:xfrm>
              <a:off x="2542451" y="1132589"/>
              <a:ext cx="1841146" cy="126937"/>
            </a:xfrm>
            <a:custGeom>
              <a:avLst/>
              <a:gdLst/>
              <a:ahLst/>
              <a:cxnLst/>
              <a:rect l="l" t="t" r="r" b="b"/>
              <a:pathLst>
                <a:path w="59729" h="4118" extrusionOk="0">
                  <a:moveTo>
                    <a:pt x="1" y="0"/>
                  </a:moveTo>
                  <a:lnTo>
                    <a:pt x="59729" y="4117"/>
                  </a:lnTo>
                  <a:lnTo>
                    <a:pt x="59729" y="0"/>
                  </a:lnTo>
                  <a:close/>
                </a:path>
              </a:pathLst>
            </a:custGeom>
            <a:solidFill>
              <a:srgbClr val="C39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548;p51">
            <a:extLst>
              <a:ext uri="{FF2B5EF4-FFF2-40B4-BE49-F238E27FC236}">
                <a16:creationId xmlns:a16="http://schemas.microsoft.com/office/drawing/2014/main" id="{CF03E6B5-823A-DE35-6955-1A5B54A06C75}"/>
              </a:ext>
            </a:extLst>
          </p:cNvPr>
          <p:cNvSpPr txBox="1"/>
          <p:nvPr/>
        </p:nvSpPr>
        <p:spPr>
          <a:xfrm>
            <a:off x="2117281" y="4728886"/>
            <a:ext cx="1603446"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Fira Sans"/>
                <a:ea typeface="Fira Sans"/>
                <a:cs typeface="Fira Sans"/>
                <a:sym typeface="Fira Sans"/>
              </a:rPr>
              <a:t>VGG16: 1h16’16s</a:t>
            </a:r>
            <a:endParaRPr sz="1500">
              <a:latin typeface="Fira Sans"/>
              <a:ea typeface="Fira Sans"/>
              <a:cs typeface="Fira Sans"/>
              <a:sym typeface="Fira Sans"/>
            </a:endParaRPr>
          </a:p>
        </p:txBody>
      </p:sp>
      <p:graphicFrame>
        <p:nvGraphicFramePr>
          <p:cNvPr id="21" name="Chart 20">
            <a:extLst>
              <a:ext uri="{FF2B5EF4-FFF2-40B4-BE49-F238E27FC236}">
                <a16:creationId xmlns:a16="http://schemas.microsoft.com/office/drawing/2014/main" id="{805BE068-C4CE-8E39-9457-A23D5BAFB24C}"/>
              </a:ext>
            </a:extLst>
          </p:cNvPr>
          <p:cNvGraphicFramePr/>
          <p:nvPr>
            <p:extLst>
              <p:ext uri="{D42A27DB-BD31-4B8C-83A1-F6EECF244321}">
                <p14:modId xmlns:p14="http://schemas.microsoft.com/office/powerpoint/2010/main" val="1821219285"/>
              </p:ext>
            </p:extLst>
          </p:nvPr>
        </p:nvGraphicFramePr>
        <p:xfrm>
          <a:off x="5453975" y="972646"/>
          <a:ext cx="3781303" cy="3542593"/>
        </p:xfrm>
        <a:graphic>
          <a:graphicData uri="http://schemas.openxmlformats.org/drawingml/2006/chart">
            <c:chart xmlns:c="http://schemas.openxmlformats.org/drawingml/2006/chart" xmlns:r="http://schemas.openxmlformats.org/officeDocument/2006/relationships" r:id="rId3"/>
          </a:graphicData>
        </a:graphic>
      </p:graphicFrame>
      <p:grpSp>
        <p:nvGrpSpPr>
          <p:cNvPr id="22" name="Google Shape;1527;p51">
            <a:extLst>
              <a:ext uri="{FF2B5EF4-FFF2-40B4-BE49-F238E27FC236}">
                <a16:creationId xmlns:a16="http://schemas.microsoft.com/office/drawing/2014/main" id="{F1438A6D-F542-F183-F78C-965EF98E2913}"/>
              </a:ext>
            </a:extLst>
          </p:cNvPr>
          <p:cNvGrpSpPr/>
          <p:nvPr/>
        </p:nvGrpSpPr>
        <p:grpSpPr>
          <a:xfrm>
            <a:off x="5453975" y="4522085"/>
            <a:ext cx="1695996" cy="467501"/>
            <a:chOff x="2388234" y="1132589"/>
            <a:chExt cx="1995364" cy="406119"/>
          </a:xfrm>
        </p:grpSpPr>
        <p:sp>
          <p:nvSpPr>
            <p:cNvPr id="23" name="Google Shape;1528;p51">
              <a:extLst>
                <a:ext uri="{FF2B5EF4-FFF2-40B4-BE49-F238E27FC236}">
                  <a16:creationId xmlns:a16="http://schemas.microsoft.com/office/drawing/2014/main" id="{09811E87-03F2-1F13-D4ED-D2EB0DB066C6}"/>
                </a:ext>
              </a:extLst>
            </p:cNvPr>
            <p:cNvSpPr/>
            <p:nvPr/>
          </p:nvSpPr>
          <p:spPr>
            <a:xfrm>
              <a:off x="2542451" y="1132589"/>
              <a:ext cx="1841146" cy="406119"/>
            </a:xfrm>
            <a:custGeom>
              <a:avLst/>
              <a:gdLst/>
              <a:ahLst/>
              <a:cxnLst/>
              <a:rect l="l" t="t" r="r" b="b"/>
              <a:pathLst>
                <a:path w="59729" h="13175" extrusionOk="0">
                  <a:moveTo>
                    <a:pt x="1" y="0"/>
                  </a:moveTo>
                  <a:lnTo>
                    <a:pt x="1" y="13174"/>
                  </a:lnTo>
                  <a:lnTo>
                    <a:pt x="59729" y="13174"/>
                  </a:lnTo>
                  <a:lnTo>
                    <a:pt x="59729" y="0"/>
                  </a:lnTo>
                  <a:close/>
                </a:path>
              </a:pathLst>
            </a:custGeom>
            <a:solidFill>
              <a:srgbClr val="D3B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29;p51">
              <a:extLst>
                <a:ext uri="{FF2B5EF4-FFF2-40B4-BE49-F238E27FC236}">
                  <a16:creationId xmlns:a16="http://schemas.microsoft.com/office/drawing/2014/main" id="{AB256EE0-72A7-56F8-A77B-49BD674AA2AF}"/>
                </a:ext>
              </a:extLst>
            </p:cNvPr>
            <p:cNvSpPr/>
            <p:nvPr/>
          </p:nvSpPr>
          <p:spPr>
            <a:xfrm>
              <a:off x="2388234" y="1132589"/>
              <a:ext cx="154248" cy="406119"/>
            </a:xfrm>
            <a:custGeom>
              <a:avLst/>
              <a:gdLst/>
              <a:ahLst/>
              <a:cxnLst/>
              <a:rect l="l" t="t" r="r" b="b"/>
              <a:pathLst>
                <a:path w="5004" h="13175" extrusionOk="0">
                  <a:moveTo>
                    <a:pt x="0" y="0"/>
                  </a:moveTo>
                  <a:lnTo>
                    <a:pt x="0" y="13174"/>
                  </a:lnTo>
                  <a:lnTo>
                    <a:pt x="5004" y="13174"/>
                  </a:lnTo>
                  <a:lnTo>
                    <a:pt x="5004" y="0"/>
                  </a:lnTo>
                  <a:close/>
                </a:path>
              </a:pathLst>
            </a:custGeom>
            <a:solidFill>
              <a:srgbClr val="C39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30;p51">
              <a:extLst>
                <a:ext uri="{FF2B5EF4-FFF2-40B4-BE49-F238E27FC236}">
                  <a16:creationId xmlns:a16="http://schemas.microsoft.com/office/drawing/2014/main" id="{37AD332B-C16D-C0BD-1D57-2F8229BD90C1}"/>
                </a:ext>
              </a:extLst>
            </p:cNvPr>
            <p:cNvSpPr/>
            <p:nvPr/>
          </p:nvSpPr>
          <p:spPr>
            <a:xfrm>
              <a:off x="2542451" y="1132589"/>
              <a:ext cx="1841146" cy="126937"/>
            </a:xfrm>
            <a:custGeom>
              <a:avLst/>
              <a:gdLst/>
              <a:ahLst/>
              <a:cxnLst/>
              <a:rect l="l" t="t" r="r" b="b"/>
              <a:pathLst>
                <a:path w="59729" h="4118" extrusionOk="0">
                  <a:moveTo>
                    <a:pt x="1" y="0"/>
                  </a:moveTo>
                  <a:lnTo>
                    <a:pt x="59729" y="4117"/>
                  </a:lnTo>
                  <a:lnTo>
                    <a:pt x="59729" y="0"/>
                  </a:lnTo>
                  <a:close/>
                </a:path>
              </a:pathLst>
            </a:custGeom>
            <a:solidFill>
              <a:srgbClr val="C39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1548;p51">
            <a:extLst>
              <a:ext uri="{FF2B5EF4-FFF2-40B4-BE49-F238E27FC236}">
                <a16:creationId xmlns:a16="http://schemas.microsoft.com/office/drawing/2014/main" id="{37C1CF40-0427-62C2-E1DD-B4AD253F20E5}"/>
              </a:ext>
            </a:extLst>
          </p:cNvPr>
          <p:cNvSpPr txBox="1"/>
          <p:nvPr/>
        </p:nvSpPr>
        <p:spPr>
          <a:xfrm>
            <a:off x="5656772" y="4633575"/>
            <a:ext cx="1603446"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Fira Sans"/>
                <a:ea typeface="Fira Sans"/>
                <a:cs typeface="Fira Sans"/>
                <a:sym typeface="Fira Sans"/>
              </a:rPr>
              <a:t>MobileNet: 1h12’22s</a:t>
            </a:r>
            <a:endParaRPr sz="1500">
              <a:latin typeface="Fira Sans"/>
              <a:ea typeface="Fira Sans"/>
              <a:cs typeface="Fira Sans"/>
              <a:sym typeface="Fira Sans"/>
            </a:endParaRPr>
          </a:p>
        </p:txBody>
      </p:sp>
      <p:grpSp>
        <p:nvGrpSpPr>
          <p:cNvPr id="27" name="Google Shape;1527;p51">
            <a:extLst>
              <a:ext uri="{FF2B5EF4-FFF2-40B4-BE49-F238E27FC236}">
                <a16:creationId xmlns:a16="http://schemas.microsoft.com/office/drawing/2014/main" id="{828EB8C3-B559-F3E6-1D4A-E6C4E59B385D}"/>
              </a:ext>
            </a:extLst>
          </p:cNvPr>
          <p:cNvGrpSpPr/>
          <p:nvPr/>
        </p:nvGrpSpPr>
        <p:grpSpPr>
          <a:xfrm>
            <a:off x="7281051" y="4522085"/>
            <a:ext cx="1695996" cy="467501"/>
            <a:chOff x="2388234" y="1132589"/>
            <a:chExt cx="1995364" cy="406119"/>
          </a:xfrm>
        </p:grpSpPr>
        <p:sp>
          <p:nvSpPr>
            <p:cNvPr id="28" name="Google Shape;1528;p51">
              <a:extLst>
                <a:ext uri="{FF2B5EF4-FFF2-40B4-BE49-F238E27FC236}">
                  <a16:creationId xmlns:a16="http://schemas.microsoft.com/office/drawing/2014/main" id="{C0D87368-98B3-8FA4-E9AD-A69683708072}"/>
                </a:ext>
              </a:extLst>
            </p:cNvPr>
            <p:cNvSpPr/>
            <p:nvPr/>
          </p:nvSpPr>
          <p:spPr>
            <a:xfrm>
              <a:off x="2542451" y="1132589"/>
              <a:ext cx="1841146" cy="406119"/>
            </a:xfrm>
            <a:custGeom>
              <a:avLst/>
              <a:gdLst/>
              <a:ahLst/>
              <a:cxnLst/>
              <a:rect l="l" t="t" r="r" b="b"/>
              <a:pathLst>
                <a:path w="59729" h="13175" extrusionOk="0">
                  <a:moveTo>
                    <a:pt x="1" y="0"/>
                  </a:moveTo>
                  <a:lnTo>
                    <a:pt x="1" y="13174"/>
                  </a:lnTo>
                  <a:lnTo>
                    <a:pt x="59729" y="13174"/>
                  </a:lnTo>
                  <a:lnTo>
                    <a:pt x="59729" y="0"/>
                  </a:lnTo>
                  <a:close/>
                </a:path>
              </a:pathLst>
            </a:custGeom>
            <a:solidFill>
              <a:srgbClr val="D3B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29;p51">
              <a:extLst>
                <a:ext uri="{FF2B5EF4-FFF2-40B4-BE49-F238E27FC236}">
                  <a16:creationId xmlns:a16="http://schemas.microsoft.com/office/drawing/2014/main" id="{E1CFC5EE-2A9E-658B-78A8-B4E711B6678E}"/>
                </a:ext>
              </a:extLst>
            </p:cNvPr>
            <p:cNvSpPr/>
            <p:nvPr/>
          </p:nvSpPr>
          <p:spPr>
            <a:xfrm>
              <a:off x="2388234" y="1132589"/>
              <a:ext cx="154248" cy="406119"/>
            </a:xfrm>
            <a:custGeom>
              <a:avLst/>
              <a:gdLst/>
              <a:ahLst/>
              <a:cxnLst/>
              <a:rect l="l" t="t" r="r" b="b"/>
              <a:pathLst>
                <a:path w="5004" h="13175" extrusionOk="0">
                  <a:moveTo>
                    <a:pt x="0" y="0"/>
                  </a:moveTo>
                  <a:lnTo>
                    <a:pt x="0" y="13174"/>
                  </a:lnTo>
                  <a:lnTo>
                    <a:pt x="5004" y="13174"/>
                  </a:lnTo>
                  <a:lnTo>
                    <a:pt x="5004" y="0"/>
                  </a:lnTo>
                  <a:close/>
                </a:path>
              </a:pathLst>
            </a:custGeom>
            <a:solidFill>
              <a:srgbClr val="C39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30;p51">
              <a:extLst>
                <a:ext uri="{FF2B5EF4-FFF2-40B4-BE49-F238E27FC236}">
                  <a16:creationId xmlns:a16="http://schemas.microsoft.com/office/drawing/2014/main" id="{75BA5DBE-9689-4F36-6F40-081B5A2F5012}"/>
                </a:ext>
              </a:extLst>
            </p:cNvPr>
            <p:cNvSpPr/>
            <p:nvPr/>
          </p:nvSpPr>
          <p:spPr>
            <a:xfrm>
              <a:off x="2542451" y="1132589"/>
              <a:ext cx="1841146" cy="126937"/>
            </a:xfrm>
            <a:custGeom>
              <a:avLst/>
              <a:gdLst/>
              <a:ahLst/>
              <a:cxnLst/>
              <a:rect l="l" t="t" r="r" b="b"/>
              <a:pathLst>
                <a:path w="59729" h="4118" extrusionOk="0">
                  <a:moveTo>
                    <a:pt x="1" y="0"/>
                  </a:moveTo>
                  <a:lnTo>
                    <a:pt x="59729" y="4117"/>
                  </a:lnTo>
                  <a:lnTo>
                    <a:pt x="59729" y="0"/>
                  </a:lnTo>
                  <a:close/>
                </a:path>
              </a:pathLst>
            </a:custGeom>
            <a:solidFill>
              <a:srgbClr val="C39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1548;p51">
            <a:extLst>
              <a:ext uri="{FF2B5EF4-FFF2-40B4-BE49-F238E27FC236}">
                <a16:creationId xmlns:a16="http://schemas.microsoft.com/office/drawing/2014/main" id="{31FCA465-EA6F-2CB9-18CB-1B51CB132FC1}"/>
              </a:ext>
            </a:extLst>
          </p:cNvPr>
          <p:cNvSpPr txBox="1"/>
          <p:nvPr/>
        </p:nvSpPr>
        <p:spPr>
          <a:xfrm>
            <a:off x="7483848" y="4633575"/>
            <a:ext cx="1603446"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Fira Sans"/>
                <a:ea typeface="Fira Sans"/>
                <a:cs typeface="Fira Sans"/>
                <a:sym typeface="Fira Sans"/>
              </a:rPr>
              <a:t>MobileNetV2: 24’20s</a:t>
            </a:r>
            <a:endParaRPr sz="1500">
              <a:latin typeface="Fira Sans"/>
              <a:ea typeface="Fira Sans"/>
              <a:cs typeface="Fira Sans"/>
              <a:sym typeface="Fira Sans"/>
            </a:endParaRPr>
          </a:p>
        </p:txBody>
      </p:sp>
    </p:spTree>
    <p:extLst>
      <p:ext uri="{BB962C8B-B14F-4D97-AF65-F5344CB8AC3E}">
        <p14:creationId xmlns:p14="http://schemas.microsoft.com/office/powerpoint/2010/main" val="965140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7" name="Google Shape;644;p69">
            <a:extLst>
              <a:ext uri="{FF2B5EF4-FFF2-40B4-BE49-F238E27FC236}">
                <a16:creationId xmlns:a16="http://schemas.microsoft.com/office/drawing/2014/main" id="{633F51A1-B149-8DEC-C2C0-92BD5F18B281}"/>
              </a:ext>
            </a:extLst>
          </p:cNvPr>
          <p:cNvSpPr txBox="1">
            <a:spLocks noGrp="1"/>
          </p:cNvSpPr>
          <p:nvPr>
            <p:ph type="title"/>
          </p:nvPr>
        </p:nvSpPr>
        <p:spPr>
          <a:xfrm>
            <a:off x="1150302" y="309308"/>
            <a:ext cx="684339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500" b="1">
                <a:latin typeface="Fira Sans Extra Condensed Medium" panose="020B0604020202020204" charset="0"/>
                <a:cs typeface="Fira Sans Extra Condensed Medium" panose="020B0604020202020204" charset="0"/>
              </a:rPr>
              <a:t>NHẬN DIỆN KHUÔN MẶT VỚI SVM VÀ PCA</a:t>
            </a:r>
            <a:endParaRPr sz="2500" b="1">
              <a:latin typeface="Fira Sans Extra Condensed Medium" panose="020B0604020202020204" charset="0"/>
              <a:cs typeface="Fira Sans Extra Condensed Medium" panose="020B0604020202020204" charset="0"/>
            </a:endParaRPr>
          </a:p>
        </p:txBody>
      </p:sp>
      <p:pic>
        <p:nvPicPr>
          <p:cNvPr id="9" name="Picture 8">
            <a:extLst>
              <a:ext uri="{FF2B5EF4-FFF2-40B4-BE49-F238E27FC236}">
                <a16:creationId xmlns:a16="http://schemas.microsoft.com/office/drawing/2014/main" id="{F7079EB4-D013-A7FC-CF1B-337A49E6CF45}"/>
              </a:ext>
            </a:extLst>
          </p:cNvPr>
          <p:cNvPicPr>
            <a:picLocks noChangeAspect="1"/>
          </p:cNvPicPr>
          <p:nvPr/>
        </p:nvPicPr>
        <p:blipFill>
          <a:blip r:embed="rId3"/>
          <a:stretch>
            <a:fillRect/>
          </a:stretch>
        </p:blipFill>
        <p:spPr>
          <a:xfrm>
            <a:off x="205760" y="1194037"/>
            <a:ext cx="4456616" cy="3185806"/>
          </a:xfrm>
          <a:prstGeom prst="rect">
            <a:avLst/>
          </a:prstGeom>
        </p:spPr>
      </p:pic>
      <p:pic>
        <p:nvPicPr>
          <p:cNvPr id="11" name="Picture 10">
            <a:extLst>
              <a:ext uri="{FF2B5EF4-FFF2-40B4-BE49-F238E27FC236}">
                <a16:creationId xmlns:a16="http://schemas.microsoft.com/office/drawing/2014/main" id="{8A3FE9E4-1E11-E0D0-6F54-C6E39FC6EC4E}"/>
              </a:ext>
            </a:extLst>
          </p:cNvPr>
          <p:cNvPicPr>
            <a:picLocks noChangeAspect="1"/>
          </p:cNvPicPr>
          <p:nvPr/>
        </p:nvPicPr>
        <p:blipFill>
          <a:blip r:embed="rId4"/>
          <a:stretch>
            <a:fillRect/>
          </a:stretch>
        </p:blipFill>
        <p:spPr>
          <a:xfrm>
            <a:off x="4808150" y="1405079"/>
            <a:ext cx="4283048" cy="2333341"/>
          </a:xfrm>
          <a:prstGeom prst="rect">
            <a:avLst/>
          </a:prstGeom>
        </p:spPr>
      </p:pic>
      <p:grpSp>
        <p:nvGrpSpPr>
          <p:cNvPr id="12" name="Google Shape;1527;p51">
            <a:extLst>
              <a:ext uri="{FF2B5EF4-FFF2-40B4-BE49-F238E27FC236}">
                <a16:creationId xmlns:a16="http://schemas.microsoft.com/office/drawing/2014/main" id="{E2D634B6-F081-8F03-04E3-B1BD52A08181}"/>
              </a:ext>
            </a:extLst>
          </p:cNvPr>
          <p:cNvGrpSpPr/>
          <p:nvPr/>
        </p:nvGrpSpPr>
        <p:grpSpPr>
          <a:xfrm>
            <a:off x="755374" y="4488812"/>
            <a:ext cx="2623930" cy="467501"/>
            <a:chOff x="2388234" y="1132589"/>
            <a:chExt cx="1995364" cy="406119"/>
          </a:xfrm>
        </p:grpSpPr>
        <p:sp>
          <p:nvSpPr>
            <p:cNvPr id="13" name="Google Shape;1528;p51">
              <a:extLst>
                <a:ext uri="{FF2B5EF4-FFF2-40B4-BE49-F238E27FC236}">
                  <a16:creationId xmlns:a16="http://schemas.microsoft.com/office/drawing/2014/main" id="{B3FC6000-4D73-88B6-DB9A-90DBDD800259}"/>
                </a:ext>
              </a:extLst>
            </p:cNvPr>
            <p:cNvSpPr/>
            <p:nvPr/>
          </p:nvSpPr>
          <p:spPr>
            <a:xfrm>
              <a:off x="2542451" y="1132589"/>
              <a:ext cx="1841146" cy="406119"/>
            </a:xfrm>
            <a:custGeom>
              <a:avLst/>
              <a:gdLst/>
              <a:ahLst/>
              <a:cxnLst/>
              <a:rect l="l" t="t" r="r" b="b"/>
              <a:pathLst>
                <a:path w="59729" h="13175" extrusionOk="0">
                  <a:moveTo>
                    <a:pt x="1" y="0"/>
                  </a:moveTo>
                  <a:lnTo>
                    <a:pt x="1" y="13174"/>
                  </a:lnTo>
                  <a:lnTo>
                    <a:pt x="59729" y="13174"/>
                  </a:lnTo>
                  <a:lnTo>
                    <a:pt x="59729" y="0"/>
                  </a:lnTo>
                  <a:close/>
                </a:path>
              </a:pathLst>
            </a:custGeom>
            <a:solidFill>
              <a:srgbClr val="D3B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29;p51">
              <a:extLst>
                <a:ext uri="{FF2B5EF4-FFF2-40B4-BE49-F238E27FC236}">
                  <a16:creationId xmlns:a16="http://schemas.microsoft.com/office/drawing/2014/main" id="{A0D4D59B-A485-C906-AB16-95E88D61DB00}"/>
                </a:ext>
              </a:extLst>
            </p:cNvPr>
            <p:cNvSpPr/>
            <p:nvPr/>
          </p:nvSpPr>
          <p:spPr>
            <a:xfrm>
              <a:off x="2388234" y="1132589"/>
              <a:ext cx="154248" cy="406119"/>
            </a:xfrm>
            <a:custGeom>
              <a:avLst/>
              <a:gdLst/>
              <a:ahLst/>
              <a:cxnLst/>
              <a:rect l="l" t="t" r="r" b="b"/>
              <a:pathLst>
                <a:path w="5004" h="13175" extrusionOk="0">
                  <a:moveTo>
                    <a:pt x="0" y="0"/>
                  </a:moveTo>
                  <a:lnTo>
                    <a:pt x="0" y="13174"/>
                  </a:lnTo>
                  <a:lnTo>
                    <a:pt x="5004" y="13174"/>
                  </a:lnTo>
                  <a:lnTo>
                    <a:pt x="5004" y="0"/>
                  </a:lnTo>
                  <a:close/>
                </a:path>
              </a:pathLst>
            </a:custGeom>
            <a:solidFill>
              <a:srgbClr val="C39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30;p51">
              <a:extLst>
                <a:ext uri="{FF2B5EF4-FFF2-40B4-BE49-F238E27FC236}">
                  <a16:creationId xmlns:a16="http://schemas.microsoft.com/office/drawing/2014/main" id="{5C73C4E4-D177-C541-8B08-DC2AA06AFEFE}"/>
                </a:ext>
              </a:extLst>
            </p:cNvPr>
            <p:cNvSpPr/>
            <p:nvPr/>
          </p:nvSpPr>
          <p:spPr>
            <a:xfrm>
              <a:off x="2542451" y="1132589"/>
              <a:ext cx="1841146" cy="126937"/>
            </a:xfrm>
            <a:custGeom>
              <a:avLst/>
              <a:gdLst/>
              <a:ahLst/>
              <a:cxnLst/>
              <a:rect l="l" t="t" r="r" b="b"/>
              <a:pathLst>
                <a:path w="59729" h="4118" extrusionOk="0">
                  <a:moveTo>
                    <a:pt x="1" y="0"/>
                  </a:moveTo>
                  <a:lnTo>
                    <a:pt x="59729" y="4117"/>
                  </a:lnTo>
                  <a:lnTo>
                    <a:pt x="59729" y="0"/>
                  </a:lnTo>
                  <a:close/>
                </a:path>
              </a:pathLst>
            </a:custGeom>
            <a:solidFill>
              <a:srgbClr val="C39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548;p51">
            <a:extLst>
              <a:ext uri="{FF2B5EF4-FFF2-40B4-BE49-F238E27FC236}">
                <a16:creationId xmlns:a16="http://schemas.microsoft.com/office/drawing/2014/main" id="{B528EF65-7025-EFFA-49AC-CB8CFEB12DA3}"/>
              </a:ext>
            </a:extLst>
          </p:cNvPr>
          <p:cNvSpPr txBox="1"/>
          <p:nvPr/>
        </p:nvSpPr>
        <p:spPr>
          <a:xfrm>
            <a:off x="958171" y="4600302"/>
            <a:ext cx="2332940"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Fira Sans"/>
                <a:ea typeface="Fira Sans"/>
                <a:cs typeface="Fira Sans"/>
                <a:sym typeface="Fira Sans"/>
              </a:rPr>
              <a:t>Chuẩn bị dữ liệu và tiền xử lý dữ liệu</a:t>
            </a:r>
            <a:endParaRPr sz="1500">
              <a:latin typeface="Fira Sans"/>
              <a:ea typeface="Fira Sans"/>
              <a:cs typeface="Fira Sans"/>
              <a:sym typeface="Fira Sans"/>
            </a:endParaRPr>
          </a:p>
        </p:txBody>
      </p:sp>
      <p:grpSp>
        <p:nvGrpSpPr>
          <p:cNvPr id="17" name="Google Shape;1527;p51">
            <a:extLst>
              <a:ext uri="{FF2B5EF4-FFF2-40B4-BE49-F238E27FC236}">
                <a16:creationId xmlns:a16="http://schemas.microsoft.com/office/drawing/2014/main" id="{A774B570-C3A9-5863-B35B-F74F0799BD09}"/>
              </a:ext>
            </a:extLst>
          </p:cNvPr>
          <p:cNvGrpSpPr/>
          <p:nvPr/>
        </p:nvGrpSpPr>
        <p:grpSpPr>
          <a:xfrm>
            <a:off x="5605670" y="3957897"/>
            <a:ext cx="2961861" cy="1061830"/>
            <a:chOff x="2388234" y="1132589"/>
            <a:chExt cx="1995364" cy="406119"/>
          </a:xfrm>
        </p:grpSpPr>
        <p:sp>
          <p:nvSpPr>
            <p:cNvPr id="18" name="Google Shape;1528;p51">
              <a:extLst>
                <a:ext uri="{FF2B5EF4-FFF2-40B4-BE49-F238E27FC236}">
                  <a16:creationId xmlns:a16="http://schemas.microsoft.com/office/drawing/2014/main" id="{270FAA4E-17CD-0B30-DBB1-679D56C8CC05}"/>
                </a:ext>
              </a:extLst>
            </p:cNvPr>
            <p:cNvSpPr/>
            <p:nvPr/>
          </p:nvSpPr>
          <p:spPr>
            <a:xfrm>
              <a:off x="2542451" y="1132589"/>
              <a:ext cx="1841146" cy="406119"/>
            </a:xfrm>
            <a:custGeom>
              <a:avLst/>
              <a:gdLst/>
              <a:ahLst/>
              <a:cxnLst/>
              <a:rect l="l" t="t" r="r" b="b"/>
              <a:pathLst>
                <a:path w="59729" h="13175" extrusionOk="0">
                  <a:moveTo>
                    <a:pt x="1" y="0"/>
                  </a:moveTo>
                  <a:lnTo>
                    <a:pt x="1" y="13174"/>
                  </a:lnTo>
                  <a:lnTo>
                    <a:pt x="59729" y="13174"/>
                  </a:lnTo>
                  <a:lnTo>
                    <a:pt x="59729" y="0"/>
                  </a:lnTo>
                  <a:close/>
                </a:path>
              </a:pathLst>
            </a:custGeom>
            <a:solidFill>
              <a:srgbClr val="D3B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29;p51">
              <a:extLst>
                <a:ext uri="{FF2B5EF4-FFF2-40B4-BE49-F238E27FC236}">
                  <a16:creationId xmlns:a16="http://schemas.microsoft.com/office/drawing/2014/main" id="{BED903FF-54FF-82B9-A87A-53980F00F8B3}"/>
                </a:ext>
              </a:extLst>
            </p:cNvPr>
            <p:cNvSpPr/>
            <p:nvPr/>
          </p:nvSpPr>
          <p:spPr>
            <a:xfrm>
              <a:off x="2388234" y="1132589"/>
              <a:ext cx="154248" cy="406119"/>
            </a:xfrm>
            <a:custGeom>
              <a:avLst/>
              <a:gdLst/>
              <a:ahLst/>
              <a:cxnLst/>
              <a:rect l="l" t="t" r="r" b="b"/>
              <a:pathLst>
                <a:path w="5004" h="13175" extrusionOk="0">
                  <a:moveTo>
                    <a:pt x="0" y="0"/>
                  </a:moveTo>
                  <a:lnTo>
                    <a:pt x="0" y="13174"/>
                  </a:lnTo>
                  <a:lnTo>
                    <a:pt x="5004" y="13174"/>
                  </a:lnTo>
                  <a:lnTo>
                    <a:pt x="5004" y="0"/>
                  </a:lnTo>
                  <a:close/>
                </a:path>
              </a:pathLst>
            </a:custGeom>
            <a:solidFill>
              <a:srgbClr val="C39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30;p51">
              <a:extLst>
                <a:ext uri="{FF2B5EF4-FFF2-40B4-BE49-F238E27FC236}">
                  <a16:creationId xmlns:a16="http://schemas.microsoft.com/office/drawing/2014/main" id="{3BBB9850-2499-241E-AFD8-2A2ACC9A0D76}"/>
                </a:ext>
              </a:extLst>
            </p:cNvPr>
            <p:cNvSpPr/>
            <p:nvPr/>
          </p:nvSpPr>
          <p:spPr>
            <a:xfrm>
              <a:off x="2542451" y="1132589"/>
              <a:ext cx="1841146" cy="126937"/>
            </a:xfrm>
            <a:custGeom>
              <a:avLst/>
              <a:gdLst/>
              <a:ahLst/>
              <a:cxnLst/>
              <a:rect l="l" t="t" r="r" b="b"/>
              <a:pathLst>
                <a:path w="59729" h="4118" extrusionOk="0">
                  <a:moveTo>
                    <a:pt x="1" y="0"/>
                  </a:moveTo>
                  <a:lnTo>
                    <a:pt x="59729" y="4117"/>
                  </a:lnTo>
                  <a:lnTo>
                    <a:pt x="59729" y="0"/>
                  </a:lnTo>
                  <a:close/>
                </a:path>
              </a:pathLst>
            </a:custGeom>
            <a:solidFill>
              <a:srgbClr val="C39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548;p51">
            <a:extLst>
              <a:ext uri="{FF2B5EF4-FFF2-40B4-BE49-F238E27FC236}">
                <a16:creationId xmlns:a16="http://schemas.microsoft.com/office/drawing/2014/main" id="{8D36E456-3B6E-97FA-2F6F-5D708F9512D8}"/>
              </a:ext>
            </a:extLst>
          </p:cNvPr>
          <p:cNvSpPr txBox="1"/>
          <p:nvPr/>
        </p:nvSpPr>
        <p:spPr>
          <a:xfrm>
            <a:off x="5834585" y="4380812"/>
            <a:ext cx="2732944"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latin typeface="Fira Sans"/>
                <a:ea typeface="Fira Sans"/>
                <a:cs typeface="Fira Sans"/>
                <a:sym typeface="Fira Sans"/>
              </a:rPr>
              <a:t>Tạo các vector đặc trưng và nhãn tương ứng từ tập dữ liệu hình ảnh trong các thư mục con</a:t>
            </a:r>
            <a:endParaRPr sz="1500">
              <a:latin typeface="Fira Sans"/>
              <a:ea typeface="Fira Sans"/>
              <a:cs typeface="Fira Sans"/>
              <a:sym typeface="Fira Sans"/>
            </a:endParaRPr>
          </a:p>
        </p:txBody>
      </p:sp>
      <p:sp>
        <p:nvSpPr>
          <p:cNvPr id="22" name="Google Shape;841;p40">
            <a:extLst>
              <a:ext uri="{FF2B5EF4-FFF2-40B4-BE49-F238E27FC236}">
                <a16:creationId xmlns:a16="http://schemas.microsoft.com/office/drawing/2014/main" id="{020F87CC-0382-CF63-5D73-2B3DAC8375EB}"/>
              </a:ext>
            </a:extLst>
          </p:cNvPr>
          <p:cNvSpPr/>
          <p:nvPr/>
        </p:nvSpPr>
        <p:spPr>
          <a:xfrm rot="5400000">
            <a:off x="3536137" y="4442199"/>
            <a:ext cx="243736" cy="239348"/>
          </a:xfrm>
          <a:custGeom>
            <a:avLst/>
            <a:gdLst/>
            <a:ahLst/>
            <a:cxnLst/>
            <a:rect l="l" t="t" r="r" b="b"/>
            <a:pathLst>
              <a:path w="6277" h="6164" extrusionOk="0">
                <a:moveTo>
                  <a:pt x="3101" y="1"/>
                </a:moveTo>
                <a:cubicBezTo>
                  <a:pt x="3092" y="1"/>
                  <a:pt x="3082" y="1"/>
                  <a:pt x="3072" y="2"/>
                </a:cubicBezTo>
                <a:cubicBezTo>
                  <a:pt x="2154" y="65"/>
                  <a:pt x="1235" y="160"/>
                  <a:pt x="317" y="255"/>
                </a:cubicBezTo>
                <a:cubicBezTo>
                  <a:pt x="95" y="255"/>
                  <a:pt x="0" y="445"/>
                  <a:pt x="95" y="667"/>
                </a:cubicBezTo>
                <a:lnTo>
                  <a:pt x="918" y="2472"/>
                </a:lnTo>
                <a:cubicBezTo>
                  <a:pt x="963" y="2572"/>
                  <a:pt x="1045" y="2613"/>
                  <a:pt x="1132" y="2613"/>
                </a:cubicBezTo>
                <a:cubicBezTo>
                  <a:pt x="1293" y="2613"/>
                  <a:pt x="1466" y="2468"/>
                  <a:pt x="1425" y="2282"/>
                </a:cubicBezTo>
                <a:cubicBezTo>
                  <a:pt x="1330" y="1902"/>
                  <a:pt x="1235" y="1554"/>
                  <a:pt x="1140" y="1205"/>
                </a:cubicBezTo>
                <a:lnTo>
                  <a:pt x="1140" y="1205"/>
                </a:lnTo>
                <a:cubicBezTo>
                  <a:pt x="3357" y="2060"/>
                  <a:pt x="5004" y="3802"/>
                  <a:pt x="5891" y="6051"/>
                </a:cubicBezTo>
                <a:cubicBezTo>
                  <a:pt x="5929" y="6128"/>
                  <a:pt x="6004" y="6163"/>
                  <a:pt x="6076" y="6163"/>
                </a:cubicBezTo>
                <a:cubicBezTo>
                  <a:pt x="6180" y="6163"/>
                  <a:pt x="6277" y="6087"/>
                  <a:pt x="6239" y="5956"/>
                </a:cubicBezTo>
                <a:cubicBezTo>
                  <a:pt x="5510" y="3517"/>
                  <a:pt x="3642" y="1617"/>
                  <a:pt x="1299" y="699"/>
                </a:cubicBezTo>
                <a:cubicBezTo>
                  <a:pt x="1900" y="635"/>
                  <a:pt x="2502" y="604"/>
                  <a:pt x="3072" y="540"/>
                </a:cubicBezTo>
                <a:cubicBezTo>
                  <a:pt x="3410" y="510"/>
                  <a:pt x="3420" y="1"/>
                  <a:pt x="31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41;p40">
            <a:extLst>
              <a:ext uri="{FF2B5EF4-FFF2-40B4-BE49-F238E27FC236}">
                <a16:creationId xmlns:a16="http://schemas.microsoft.com/office/drawing/2014/main" id="{B4E851E8-0A0E-ED71-3AC7-272B13865004}"/>
              </a:ext>
            </a:extLst>
          </p:cNvPr>
          <p:cNvSpPr/>
          <p:nvPr/>
        </p:nvSpPr>
        <p:spPr>
          <a:xfrm rot="3595722">
            <a:off x="8674576" y="3838223"/>
            <a:ext cx="243736" cy="239348"/>
          </a:xfrm>
          <a:custGeom>
            <a:avLst/>
            <a:gdLst/>
            <a:ahLst/>
            <a:cxnLst/>
            <a:rect l="l" t="t" r="r" b="b"/>
            <a:pathLst>
              <a:path w="6277" h="6164" extrusionOk="0">
                <a:moveTo>
                  <a:pt x="3101" y="1"/>
                </a:moveTo>
                <a:cubicBezTo>
                  <a:pt x="3092" y="1"/>
                  <a:pt x="3082" y="1"/>
                  <a:pt x="3072" y="2"/>
                </a:cubicBezTo>
                <a:cubicBezTo>
                  <a:pt x="2154" y="65"/>
                  <a:pt x="1235" y="160"/>
                  <a:pt x="317" y="255"/>
                </a:cubicBezTo>
                <a:cubicBezTo>
                  <a:pt x="95" y="255"/>
                  <a:pt x="0" y="445"/>
                  <a:pt x="95" y="667"/>
                </a:cubicBezTo>
                <a:lnTo>
                  <a:pt x="918" y="2472"/>
                </a:lnTo>
                <a:cubicBezTo>
                  <a:pt x="963" y="2572"/>
                  <a:pt x="1045" y="2613"/>
                  <a:pt x="1132" y="2613"/>
                </a:cubicBezTo>
                <a:cubicBezTo>
                  <a:pt x="1293" y="2613"/>
                  <a:pt x="1466" y="2468"/>
                  <a:pt x="1425" y="2282"/>
                </a:cubicBezTo>
                <a:cubicBezTo>
                  <a:pt x="1330" y="1902"/>
                  <a:pt x="1235" y="1554"/>
                  <a:pt x="1140" y="1205"/>
                </a:cubicBezTo>
                <a:lnTo>
                  <a:pt x="1140" y="1205"/>
                </a:lnTo>
                <a:cubicBezTo>
                  <a:pt x="3357" y="2060"/>
                  <a:pt x="5004" y="3802"/>
                  <a:pt x="5891" y="6051"/>
                </a:cubicBezTo>
                <a:cubicBezTo>
                  <a:pt x="5929" y="6128"/>
                  <a:pt x="6004" y="6163"/>
                  <a:pt x="6076" y="6163"/>
                </a:cubicBezTo>
                <a:cubicBezTo>
                  <a:pt x="6180" y="6163"/>
                  <a:pt x="6277" y="6087"/>
                  <a:pt x="6239" y="5956"/>
                </a:cubicBezTo>
                <a:cubicBezTo>
                  <a:pt x="5510" y="3517"/>
                  <a:pt x="3642" y="1617"/>
                  <a:pt x="1299" y="699"/>
                </a:cubicBezTo>
                <a:cubicBezTo>
                  <a:pt x="1900" y="635"/>
                  <a:pt x="2502" y="604"/>
                  <a:pt x="3072" y="540"/>
                </a:cubicBezTo>
                <a:cubicBezTo>
                  <a:pt x="3410" y="510"/>
                  <a:pt x="3420" y="1"/>
                  <a:pt x="31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5" name="Picture 4">
            <a:extLst>
              <a:ext uri="{FF2B5EF4-FFF2-40B4-BE49-F238E27FC236}">
                <a16:creationId xmlns:a16="http://schemas.microsoft.com/office/drawing/2014/main" id="{FD034A1C-4B85-2553-4B7E-247CB17E99F0}"/>
              </a:ext>
            </a:extLst>
          </p:cNvPr>
          <p:cNvPicPr>
            <a:picLocks noChangeAspect="1"/>
          </p:cNvPicPr>
          <p:nvPr/>
        </p:nvPicPr>
        <p:blipFill>
          <a:blip r:embed="rId3"/>
          <a:stretch>
            <a:fillRect/>
          </a:stretch>
        </p:blipFill>
        <p:spPr>
          <a:xfrm>
            <a:off x="155642" y="1070203"/>
            <a:ext cx="3304584" cy="3036087"/>
          </a:xfrm>
          <a:prstGeom prst="rect">
            <a:avLst/>
          </a:prstGeom>
        </p:spPr>
      </p:pic>
      <p:pic>
        <p:nvPicPr>
          <p:cNvPr id="20" name="Picture 19">
            <a:extLst>
              <a:ext uri="{FF2B5EF4-FFF2-40B4-BE49-F238E27FC236}">
                <a16:creationId xmlns:a16="http://schemas.microsoft.com/office/drawing/2014/main" id="{559CBC19-72AD-BD10-6173-1D2A65D139F0}"/>
              </a:ext>
            </a:extLst>
          </p:cNvPr>
          <p:cNvPicPr>
            <a:picLocks noChangeAspect="1"/>
          </p:cNvPicPr>
          <p:nvPr/>
        </p:nvPicPr>
        <p:blipFill>
          <a:blip r:embed="rId4"/>
          <a:stretch>
            <a:fillRect/>
          </a:stretch>
        </p:blipFill>
        <p:spPr>
          <a:xfrm>
            <a:off x="5141681" y="843223"/>
            <a:ext cx="3846677" cy="3967919"/>
          </a:xfrm>
          <a:prstGeom prst="rect">
            <a:avLst/>
          </a:prstGeom>
        </p:spPr>
      </p:pic>
      <p:grpSp>
        <p:nvGrpSpPr>
          <p:cNvPr id="21" name="Google Shape;1527;p51">
            <a:extLst>
              <a:ext uri="{FF2B5EF4-FFF2-40B4-BE49-F238E27FC236}">
                <a16:creationId xmlns:a16="http://schemas.microsoft.com/office/drawing/2014/main" id="{E84ED005-1D8A-1D81-1614-48D20893B79C}"/>
              </a:ext>
            </a:extLst>
          </p:cNvPr>
          <p:cNvGrpSpPr/>
          <p:nvPr/>
        </p:nvGrpSpPr>
        <p:grpSpPr>
          <a:xfrm>
            <a:off x="155642" y="4249258"/>
            <a:ext cx="4733119" cy="835501"/>
            <a:chOff x="2388234" y="1132589"/>
            <a:chExt cx="1995364" cy="406119"/>
          </a:xfrm>
        </p:grpSpPr>
        <p:sp>
          <p:nvSpPr>
            <p:cNvPr id="22" name="Google Shape;1528;p51">
              <a:extLst>
                <a:ext uri="{FF2B5EF4-FFF2-40B4-BE49-F238E27FC236}">
                  <a16:creationId xmlns:a16="http://schemas.microsoft.com/office/drawing/2014/main" id="{E2BA620B-D39A-9727-48B9-5C7CE4634F87}"/>
                </a:ext>
              </a:extLst>
            </p:cNvPr>
            <p:cNvSpPr/>
            <p:nvPr/>
          </p:nvSpPr>
          <p:spPr>
            <a:xfrm>
              <a:off x="2542451" y="1132589"/>
              <a:ext cx="1841146" cy="406119"/>
            </a:xfrm>
            <a:custGeom>
              <a:avLst/>
              <a:gdLst/>
              <a:ahLst/>
              <a:cxnLst/>
              <a:rect l="l" t="t" r="r" b="b"/>
              <a:pathLst>
                <a:path w="59729" h="13175" extrusionOk="0">
                  <a:moveTo>
                    <a:pt x="1" y="0"/>
                  </a:moveTo>
                  <a:lnTo>
                    <a:pt x="1" y="13174"/>
                  </a:lnTo>
                  <a:lnTo>
                    <a:pt x="59729" y="13174"/>
                  </a:lnTo>
                  <a:lnTo>
                    <a:pt x="59729" y="0"/>
                  </a:lnTo>
                  <a:close/>
                </a:path>
              </a:pathLst>
            </a:custGeom>
            <a:solidFill>
              <a:srgbClr val="D3B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29;p51">
              <a:extLst>
                <a:ext uri="{FF2B5EF4-FFF2-40B4-BE49-F238E27FC236}">
                  <a16:creationId xmlns:a16="http://schemas.microsoft.com/office/drawing/2014/main" id="{A50B6BE3-9017-8010-B4AA-A1CAA2332F43}"/>
                </a:ext>
              </a:extLst>
            </p:cNvPr>
            <p:cNvSpPr/>
            <p:nvPr/>
          </p:nvSpPr>
          <p:spPr>
            <a:xfrm>
              <a:off x="2388234" y="1132589"/>
              <a:ext cx="154248" cy="406119"/>
            </a:xfrm>
            <a:custGeom>
              <a:avLst/>
              <a:gdLst/>
              <a:ahLst/>
              <a:cxnLst/>
              <a:rect l="l" t="t" r="r" b="b"/>
              <a:pathLst>
                <a:path w="5004" h="13175" extrusionOk="0">
                  <a:moveTo>
                    <a:pt x="0" y="0"/>
                  </a:moveTo>
                  <a:lnTo>
                    <a:pt x="0" y="13174"/>
                  </a:lnTo>
                  <a:lnTo>
                    <a:pt x="5004" y="13174"/>
                  </a:lnTo>
                  <a:lnTo>
                    <a:pt x="5004" y="0"/>
                  </a:lnTo>
                  <a:close/>
                </a:path>
              </a:pathLst>
            </a:custGeom>
            <a:solidFill>
              <a:srgbClr val="C39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30;p51">
              <a:extLst>
                <a:ext uri="{FF2B5EF4-FFF2-40B4-BE49-F238E27FC236}">
                  <a16:creationId xmlns:a16="http://schemas.microsoft.com/office/drawing/2014/main" id="{91ACB476-0427-9C15-F797-A808459CFA4F}"/>
                </a:ext>
              </a:extLst>
            </p:cNvPr>
            <p:cNvSpPr/>
            <p:nvPr/>
          </p:nvSpPr>
          <p:spPr>
            <a:xfrm>
              <a:off x="2542451" y="1132589"/>
              <a:ext cx="1841146" cy="126937"/>
            </a:xfrm>
            <a:custGeom>
              <a:avLst/>
              <a:gdLst/>
              <a:ahLst/>
              <a:cxnLst/>
              <a:rect l="l" t="t" r="r" b="b"/>
              <a:pathLst>
                <a:path w="59729" h="4118" extrusionOk="0">
                  <a:moveTo>
                    <a:pt x="1" y="0"/>
                  </a:moveTo>
                  <a:lnTo>
                    <a:pt x="59729" y="4117"/>
                  </a:lnTo>
                  <a:lnTo>
                    <a:pt x="59729" y="0"/>
                  </a:lnTo>
                  <a:close/>
                </a:path>
              </a:pathLst>
            </a:custGeom>
            <a:solidFill>
              <a:srgbClr val="C39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548;p51">
            <a:extLst>
              <a:ext uri="{FF2B5EF4-FFF2-40B4-BE49-F238E27FC236}">
                <a16:creationId xmlns:a16="http://schemas.microsoft.com/office/drawing/2014/main" id="{D049CDC6-60F8-7F56-8050-4EE68724BE3B}"/>
              </a:ext>
            </a:extLst>
          </p:cNvPr>
          <p:cNvSpPr txBox="1"/>
          <p:nvPr/>
        </p:nvSpPr>
        <p:spPr>
          <a:xfrm>
            <a:off x="457856" y="4596868"/>
            <a:ext cx="4598345" cy="20513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latin typeface="Fira Sans"/>
                <a:ea typeface="Fira Sans"/>
                <a:cs typeface="Fira Sans"/>
                <a:sym typeface="Fira Sans"/>
              </a:rPr>
              <a:t>Phân chia dữ liệu, thực hiện phân tích thành phần chính và áp dụng phép chiều lên các thành phần riêng đã học được lên tập huấn luyện và kiểm tra</a:t>
            </a:r>
            <a:endParaRPr sz="1500">
              <a:latin typeface="Fira Sans"/>
              <a:ea typeface="Fira Sans"/>
              <a:cs typeface="Fira Sans"/>
              <a:sym typeface="Fira Sans"/>
            </a:endParaRPr>
          </a:p>
        </p:txBody>
      </p:sp>
      <p:sp>
        <p:nvSpPr>
          <p:cNvPr id="26" name="Google Shape;841;p40">
            <a:extLst>
              <a:ext uri="{FF2B5EF4-FFF2-40B4-BE49-F238E27FC236}">
                <a16:creationId xmlns:a16="http://schemas.microsoft.com/office/drawing/2014/main" id="{F54B2FF2-1F9F-4461-9474-E3B01F2F1B4D}"/>
              </a:ext>
            </a:extLst>
          </p:cNvPr>
          <p:cNvSpPr/>
          <p:nvPr/>
        </p:nvSpPr>
        <p:spPr>
          <a:xfrm rot="3595722">
            <a:off x="3406258" y="3907067"/>
            <a:ext cx="191784" cy="230121"/>
          </a:xfrm>
          <a:custGeom>
            <a:avLst/>
            <a:gdLst/>
            <a:ahLst/>
            <a:cxnLst/>
            <a:rect l="l" t="t" r="r" b="b"/>
            <a:pathLst>
              <a:path w="6277" h="6164" extrusionOk="0">
                <a:moveTo>
                  <a:pt x="3101" y="1"/>
                </a:moveTo>
                <a:cubicBezTo>
                  <a:pt x="3092" y="1"/>
                  <a:pt x="3082" y="1"/>
                  <a:pt x="3072" y="2"/>
                </a:cubicBezTo>
                <a:cubicBezTo>
                  <a:pt x="2154" y="65"/>
                  <a:pt x="1235" y="160"/>
                  <a:pt x="317" y="255"/>
                </a:cubicBezTo>
                <a:cubicBezTo>
                  <a:pt x="95" y="255"/>
                  <a:pt x="0" y="445"/>
                  <a:pt x="95" y="667"/>
                </a:cubicBezTo>
                <a:lnTo>
                  <a:pt x="918" y="2472"/>
                </a:lnTo>
                <a:cubicBezTo>
                  <a:pt x="963" y="2572"/>
                  <a:pt x="1045" y="2613"/>
                  <a:pt x="1132" y="2613"/>
                </a:cubicBezTo>
                <a:cubicBezTo>
                  <a:pt x="1293" y="2613"/>
                  <a:pt x="1466" y="2468"/>
                  <a:pt x="1425" y="2282"/>
                </a:cubicBezTo>
                <a:cubicBezTo>
                  <a:pt x="1330" y="1902"/>
                  <a:pt x="1235" y="1554"/>
                  <a:pt x="1140" y="1205"/>
                </a:cubicBezTo>
                <a:lnTo>
                  <a:pt x="1140" y="1205"/>
                </a:lnTo>
                <a:cubicBezTo>
                  <a:pt x="3357" y="2060"/>
                  <a:pt x="5004" y="3802"/>
                  <a:pt x="5891" y="6051"/>
                </a:cubicBezTo>
                <a:cubicBezTo>
                  <a:pt x="5929" y="6128"/>
                  <a:pt x="6004" y="6163"/>
                  <a:pt x="6076" y="6163"/>
                </a:cubicBezTo>
                <a:cubicBezTo>
                  <a:pt x="6180" y="6163"/>
                  <a:pt x="6277" y="6087"/>
                  <a:pt x="6239" y="5956"/>
                </a:cubicBezTo>
                <a:cubicBezTo>
                  <a:pt x="5510" y="3517"/>
                  <a:pt x="3642" y="1617"/>
                  <a:pt x="1299" y="699"/>
                </a:cubicBezTo>
                <a:cubicBezTo>
                  <a:pt x="1900" y="635"/>
                  <a:pt x="2502" y="604"/>
                  <a:pt x="3072" y="540"/>
                </a:cubicBezTo>
                <a:cubicBezTo>
                  <a:pt x="3410" y="510"/>
                  <a:pt x="3420" y="1"/>
                  <a:pt x="31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1527;p51">
            <a:extLst>
              <a:ext uri="{FF2B5EF4-FFF2-40B4-BE49-F238E27FC236}">
                <a16:creationId xmlns:a16="http://schemas.microsoft.com/office/drawing/2014/main" id="{EAD84549-A568-6689-5762-A1079375BD39}"/>
              </a:ext>
            </a:extLst>
          </p:cNvPr>
          <p:cNvGrpSpPr/>
          <p:nvPr/>
        </p:nvGrpSpPr>
        <p:grpSpPr>
          <a:xfrm>
            <a:off x="4185993" y="301303"/>
            <a:ext cx="2623930" cy="467501"/>
            <a:chOff x="2388234" y="1132589"/>
            <a:chExt cx="1995364" cy="406119"/>
          </a:xfrm>
        </p:grpSpPr>
        <p:sp>
          <p:nvSpPr>
            <p:cNvPr id="28" name="Google Shape;1528;p51">
              <a:extLst>
                <a:ext uri="{FF2B5EF4-FFF2-40B4-BE49-F238E27FC236}">
                  <a16:creationId xmlns:a16="http://schemas.microsoft.com/office/drawing/2014/main" id="{DF6C1C77-40F8-E0BC-C208-40FE7A41E6A4}"/>
                </a:ext>
              </a:extLst>
            </p:cNvPr>
            <p:cNvSpPr/>
            <p:nvPr/>
          </p:nvSpPr>
          <p:spPr>
            <a:xfrm>
              <a:off x="2542451" y="1132589"/>
              <a:ext cx="1841146" cy="406119"/>
            </a:xfrm>
            <a:custGeom>
              <a:avLst/>
              <a:gdLst/>
              <a:ahLst/>
              <a:cxnLst/>
              <a:rect l="l" t="t" r="r" b="b"/>
              <a:pathLst>
                <a:path w="59729" h="13175" extrusionOk="0">
                  <a:moveTo>
                    <a:pt x="1" y="0"/>
                  </a:moveTo>
                  <a:lnTo>
                    <a:pt x="1" y="13174"/>
                  </a:lnTo>
                  <a:lnTo>
                    <a:pt x="59729" y="13174"/>
                  </a:lnTo>
                  <a:lnTo>
                    <a:pt x="59729" y="0"/>
                  </a:lnTo>
                  <a:close/>
                </a:path>
              </a:pathLst>
            </a:custGeom>
            <a:solidFill>
              <a:srgbClr val="D3B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29;p51">
              <a:extLst>
                <a:ext uri="{FF2B5EF4-FFF2-40B4-BE49-F238E27FC236}">
                  <a16:creationId xmlns:a16="http://schemas.microsoft.com/office/drawing/2014/main" id="{1A9EEF40-7836-D839-3D43-2AE32BA5E6A9}"/>
                </a:ext>
              </a:extLst>
            </p:cNvPr>
            <p:cNvSpPr/>
            <p:nvPr/>
          </p:nvSpPr>
          <p:spPr>
            <a:xfrm>
              <a:off x="2388234" y="1132589"/>
              <a:ext cx="154248" cy="406119"/>
            </a:xfrm>
            <a:custGeom>
              <a:avLst/>
              <a:gdLst/>
              <a:ahLst/>
              <a:cxnLst/>
              <a:rect l="l" t="t" r="r" b="b"/>
              <a:pathLst>
                <a:path w="5004" h="13175" extrusionOk="0">
                  <a:moveTo>
                    <a:pt x="0" y="0"/>
                  </a:moveTo>
                  <a:lnTo>
                    <a:pt x="0" y="13174"/>
                  </a:lnTo>
                  <a:lnTo>
                    <a:pt x="5004" y="13174"/>
                  </a:lnTo>
                  <a:lnTo>
                    <a:pt x="5004" y="0"/>
                  </a:lnTo>
                  <a:close/>
                </a:path>
              </a:pathLst>
            </a:custGeom>
            <a:solidFill>
              <a:srgbClr val="C39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30;p51">
              <a:extLst>
                <a:ext uri="{FF2B5EF4-FFF2-40B4-BE49-F238E27FC236}">
                  <a16:creationId xmlns:a16="http://schemas.microsoft.com/office/drawing/2014/main" id="{A081F198-7DF8-C501-5968-13E594D02E96}"/>
                </a:ext>
              </a:extLst>
            </p:cNvPr>
            <p:cNvSpPr/>
            <p:nvPr/>
          </p:nvSpPr>
          <p:spPr>
            <a:xfrm>
              <a:off x="2542451" y="1132589"/>
              <a:ext cx="1841146" cy="126937"/>
            </a:xfrm>
            <a:custGeom>
              <a:avLst/>
              <a:gdLst/>
              <a:ahLst/>
              <a:cxnLst/>
              <a:rect l="l" t="t" r="r" b="b"/>
              <a:pathLst>
                <a:path w="59729" h="4118" extrusionOk="0">
                  <a:moveTo>
                    <a:pt x="1" y="0"/>
                  </a:moveTo>
                  <a:lnTo>
                    <a:pt x="59729" y="4117"/>
                  </a:lnTo>
                  <a:lnTo>
                    <a:pt x="59729" y="0"/>
                  </a:lnTo>
                  <a:close/>
                </a:path>
              </a:pathLst>
            </a:custGeom>
            <a:solidFill>
              <a:srgbClr val="C39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1548;p51">
            <a:extLst>
              <a:ext uri="{FF2B5EF4-FFF2-40B4-BE49-F238E27FC236}">
                <a16:creationId xmlns:a16="http://schemas.microsoft.com/office/drawing/2014/main" id="{7DCE6978-6F73-BDD6-F1B6-C9055A7818A9}"/>
              </a:ext>
            </a:extLst>
          </p:cNvPr>
          <p:cNvSpPr txBox="1"/>
          <p:nvPr/>
        </p:nvSpPr>
        <p:spPr>
          <a:xfrm>
            <a:off x="4388789" y="412793"/>
            <a:ext cx="2485421"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Fira Sans"/>
                <a:ea typeface="Fira Sans"/>
                <a:cs typeface="Fira Sans"/>
                <a:sym typeface="Fira Sans"/>
              </a:rPr>
              <a:t>Hiển thị thành phần riêng đã trích xuất từ PCA</a:t>
            </a:r>
            <a:endParaRPr sz="1500">
              <a:latin typeface="Fira Sans"/>
              <a:ea typeface="Fira Sans"/>
              <a:cs typeface="Fira Sans"/>
              <a:sym typeface="Fira Sans"/>
            </a:endParaRPr>
          </a:p>
        </p:txBody>
      </p:sp>
      <p:sp>
        <p:nvSpPr>
          <p:cNvPr id="960" name="Google Shape;841;p40">
            <a:extLst>
              <a:ext uri="{FF2B5EF4-FFF2-40B4-BE49-F238E27FC236}">
                <a16:creationId xmlns:a16="http://schemas.microsoft.com/office/drawing/2014/main" id="{56B801CA-AA39-4215-B3A7-F7F560D29BD6}"/>
              </a:ext>
            </a:extLst>
          </p:cNvPr>
          <p:cNvSpPr/>
          <p:nvPr/>
        </p:nvSpPr>
        <p:spPr>
          <a:xfrm rot="11807754">
            <a:off x="4742102" y="916917"/>
            <a:ext cx="243736" cy="239348"/>
          </a:xfrm>
          <a:custGeom>
            <a:avLst/>
            <a:gdLst/>
            <a:ahLst/>
            <a:cxnLst/>
            <a:rect l="l" t="t" r="r" b="b"/>
            <a:pathLst>
              <a:path w="6277" h="6164" extrusionOk="0">
                <a:moveTo>
                  <a:pt x="3101" y="1"/>
                </a:moveTo>
                <a:cubicBezTo>
                  <a:pt x="3092" y="1"/>
                  <a:pt x="3082" y="1"/>
                  <a:pt x="3072" y="2"/>
                </a:cubicBezTo>
                <a:cubicBezTo>
                  <a:pt x="2154" y="65"/>
                  <a:pt x="1235" y="160"/>
                  <a:pt x="317" y="255"/>
                </a:cubicBezTo>
                <a:cubicBezTo>
                  <a:pt x="95" y="255"/>
                  <a:pt x="0" y="445"/>
                  <a:pt x="95" y="667"/>
                </a:cubicBezTo>
                <a:lnTo>
                  <a:pt x="918" y="2472"/>
                </a:lnTo>
                <a:cubicBezTo>
                  <a:pt x="963" y="2572"/>
                  <a:pt x="1045" y="2613"/>
                  <a:pt x="1132" y="2613"/>
                </a:cubicBezTo>
                <a:cubicBezTo>
                  <a:pt x="1293" y="2613"/>
                  <a:pt x="1466" y="2468"/>
                  <a:pt x="1425" y="2282"/>
                </a:cubicBezTo>
                <a:cubicBezTo>
                  <a:pt x="1330" y="1902"/>
                  <a:pt x="1235" y="1554"/>
                  <a:pt x="1140" y="1205"/>
                </a:cubicBezTo>
                <a:lnTo>
                  <a:pt x="1140" y="1205"/>
                </a:lnTo>
                <a:cubicBezTo>
                  <a:pt x="3357" y="2060"/>
                  <a:pt x="5004" y="3802"/>
                  <a:pt x="5891" y="6051"/>
                </a:cubicBezTo>
                <a:cubicBezTo>
                  <a:pt x="5929" y="6128"/>
                  <a:pt x="6004" y="6163"/>
                  <a:pt x="6076" y="6163"/>
                </a:cubicBezTo>
                <a:cubicBezTo>
                  <a:pt x="6180" y="6163"/>
                  <a:pt x="6277" y="6087"/>
                  <a:pt x="6239" y="5956"/>
                </a:cubicBezTo>
                <a:cubicBezTo>
                  <a:pt x="5510" y="3517"/>
                  <a:pt x="3642" y="1617"/>
                  <a:pt x="1299" y="699"/>
                </a:cubicBezTo>
                <a:cubicBezTo>
                  <a:pt x="1900" y="635"/>
                  <a:pt x="2502" y="604"/>
                  <a:pt x="3072" y="540"/>
                </a:cubicBezTo>
                <a:cubicBezTo>
                  <a:pt x="3410" y="510"/>
                  <a:pt x="3420" y="1"/>
                  <a:pt x="31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5493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pic>
        <p:nvPicPr>
          <p:cNvPr id="5" name="Picture 4">
            <a:extLst>
              <a:ext uri="{FF2B5EF4-FFF2-40B4-BE49-F238E27FC236}">
                <a16:creationId xmlns:a16="http://schemas.microsoft.com/office/drawing/2014/main" id="{117E3515-0EB3-7F51-6774-C0F79F260AF4}"/>
              </a:ext>
            </a:extLst>
          </p:cNvPr>
          <p:cNvPicPr>
            <a:picLocks noChangeAspect="1"/>
          </p:cNvPicPr>
          <p:nvPr/>
        </p:nvPicPr>
        <p:blipFill>
          <a:blip r:embed="rId3"/>
          <a:stretch>
            <a:fillRect/>
          </a:stretch>
        </p:blipFill>
        <p:spPr>
          <a:xfrm>
            <a:off x="201039" y="997579"/>
            <a:ext cx="4262570" cy="3148342"/>
          </a:xfrm>
          <a:prstGeom prst="rect">
            <a:avLst/>
          </a:prstGeom>
        </p:spPr>
      </p:pic>
      <p:pic>
        <p:nvPicPr>
          <p:cNvPr id="7" name="Picture 6">
            <a:extLst>
              <a:ext uri="{FF2B5EF4-FFF2-40B4-BE49-F238E27FC236}">
                <a16:creationId xmlns:a16="http://schemas.microsoft.com/office/drawing/2014/main" id="{9E6D2E44-90FF-70D8-D9C8-2027ADB2C755}"/>
              </a:ext>
            </a:extLst>
          </p:cNvPr>
          <p:cNvPicPr>
            <a:picLocks noChangeAspect="1"/>
          </p:cNvPicPr>
          <p:nvPr/>
        </p:nvPicPr>
        <p:blipFill>
          <a:blip r:embed="rId4"/>
          <a:stretch>
            <a:fillRect/>
          </a:stretch>
        </p:blipFill>
        <p:spPr>
          <a:xfrm>
            <a:off x="5585063" y="3073757"/>
            <a:ext cx="3089003" cy="1965171"/>
          </a:xfrm>
          <a:prstGeom prst="rect">
            <a:avLst/>
          </a:prstGeom>
        </p:spPr>
      </p:pic>
      <p:grpSp>
        <p:nvGrpSpPr>
          <p:cNvPr id="8" name="Google Shape;1527;p51">
            <a:extLst>
              <a:ext uri="{FF2B5EF4-FFF2-40B4-BE49-F238E27FC236}">
                <a16:creationId xmlns:a16="http://schemas.microsoft.com/office/drawing/2014/main" id="{9AC20ABF-8D2F-BAD3-29D0-F4D20E914573}"/>
              </a:ext>
            </a:extLst>
          </p:cNvPr>
          <p:cNvGrpSpPr/>
          <p:nvPr/>
        </p:nvGrpSpPr>
        <p:grpSpPr>
          <a:xfrm>
            <a:off x="256020" y="4432313"/>
            <a:ext cx="4134400" cy="467501"/>
            <a:chOff x="2388234" y="1132589"/>
            <a:chExt cx="1995364" cy="406119"/>
          </a:xfrm>
        </p:grpSpPr>
        <p:sp>
          <p:nvSpPr>
            <p:cNvPr id="9" name="Google Shape;1528;p51">
              <a:extLst>
                <a:ext uri="{FF2B5EF4-FFF2-40B4-BE49-F238E27FC236}">
                  <a16:creationId xmlns:a16="http://schemas.microsoft.com/office/drawing/2014/main" id="{158DCEA8-8A17-FFAD-861A-3EB368176C9F}"/>
                </a:ext>
              </a:extLst>
            </p:cNvPr>
            <p:cNvSpPr/>
            <p:nvPr/>
          </p:nvSpPr>
          <p:spPr>
            <a:xfrm>
              <a:off x="2542451" y="1132589"/>
              <a:ext cx="1841146" cy="406119"/>
            </a:xfrm>
            <a:custGeom>
              <a:avLst/>
              <a:gdLst/>
              <a:ahLst/>
              <a:cxnLst/>
              <a:rect l="l" t="t" r="r" b="b"/>
              <a:pathLst>
                <a:path w="59729" h="13175" extrusionOk="0">
                  <a:moveTo>
                    <a:pt x="1" y="0"/>
                  </a:moveTo>
                  <a:lnTo>
                    <a:pt x="1" y="13174"/>
                  </a:lnTo>
                  <a:lnTo>
                    <a:pt x="59729" y="13174"/>
                  </a:lnTo>
                  <a:lnTo>
                    <a:pt x="59729" y="0"/>
                  </a:lnTo>
                  <a:close/>
                </a:path>
              </a:pathLst>
            </a:custGeom>
            <a:solidFill>
              <a:srgbClr val="D3B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9;p51">
              <a:extLst>
                <a:ext uri="{FF2B5EF4-FFF2-40B4-BE49-F238E27FC236}">
                  <a16:creationId xmlns:a16="http://schemas.microsoft.com/office/drawing/2014/main" id="{454853BA-669A-403C-8740-765653A5BC87}"/>
                </a:ext>
              </a:extLst>
            </p:cNvPr>
            <p:cNvSpPr/>
            <p:nvPr/>
          </p:nvSpPr>
          <p:spPr>
            <a:xfrm>
              <a:off x="2388234" y="1132589"/>
              <a:ext cx="154248" cy="406119"/>
            </a:xfrm>
            <a:custGeom>
              <a:avLst/>
              <a:gdLst/>
              <a:ahLst/>
              <a:cxnLst/>
              <a:rect l="l" t="t" r="r" b="b"/>
              <a:pathLst>
                <a:path w="5004" h="13175" extrusionOk="0">
                  <a:moveTo>
                    <a:pt x="0" y="0"/>
                  </a:moveTo>
                  <a:lnTo>
                    <a:pt x="0" y="13174"/>
                  </a:lnTo>
                  <a:lnTo>
                    <a:pt x="5004" y="13174"/>
                  </a:lnTo>
                  <a:lnTo>
                    <a:pt x="5004" y="0"/>
                  </a:lnTo>
                  <a:close/>
                </a:path>
              </a:pathLst>
            </a:custGeom>
            <a:solidFill>
              <a:srgbClr val="C39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30;p51">
              <a:extLst>
                <a:ext uri="{FF2B5EF4-FFF2-40B4-BE49-F238E27FC236}">
                  <a16:creationId xmlns:a16="http://schemas.microsoft.com/office/drawing/2014/main" id="{28627DB1-403D-5C3F-7AE7-83CA66A54947}"/>
                </a:ext>
              </a:extLst>
            </p:cNvPr>
            <p:cNvSpPr/>
            <p:nvPr/>
          </p:nvSpPr>
          <p:spPr>
            <a:xfrm>
              <a:off x="2542451" y="1132589"/>
              <a:ext cx="1841146" cy="126937"/>
            </a:xfrm>
            <a:custGeom>
              <a:avLst/>
              <a:gdLst/>
              <a:ahLst/>
              <a:cxnLst/>
              <a:rect l="l" t="t" r="r" b="b"/>
              <a:pathLst>
                <a:path w="59729" h="4118" extrusionOk="0">
                  <a:moveTo>
                    <a:pt x="1" y="0"/>
                  </a:moveTo>
                  <a:lnTo>
                    <a:pt x="59729" y="4117"/>
                  </a:lnTo>
                  <a:lnTo>
                    <a:pt x="59729" y="0"/>
                  </a:lnTo>
                  <a:close/>
                </a:path>
              </a:pathLst>
            </a:custGeom>
            <a:solidFill>
              <a:srgbClr val="C39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548;p51">
            <a:extLst>
              <a:ext uri="{FF2B5EF4-FFF2-40B4-BE49-F238E27FC236}">
                <a16:creationId xmlns:a16="http://schemas.microsoft.com/office/drawing/2014/main" id="{0D2F161B-8297-C7EC-12B9-C3B2C4B811E2}"/>
              </a:ext>
            </a:extLst>
          </p:cNvPr>
          <p:cNvSpPr txBox="1"/>
          <p:nvPr/>
        </p:nvSpPr>
        <p:spPr>
          <a:xfrm>
            <a:off x="575558" y="4535713"/>
            <a:ext cx="4087246"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Fira Sans"/>
                <a:ea typeface="Fira Sans"/>
                <a:cs typeface="Fira Sans"/>
                <a:sym typeface="Fira Sans"/>
              </a:rPr>
              <a:t>Thực hiện việc đào tạo trên mô hình phân loại SVM và đánh giá trên tập kiểm tra</a:t>
            </a:r>
            <a:endParaRPr sz="1500">
              <a:latin typeface="Fira Sans"/>
              <a:ea typeface="Fira Sans"/>
              <a:cs typeface="Fira Sans"/>
              <a:sym typeface="Fira Sans"/>
            </a:endParaRPr>
          </a:p>
        </p:txBody>
      </p:sp>
      <p:sp>
        <p:nvSpPr>
          <p:cNvPr id="13" name="Google Shape;841;p40">
            <a:extLst>
              <a:ext uri="{FF2B5EF4-FFF2-40B4-BE49-F238E27FC236}">
                <a16:creationId xmlns:a16="http://schemas.microsoft.com/office/drawing/2014/main" id="{A4E55401-C035-57BF-7C09-7EB7AF203B57}"/>
              </a:ext>
            </a:extLst>
          </p:cNvPr>
          <p:cNvSpPr/>
          <p:nvPr/>
        </p:nvSpPr>
        <p:spPr>
          <a:xfrm rot="2362806">
            <a:off x="4359653" y="4231832"/>
            <a:ext cx="243736" cy="239348"/>
          </a:xfrm>
          <a:custGeom>
            <a:avLst/>
            <a:gdLst/>
            <a:ahLst/>
            <a:cxnLst/>
            <a:rect l="l" t="t" r="r" b="b"/>
            <a:pathLst>
              <a:path w="6277" h="6164" extrusionOk="0">
                <a:moveTo>
                  <a:pt x="3101" y="1"/>
                </a:moveTo>
                <a:cubicBezTo>
                  <a:pt x="3092" y="1"/>
                  <a:pt x="3082" y="1"/>
                  <a:pt x="3072" y="2"/>
                </a:cubicBezTo>
                <a:cubicBezTo>
                  <a:pt x="2154" y="65"/>
                  <a:pt x="1235" y="160"/>
                  <a:pt x="317" y="255"/>
                </a:cubicBezTo>
                <a:cubicBezTo>
                  <a:pt x="95" y="255"/>
                  <a:pt x="0" y="445"/>
                  <a:pt x="95" y="667"/>
                </a:cubicBezTo>
                <a:lnTo>
                  <a:pt x="918" y="2472"/>
                </a:lnTo>
                <a:cubicBezTo>
                  <a:pt x="963" y="2572"/>
                  <a:pt x="1045" y="2613"/>
                  <a:pt x="1132" y="2613"/>
                </a:cubicBezTo>
                <a:cubicBezTo>
                  <a:pt x="1293" y="2613"/>
                  <a:pt x="1466" y="2468"/>
                  <a:pt x="1425" y="2282"/>
                </a:cubicBezTo>
                <a:cubicBezTo>
                  <a:pt x="1330" y="1902"/>
                  <a:pt x="1235" y="1554"/>
                  <a:pt x="1140" y="1205"/>
                </a:cubicBezTo>
                <a:lnTo>
                  <a:pt x="1140" y="1205"/>
                </a:lnTo>
                <a:cubicBezTo>
                  <a:pt x="3357" y="2060"/>
                  <a:pt x="5004" y="3802"/>
                  <a:pt x="5891" y="6051"/>
                </a:cubicBezTo>
                <a:cubicBezTo>
                  <a:pt x="5929" y="6128"/>
                  <a:pt x="6004" y="6163"/>
                  <a:pt x="6076" y="6163"/>
                </a:cubicBezTo>
                <a:cubicBezTo>
                  <a:pt x="6180" y="6163"/>
                  <a:pt x="6277" y="6087"/>
                  <a:pt x="6239" y="5956"/>
                </a:cubicBezTo>
                <a:cubicBezTo>
                  <a:pt x="5510" y="3517"/>
                  <a:pt x="3642" y="1617"/>
                  <a:pt x="1299" y="699"/>
                </a:cubicBezTo>
                <a:cubicBezTo>
                  <a:pt x="1900" y="635"/>
                  <a:pt x="2502" y="604"/>
                  <a:pt x="3072" y="540"/>
                </a:cubicBezTo>
                <a:cubicBezTo>
                  <a:pt x="3410" y="510"/>
                  <a:pt x="3420" y="1"/>
                  <a:pt x="31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41;p40">
            <a:extLst>
              <a:ext uri="{FF2B5EF4-FFF2-40B4-BE49-F238E27FC236}">
                <a16:creationId xmlns:a16="http://schemas.microsoft.com/office/drawing/2014/main" id="{3C628C3E-DFF5-8B31-73E0-0BAED2059A1A}"/>
              </a:ext>
            </a:extLst>
          </p:cNvPr>
          <p:cNvSpPr/>
          <p:nvPr/>
        </p:nvSpPr>
        <p:spPr>
          <a:xfrm rot="7651326">
            <a:off x="4768020" y="2081862"/>
            <a:ext cx="243736" cy="239348"/>
          </a:xfrm>
          <a:custGeom>
            <a:avLst/>
            <a:gdLst/>
            <a:ahLst/>
            <a:cxnLst/>
            <a:rect l="l" t="t" r="r" b="b"/>
            <a:pathLst>
              <a:path w="6277" h="6164" extrusionOk="0">
                <a:moveTo>
                  <a:pt x="3101" y="1"/>
                </a:moveTo>
                <a:cubicBezTo>
                  <a:pt x="3092" y="1"/>
                  <a:pt x="3082" y="1"/>
                  <a:pt x="3072" y="2"/>
                </a:cubicBezTo>
                <a:cubicBezTo>
                  <a:pt x="2154" y="65"/>
                  <a:pt x="1235" y="160"/>
                  <a:pt x="317" y="255"/>
                </a:cubicBezTo>
                <a:cubicBezTo>
                  <a:pt x="95" y="255"/>
                  <a:pt x="0" y="445"/>
                  <a:pt x="95" y="667"/>
                </a:cubicBezTo>
                <a:lnTo>
                  <a:pt x="918" y="2472"/>
                </a:lnTo>
                <a:cubicBezTo>
                  <a:pt x="963" y="2572"/>
                  <a:pt x="1045" y="2613"/>
                  <a:pt x="1132" y="2613"/>
                </a:cubicBezTo>
                <a:cubicBezTo>
                  <a:pt x="1293" y="2613"/>
                  <a:pt x="1466" y="2468"/>
                  <a:pt x="1425" y="2282"/>
                </a:cubicBezTo>
                <a:cubicBezTo>
                  <a:pt x="1330" y="1902"/>
                  <a:pt x="1235" y="1554"/>
                  <a:pt x="1140" y="1205"/>
                </a:cubicBezTo>
                <a:lnTo>
                  <a:pt x="1140" y="1205"/>
                </a:lnTo>
                <a:cubicBezTo>
                  <a:pt x="3357" y="2060"/>
                  <a:pt x="5004" y="3802"/>
                  <a:pt x="5891" y="6051"/>
                </a:cubicBezTo>
                <a:cubicBezTo>
                  <a:pt x="5929" y="6128"/>
                  <a:pt x="6004" y="6163"/>
                  <a:pt x="6076" y="6163"/>
                </a:cubicBezTo>
                <a:cubicBezTo>
                  <a:pt x="6180" y="6163"/>
                  <a:pt x="6277" y="6087"/>
                  <a:pt x="6239" y="5956"/>
                </a:cubicBezTo>
                <a:cubicBezTo>
                  <a:pt x="5510" y="3517"/>
                  <a:pt x="3642" y="1617"/>
                  <a:pt x="1299" y="699"/>
                </a:cubicBezTo>
                <a:cubicBezTo>
                  <a:pt x="1900" y="635"/>
                  <a:pt x="2502" y="604"/>
                  <a:pt x="3072" y="540"/>
                </a:cubicBezTo>
                <a:cubicBezTo>
                  <a:pt x="3410" y="510"/>
                  <a:pt x="3420" y="1"/>
                  <a:pt x="31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Picture 15">
            <a:extLst>
              <a:ext uri="{FF2B5EF4-FFF2-40B4-BE49-F238E27FC236}">
                <a16:creationId xmlns:a16="http://schemas.microsoft.com/office/drawing/2014/main" id="{5811965C-D9B3-6720-ACED-DFDD34C5F7E4}"/>
              </a:ext>
            </a:extLst>
          </p:cNvPr>
          <p:cNvPicPr>
            <a:picLocks noChangeAspect="1"/>
          </p:cNvPicPr>
          <p:nvPr/>
        </p:nvPicPr>
        <p:blipFill>
          <a:blip r:embed="rId5"/>
          <a:stretch>
            <a:fillRect/>
          </a:stretch>
        </p:blipFill>
        <p:spPr>
          <a:xfrm>
            <a:off x="5316168" y="1336000"/>
            <a:ext cx="3626791" cy="1573345"/>
          </a:xfrm>
          <a:prstGeom prst="rect">
            <a:avLst/>
          </a:prstGeom>
        </p:spPr>
      </p:pic>
      <p:sp>
        <p:nvSpPr>
          <p:cNvPr id="17" name="Google Shape;844;p40">
            <a:extLst>
              <a:ext uri="{FF2B5EF4-FFF2-40B4-BE49-F238E27FC236}">
                <a16:creationId xmlns:a16="http://schemas.microsoft.com/office/drawing/2014/main" id="{A4E0C773-7659-F64F-8E1A-466A7D261FD4}"/>
              </a:ext>
            </a:extLst>
          </p:cNvPr>
          <p:cNvSpPr/>
          <p:nvPr/>
        </p:nvSpPr>
        <p:spPr>
          <a:xfrm rot="13753131">
            <a:off x="4700889" y="3072393"/>
            <a:ext cx="339258" cy="308155"/>
          </a:xfrm>
          <a:custGeom>
            <a:avLst/>
            <a:gdLst/>
            <a:ahLst/>
            <a:cxnLst/>
            <a:rect l="l" t="t" r="r" b="b"/>
            <a:pathLst>
              <a:path w="8737" h="7936" extrusionOk="0">
                <a:moveTo>
                  <a:pt x="8568" y="0"/>
                </a:moveTo>
                <a:cubicBezTo>
                  <a:pt x="8525" y="0"/>
                  <a:pt x="8482" y="18"/>
                  <a:pt x="8451" y="59"/>
                </a:cubicBezTo>
                <a:cubicBezTo>
                  <a:pt x="6519" y="2782"/>
                  <a:pt x="3986" y="4936"/>
                  <a:pt x="945" y="6266"/>
                </a:cubicBezTo>
                <a:cubicBezTo>
                  <a:pt x="1072" y="5917"/>
                  <a:pt x="1230" y="5601"/>
                  <a:pt x="1420" y="5252"/>
                </a:cubicBezTo>
                <a:cubicBezTo>
                  <a:pt x="1530" y="5056"/>
                  <a:pt x="1352" y="4874"/>
                  <a:pt x="1170" y="4874"/>
                </a:cubicBezTo>
                <a:cubicBezTo>
                  <a:pt x="1087" y="4874"/>
                  <a:pt x="1004" y="4911"/>
                  <a:pt x="945" y="4999"/>
                </a:cubicBezTo>
                <a:cubicBezTo>
                  <a:pt x="565" y="5537"/>
                  <a:pt x="375" y="6044"/>
                  <a:pt x="217" y="6678"/>
                </a:cubicBezTo>
                <a:cubicBezTo>
                  <a:pt x="217" y="6709"/>
                  <a:pt x="217" y="6741"/>
                  <a:pt x="217" y="6773"/>
                </a:cubicBezTo>
                <a:cubicBezTo>
                  <a:pt x="154" y="7026"/>
                  <a:pt x="90" y="7311"/>
                  <a:pt x="27" y="7596"/>
                </a:cubicBezTo>
                <a:cubicBezTo>
                  <a:pt x="0" y="7755"/>
                  <a:pt x="107" y="7935"/>
                  <a:pt x="271" y="7935"/>
                </a:cubicBezTo>
                <a:cubicBezTo>
                  <a:pt x="304" y="7935"/>
                  <a:pt x="339" y="7928"/>
                  <a:pt x="375" y="7913"/>
                </a:cubicBezTo>
                <a:cubicBezTo>
                  <a:pt x="1262" y="7628"/>
                  <a:pt x="2180" y="7438"/>
                  <a:pt x="3130" y="7279"/>
                </a:cubicBezTo>
                <a:cubicBezTo>
                  <a:pt x="3430" y="7249"/>
                  <a:pt x="3333" y="6767"/>
                  <a:pt x="3028" y="6767"/>
                </a:cubicBezTo>
                <a:cubicBezTo>
                  <a:pt x="3010" y="6767"/>
                  <a:pt x="2991" y="6769"/>
                  <a:pt x="2972" y="6773"/>
                </a:cubicBezTo>
                <a:cubicBezTo>
                  <a:pt x="2180" y="6899"/>
                  <a:pt x="1420" y="7058"/>
                  <a:pt x="660" y="7279"/>
                </a:cubicBezTo>
                <a:cubicBezTo>
                  <a:pt x="692" y="7153"/>
                  <a:pt x="692" y="7026"/>
                  <a:pt x="724" y="6931"/>
                </a:cubicBezTo>
                <a:cubicBezTo>
                  <a:pt x="4017" y="5506"/>
                  <a:pt x="6804" y="3226"/>
                  <a:pt x="8673" y="185"/>
                </a:cubicBezTo>
                <a:cubicBezTo>
                  <a:pt x="8737" y="78"/>
                  <a:pt x="8656" y="0"/>
                  <a:pt x="85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pic>
        <p:nvPicPr>
          <p:cNvPr id="5" name="Picture 4">
            <a:extLst>
              <a:ext uri="{FF2B5EF4-FFF2-40B4-BE49-F238E27FC236}">
                <a16:creationId xmlns:a16="http://schemas.microsoft.com/office/drawing/2014/main" id="{CAE36F65-EE08-02D7-A7A0-FEF8CDF4EF2F}"/>
              </a:ext>
            </a:extLst>
          </p:cNvPr>
          <p:cNvPicPr>
            <a:picLocks noChangeAspect="1"/>
          </p:cNvPicPr>
          <p:nvPr/>
        </p:nvPicPr>
        <p:blipFill>
          <a:blip r:embed="rId3"/>
          <a:stretch>
            <a:fillRect/>
          </a:stretch>
        </p:blipFill>
        <p:spPr>
          <a:xfrm>
            <a:off x="98015" y="1439803"/>
            <a:ext cx="4128973" cy="1614682"/>
          </a:xfrm>
          <a:prstGeom prst="rect">
            <a:avLst/>
          </a:prstGeom>
        </p:spPr>
      </p:pic>
      <p:pic>
        <p:nvPicPr>
          <p:cNvPr id="7" name="Picture 6">
            <a:extLst>
              <a:ext uri="{FF2B5EF4-FFF2-40B4-BE49-F238E27FC236}">
                <a16:creationId xmlns:a16="http://schemas.microsoft.com/office/drawing/2014/main" id="{505BEBF9-3E12-CB6C-76F5-A0E2A74C1001}"/>
              </a:ext>
            </a:extLst>
          </p:cNvPr>
          <p:cNvPicPr>
            <a:picLocks noChangeAspect="1"/>
          </p:cNvPicPr>
          <p:nvPr/>
        </p:nvPicPr>
        <p:blipFill>
          <a:blip r:embed="rId4"/>
          <a:stretch>
            <a:fillRect/>
          </a:stretch>
        </p:blipFill>
        <p:spPr>
          <a:xfrm>
            <a:off x="5544148" y="900053"/>
            <a:ext cx="2750019" cy="1347091"/>
          </a:xfrm>
          <a:prstGeom prst="rect">
            <a:avLst/>
          </a:prstGeom>
        </p:spPr>
      </p:pic>
      <p:pic>
        <p:nvPicPr>
          <p:cNvPr id="9" name="Picture 8">
            <a:extLst>
              <a:ext uri="{FF2B5EF4-FFF2-40B4-BE49-F238E27FC236}">
                <a16:creationId xmlns:a16="http://schemas.microsoft.com/office/drawing/2014/main" id="{C447B0CE-7DCD-11E8-A421-9CEE7C121FAE}"/>
              </a:ext>
            </a:extLst>
          </p:cNvPr>
          <p:cNvPicPr>
            <a:picLocks noChangeAspect="1"/>
          </p:cNvPicPr>
          <p:nvPr/>
        </p:nvPicPr>
        <p:blipFill>
          <a:blip r:embed="rId5"/>
          <a:stretch>
            <a:fillRect/>
          </a:stretch>
        </p:blipFill>
        <p:spPr>
          <a:xfrm>
            <a:off x="5707463" y="2648314"/>
            <a:ext cx="2982389" cy="2385911"/>
          </a:xfrm>
          <a:prstGeom prst="rect">
            <a:avLst/>
          </a:prstGeom>
        </p:spPr>
      </p:pic>
      <p:pic>
        <p:nvPicPr>
          <p:cNvPr id="13" name="Picture 12">
            <a:extLst>
              <a:ext uri="{FF2B5EF4-FFF2-40B4-BE49-F238E27FC236}">
                <a16:creationId xmlns:a16="http://schemas.microsoft.com/office/drawing/2014/main" id="{A30C0FAD-F3CC-A85C-6192-BF078EB047A1}"/>
              </a:ext>
            </a:extLst>
          </p:cNvPr>
          <p:cNvPicPr>
            <a:picLocks noChangeAspect="1"/>
          </p:cNvPicPr>
          <p:nvPr/>
        </p:nvPicPr>
        <p:blipFill>
          <a:blip r:embed="rId6"/>
          <a:stretch>
            <a:fillRect/>
          </a:stretch>
        </p:blipFill>
        <p:spPr>
          <a:xfrm>
            <a:off x="98015" y="3263772"/>
            <a:ext cx="4128973" cy="1770453"/>
          </a:xfrm>
          <a:prstGeom prst="rect">
            <a:avLst/>
          </a:prstGeom>
        </p:spPr>
      </p:pic>
      <p:sp>
        <p:nvSpPr>
          <p:cNvPr id="14" name="Google Shape;841;p40">
            <a:extLst>
              <a:ext uri="{FF2B5EF4-FFF2-40B4-BE49-F238E27FC236}">
                <a16:creationId xmlns:a16="http://schemas.microsoft.com/office/drawing/2014/main" id="{091C9AE7-B384-1694-F145-3BF806A8C27D}"/>
              </a:ext>
            </a:extLst>
          </p:cNvPr>
          <p:cNvSpPr/>
          <p:nvPr/>
        </p:nvSpPr>
        <p:spPr>
          <a:xfrm rot="7651326">
            <a:off x="4763700" y="1718697"/>
            <a:ext cx="243736" cy="239348"/>
          </a:xfrm>
          <a:custGeom>
            <a:avLst/>
            <a:gdLst/>
            <a:ahLst/>
            <a:cxnLst/>
            <a:rect l="l" t="t" r="r" b="b"/>
            <a:pathLst>
              <a:path w="6277" h="6164" extrusionOk="0">
                <a:moveTo>
                  <a:pt x="3101" y="1"/>
                </a:moveTo>
                <a:cubicBezTo>
                  <a:pt x="3092" y="1"/>
                  <a:pt x="3082" y="1"/>
                  <a:pt x="3072" y="2"/>
                </a:cubicBezTo>
                <a:cubicBezTo>
                  <a:pt x="2154" y="65"/>
                  <a:pt x="1235" y="160"/>
                  <a:pt x="317" y="255"/>
                </a:cubicBezTo>
                <a:cubicBezTo>
                  <a:pt x="95" y="255"/>
                  <a:pt x="0" y="445"/>
                  <a:pt x="95" y="667"/>
                </a:cubicBezTo>
                <a:lnTo>
                  <a:pt x="918" y="2472"/>
                </a:lnTo>
                <a:cubicBezTo>
                  <a:pt x="963" y="2572"/>
                  <a:pt x="1045" y="2613"/>
                  <a:pt x="1132" y="2613"/>
                </a:cubicBezTo>
                <a:cubicBezTo>
                  <a:pt x="1293" y="2613"/>
                  <a:pt x="1466" y="2468"/>
                  <a:pt x="1425" y="2282"/>
                </a:cubicBezTo>
                <a:cubicBezTo>
                  <a:pt x="1330" y="1902"/>
                  <a:pt x="1235" y="1554"/>
                  <a:pt x="1140" y="1205"/>
                </a:cubicBezTo>
                <a:lnTo>
                  <a:pt x="1140" y="1205"/>
                </a:lnTo>
                <a:cubicBezTo>
                  <a:pt x="3357" y="2060"/>
                  <a:pt x="5004" y="3802"/>
                  <a:pt x="5891" y="6051"/>
                </a:cubicBezTo>
                <a:cubicBezTo>
                  <a:pt x="5929" y="6128"/>
                  <a:pt x="6004" y="6163"/>
                  <a:pt x="6076" y="6163"/>
                </a:cubicBezTo>
                <a:cubicBezTo>
                  <a:pt x="6180" y="6163"/>
                  <a:pt x="6277" y="6087"/>
                  <a:pt x="6239" y="5956"/>
                </a:cubicBezTo>
                <a:cubicBezTo>
                  <a:pt x="5510" y="3517"/>
                  <a:pt x="3642" y="1617"/>
                  <a:pt x="1299" y="699"/>
                </a:cubicBezTo>
                <a:cubicBezTo>
                  <a:pt x="1900" y="635"/>
                  <a:pt x="2502" y="604"/>
                  <a:pt x="3072" y="540"/>
                </a:cubicBezTo>
                <a:cubicBezTo>
                  <a:pt x="3410" y="510"/>
                  <a:pt x="3420" y="1"/>
                  <a:pt x="31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41;p40">
            <a:extLst>
              <a:ext uri="{FF2B5EF4-FFF2-40B4-BE49-F238E27FC236}">
                <a16:creationId xmlns:a16="http://schemas.microsoft.com/office/drawing/2014/main" id="{1A539A52-77FD-C712-A8EE-DC62B144383D}"/>
              </a:ext>
            </a:extLst>
          </p:cNvPr>
          <p:cNvSpPr/>
          <p:nvPr/>
        </p:nvSpPr>
        <p:spPr>
          <a:xfrm rot="7735597">
            <a:off x="4594026" y="4199327"/>
            <a:ext cx="243736" cy="239348"/>
          </a:xfrm>
          <a:custGeom>
            <a:avLst/>
            <a:gdLst/>
            <a:ahLst/>
            <a:cxnLst/>
            <a:rect l="l" t="t" r="r" b="b"/>
            <a:pathLst>
              <a:path w="6277" h="6164" extrusionOk="0">
                <a:moveTo>
                  <a:pt x="3101" y="1"/>
                </a:moveTo>
                <a:cubicBezTo>
                  <a:pt x="3092" y="1"/>
                  <a:pt x="3082" y="1"/>
                  <a:pt x="3072" y="2"/>
                </a:cubicBezTo>
                <a:cubicBezTo>
                  <a:pt x="2154" y="65"/>
                  <a:pt x="1235" y="160"/>
                  <a:pt x="317" y="255"/>
                </a:cubicBezTo>
                <a:cubicBezTo>
                  <a:pt x="95" y="255"/>
                  <a:pt x="0" y="445"/>
                  <a:pt x="95" y="667"/>
                </a:cubicBezTo>
                <a:lnTo>
                  <a:pt x="918" y="2472"/>
                </a:lnTo>
                <a:cubicBezTo>
                  <a:pt x="963" y="2572"/>
                  <a:pt x="1045" y="2613"/>
                  <a:pt x="1132" y="2613"/>
                </a:cubicBezTo>
                <a:cubicBezTo>
                  <a:pt x="1293" y="2613"/>
                  <a:pt x="1466" y="2468"/>
                  <a:pt x="1425" y="2282"/>
                </a:cubicBezTo>
                <a:cubicBezTo>
                  <a:pt x="1330" y="1902"/>
                  <a:pt x="1235" y="1554"/>
                  <a:pt x="1140" y="1205"/>
                </a:cubicBezTo>
                <a:lnTo>
                  <a:pt x="1140" y="1205"/>
                </a:lnTo>
                <a:cubicBezTo>
                  <a:pt x="3357" y="2060"/>
                  <a:pt x="5004" y="3802"/>
                  <a:pt x="5891" y="6051"/>
                </a:cubicBezTo>
                <a:cubicBezTo>
                  <a:pt x="5929" y="6128"/>
                  <a:pt x="6004" y="6163"/>
                  <a:pt x="6076" y="6163"/>
                </a:cubicBezTo>
                <a:cubicBezTo>
                  <a:pt x="6180" y="6163"/>
                  <a:pt x="6277" y="6087"/>
                  <a:pt x="6239" y="5956"/>
                </a:cubicBezTo>
                <a:cubicBezTo>
                  <a:pt x="5510" y="3517"/>
                  <a:pt x="3642" y="1617"/>
                  <a:pt x="1299" y="699"/>
                </a:cubicBezTo>
                <a:cubicBezTo>
                  <a:pt x="1900" y="635"/>
                  <a:pt x="2502" y="604"/>
                  <a:pt x="3072" y="540"/>
                </a:cubicBezTo>
                <a:cubicBezTo>
                  <a:pt x="3410" y="510"/>
                  <a:pt x="3420" y="1"/>
                  <a:pt x="31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527;p51">
            <a:extLst>
              <a:ext uri="{FF2B5EF4-FFF2-40B4-BE49-F238E27FC236}">
                <a16:creationId xmlns:a16="http://schemas.microsoft.com/office/drawing/2014/main" id="{552D9210-218F-B1D2-93B6-5898AB7E853D}"/>
              </a:ext>
            </a:extLst>
          </p:cNvPr>
          <p:cNvGrpSpPr/>
          <p:nvPr/>
        </p:nvGrpSpPr>
        <p:grpSpPr>
          <a:xfrm>
            <a:off x="1462251" y="900053"/>
            <a:ext cx="2623930" cy="467501"/>
            <a:chOff x="2388234" y="1132589"/>
            <a:chExt cx="1995364" cy="406119"/>
          </a:xfrm>
        </p:grpSpPr>
        <p:sp>
          <p:nvSpPr>
            <p:cNvPr id="17" name="Google Shape;1528;p51">
              <a:extLst>
                <a:ext uri="{FF2B5EF4-FFF2-40B4-BE49-F238E27FC236}">
                  <a16:creationId xmlns:a16="http://schemas.microsoft.com/office/drawing/2014/main" id="{BCB83B54-F951-4345-8089-3D76D5455067}"/>
                </a:ext>
              </a:extLst>
            </p:cNvPr>
            <p:cNvSpPr/>
            <p:nvPr/>
          </p:nvSpPr>
          <p:spPr>
            <a:xfrm>
              <a:off x="2542451" y="1132589"/>
              <a:ext cx="1841146" cy="406119"/>
            </a:xfrm>
            <a:custGeom>
              <a:avLst/>
              <a:gdLst/>
              <a:ahLst/>
              <a:cxnLst/>
              <a:rect l="l" t="t" r="r" b="b"/>
              <a:pathLst>
                <a:path w="59729" h="13175" extrusionOk="0">
                  <a:moveTo>
                    <a:pt x="1" y="0"/>
                  </a:moveTo>
                  <a:lnTo>
                    <a:pt x="1" y="13174"/>
                  </a:lnTo>
                  <a:lnTo>
                    <a:pt x="59729" y="13174"/>
                  </a:lnTo>
                  <a:lnTo>
                    <a:pt x="59729" y="0"/>
                  </a:lnTo>
                  <a:close/>
                </a:path>
              </a:pathLst>
            </a:custGeom>
            <a:solidFill>
              <a:srgbClr val="D3B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29;p51">
              <a:extLst>
                <a:ext uri="{FF2B5EF4-FFF2-40B4-BE49-F238E27FC236}">
                  <a16:creationId xmlns:a16="http://schemas.microsoft.com/office/drawing/2014/main" id="{B70726A5-81C7-0382-D594-181AEA747BC8}"/>
                </a:ext>
              </a:extLst>
            </p:cNvPr>
            <p:cNvSpPr/>
            <p:nvPr/>
          </p:nvSpPr>
          <p:spPr>
            <a:xfrm>
              <a:off x="2388234" y="1132589"/>
              <a:ext cx="154248" cy="406119"/>
            </a:xfrm>
            <a:custGeom>
              <a:avLst/>
              <a:gdLst/>
              <a:ahLst/>
              <a:cxnLst/>
              <a:rect l="l" t="t" r="r" b="b"/>
              <a:pathLst>
                <a:path w="5004" h="13175" extrusionOk="0">
                  <a:moveTo>
                    <a:pt x="0" y="0"/>
                  </a:moveTo>
                  <a:lnTo>
                    <a:pt x="0" y="13174"/>
                  </a:lnTo>
                  <a:lnTo>
                    <a:pt x="5004" y="13174"/>
                  </a:lnTo>
                  <a:lnTo>
                    <a:pt x="5004" y="0"/>
                  </a:lnTo>
                  <a:close/>
                </a:path>
              </a:pathLst>
            </a:custGeom>
            <a:solidFill>
              <a:srgbClr val="C39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30;p51">
              <a:extLst>
                <a:ext uri="{FF2B5EF4-FFF2-40B4-BE49-F238E27FC236}">
                  <a16:creationId xmlns:a16="http://schemas.microsoft.com/office/drawing/2014/main" id="{259B46D0-ECDA-F1B1-869C-0EC403207707}"/>
                </a:ext>
              </a:extLst>
            </p:cNvPr>
            <p:cNvSpPr/>
            <p:nvPr/>
          </p:nvSpPr>
          <p:spPr>
            <a:xfrm>
              <a:off x="2542451" y="1132589"/>
              <a:ext cx="1841146" cy="126937"/>
            </a:xfrm>
            <a:custGeom>
              <a:avLst/>
              <a:gdLst/>
              <a:ahLst/>
              <a:cxnLst/>
              <a:rect l="l" t="t" r="r" b="b"/>
              <a:pathLst>
                <a:path w="59729" h="4118" extrusionOk="0">
                  <a:moveTo>
                    <a:pt x="1" y="0"/>
                  </a:moveTo>
                  <a:lnTo>
                    <a:pt x="59729" y="4117"/>
                  </a:lnTo>
                  <a:lnTo>
                    <a:pt x="59729" y="0"/>
                  </a:lnTo>
                  <a:close/>
                </a:path>
              </a:pathLst>
            </a:custGeom>
            <a:solidFill>
              <a:srgbClr val="C39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548;p51">
            <a:extLst>
              <a:ext uri="{FF2B5EF4-FFF2-40B4-BE49-F238E27FC236}">
                <a16:creationId xmlns:a16="http://schemas.microsoft.com/office/drawing/2014/main" id="{CB44DC54-6C3A-59A9-78BF-105FBCB372FE}"/>
              </a:ext>
            </a:extLst>
          </p:cNvPr>
          <p:cNvSpPr txBox="1"/>
          <p:nvPr/>
        </p:nvSpPr>
        <p:spPr>
          <a:xfrm>
            <a:off x="1665048" y="1011543"/>
            <a:ext cx="2332940"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latin typeface="Fira Sans"/>
                <a:ea typeface="Fira Sans"/>
                <a:cs typeface="Fira Sans"/>
                <a:sym typeface="Fira Sans"/>
              </a:rPr>
              <a:t>Test trên thư mục test</a:t>
            </a:r>
            <a:endParaRPr sz="1500">
              <a:latin typeface="Fira Sans"/>
              <a:ea typeface="Fira Sans"/>
              <a:cs typeface="Fira Sans"/>
              <a:sym typeface="Fira Sans"/>
            </a:endParaRPr>
          </a:p>
        </p:txBody>
      </p:sp>
      <p:grpSp>
        <p:nvGrpSpPr>
          <p:cNvPr id="21" name="Google Shape;1527;p51">
            <a:extLst>
              <a:ext uri="{FF2B5EF4-FFF2-40B4-BE49-F238E27FC236}">
                <a16:creationId xmlns:a16="http://schemas.microsoft.com/office/drawing/2014/main" id="{FF587CB8-F704-7134-40C3-0A5D5A8817DC}"/>
              </a:ext>
            </a:extLst>
          </p:cNvPr>
          <p:cNvGrpSpPr/>
          <p:nvPr/>
        </p:nvGrpSpPr>
        <p:grpSpPr>
          <a:xfrm>
            <a:off x="6681170" y="2290304"/>
            <a:ext cx="1158432" cy="314849"/>
            <a:chOff x="2388234" y="1132589"/>
            <a:chExt cx="1995364" cy="406119"/>
          </a:xfrm>
        </p:grpSpPr>
        <p:sp>
          <p:nvSpPr>
            <p:cNvPr id="22" name="Google Shape;1528;p51">
              <a:extLst>
                <a:ext uri="{FF2B5EF4-FFF2-40B4-BE49-F238E27FC236}">
                  <a16:creationId xmlns:a16="http://schemas.microsoft.com/office/drawing/2014/main" id="{6B7D6BDB-832F-17AA-915C-7FCA3C92096D}"/>
                </a:ext>
              </a:extLst>
            </p:cNvPr>
            <p:cNvSpPr/>
            <p:nvPr/>
          </p:nvSpPr>
          <p:spPr>
            <a:xfrm>
              <a:off x="2542451" y="1132589"/>
              <a:ext cx="1841146" cy="406119"/>
            </a:xfrm>
            <a:custGeom>
              <a:avLst/>
              <a:gdLst/>
              <a:ahLst/>
              <a:cxnLst/>
              <a:rect l="l" t="t" r="r" b="b"/>
              <a:pathLst>
                <a:path w="59729" h="13175" extrusionOk="0">
                  <a:moveTo>
                    <a:pt x="1" y="0"/>
                  </a:moveTo>
                  <a:lnTo>
                    <a:pt x="1" y="13174"/>
                  </a:lnTo>
                  <a:lnTo>
                    <a:pt x="59729" y="13174"/>
                  </a:lnTo>
                  <a:lnTo>
                    <a:pt x="59729" y="0"/>
                  </a:lnTo>
                  <a:close/>
                </a:path>
              </a:pathLst>
            </a:custGeom>
            <a:solidFill>
              <a:srgbClr val="D3B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29;p51">
              <a:extLst>
                <a:ext uri="{FF2B5EF4-FFF2-40B4-BE49-F238E27FC236}">
                  <a16:creationId xmlns:a16="http://schemas.microsoft.com/office/drawing/2014/main" id="{B337D205-C7A9-103A-C377-D4C44F42F10A}"/>
                </a:ext>
              </a:extLst>
            </p:cNvPr>
            <p:cNvSpPr/>
            <p:nvPr/>
          </p:nvSpPr>
          <p:spPr>
            <a:xfrm>
              <a:off x="2388234" y="1132589"/>
              <a:ext cx="154248" cy="406119"/>
            </a:xfrm>
            <a:custGeom>
              <a:avLst/>
              <a:gdLst/>
              <a:ahLst/>
              <a:cxnLst/>
              <a:rect l="l" t="t" r="r" b="b"/>
              <a:pathLst>
                <a:path w="5004" h="13175" extrusionOk="0">
                  <a:moveTo>
                    <a:pt x="0" y="0"/>
                  </a:moveTo>
                  <a:lnTo>
                    <a:pt x="0" y="13174"/>
                  </a:lnTo>
                  <a:lnTo>
                    <a:pt x="5004" y="13174"/>
                  </a:lnTo>
                  <a:lnTo>
                    <a:pt x="5004" y="0"/>
                  </a:lnTo>
                  <a:close/>
                </a:path>
              </a:pathLst>
            </a:custGeom>
            <a:solidFill>
              <a:srgbClr val="C39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30;p51">
              <a:extLst>
                <a:ext uri="{FF2B5EF4-FFF2-40B4-BE49-F238E27FC236}">
                  <a16:creationId xmlns:a16="http://schemas.microsoft.com/office/drawing/2014/main" id="{68C5EFC6-5BE6-0590-DB57-390F8C848545}"/>
                </a:ext>
              </a:extLst>
            </p:cNvPr>
            <p:cNvSpPr/>
            <p:nvPr/>
          </p:nvSpPr>
          <p:spPr>
            <a:xfrm>
              <a:off x="2542451" y="1132589"/>
              <a:ext cx="1841146" cy="126937"/>
            </a:xfrm>
            <a:custGeom>
              <a:avLst/>
              <a:gdLst/>
              <a:ahLst/>
              <a:cxnLst/>
              <a:rect l="l" t="t" r="r" b="b"/>
              <a:pathLst>
                <a:path w="59729" h="4118" extrusionOk="0">
                  <a:moveTo>
                    <a:pt x="1" y="0"/>
                  </a:moveTo>
                  <a:lnTo>
                    <a:pt x="59729" y="4117"/>
                  </a:lnTo>
                  <a:lnTo>
                    <a:pt x="59729" y="0"/>
                  </a:lnTo>
                  <a:close/>
                </a:path>
              </a:pathLst>
            </a:custGeom>
            <a:solidFill>
              <a:srgbClr val="C39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548;p51">
            <a:extLst>
              <a:ext uri="{FF2B5EF4-FFF2-40B4-BE49-F238E27FC236}">
                <a16:creationId xmlns:a16="http://schemas.microsoft.com/office/drawing/2014/main" id="{06696205-0A12-000F-BAF7-561C2A0827D8}"/>
              </a:ext>
            </a:extLst>
          </p:cNvPr>
          <p:cNvSpPr txBox="1"/>
          <p:nvPr/>
        </p:nvSpPr>
        <p:spPr>
          <a:xfrm>
            <a:off x="6705739" y="2359942"/>
            <a:ext cx="1166564" cy="17557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latin typeface="Fira Sans"/>
                <a:ea typeface="Fira Sans"/>
                <a:cs typeface="Fira Sans"/>
                <a:sym typeface="Fira Sans"/>
              </a:rPr>
              <a:t>Mở Camera</a:t>
            </a:r>
            <a:endParaRPr sz="1500">
              <a:latin typeface="Fira Sans"/>
              <a:ea typeface="Fira Sans"/>
              <a:cs typeface="Fira Sans"/>
              <a:sym typeface="Fira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4" name="Google Shape;644;p69">
            <a:extLst>
              <a:ext uri="{FF2B5EF4-FFF2-40B4-BE49-F238E27FC236}">
                <a16:creationId xmlns:a16="http://schemas.microsoft.com/office/drawing/2014/main" id="{33206A5F-A582-E132-80F7-A0FCB569243D}"/>
              </a:ext>
            </a:extLst>
          </p:cNvPr>
          <p:cNvSpPr txBox="1">
            <a:spLocks noGrp="1"/>
          </p:cNvSpPr>
          <p:nvPr>
            <p:ph type="title"/>
          </p:nvPr>
        </p:nvSpPr>
        <p:spPr>
          <a:xfrm>
            <a:off x="1150302" y="400098"/>
            <a:ext cx="684339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500" b="1">
                <a:latin typeface="Fira Sans Extra Condensed Medium" panose="020B0604020202020204" charset="0"/>
                <a:cs typeface="Fira Sans Extra Condensed Medium" panose="020B0604020202020204" charset="0"/>
              </a:rPr>
              <a:t>NHẬN DIỆN KHUÔN MẶT VỚI SVM, MTCNN VÀ FACENET</a:t>
            </a:r>
            <a:endParaRPr sz="2500" b="1">
              <a:latin typeface="Fira Sans Extra Condensed Medium" panose="020B0604020202020204" charset="0"/>
              <a:cs typeface="Fira Sans Extra Condensed Medium" panose="020B0604020202020204" charset="0"/>
            </a:endParaRPr>
          </a:p>
        </p:txBody>
      </p:sp>
      <p:pic>
        <p:nvPicPr>
          <p:cNvPr id="6" name="Picture 5">
            <a:extLst>
              <a:ext uri="{FF2B5EF4-FFF2-40B4-BE49-F238E27FC236}">
                <a16:creationId xmlns:a16="http://schemas.microsoft.com/office/drawing/2014/main" id="{BEA2E3F4-654D-0E43-D7C1-8AC520AECBDF}"/>
              </a:ext>
            </a:extLst>
          </p:cNvPr>
          <p:cNvPicPr>
            <a:picLocks noChangeAspect="1"/>
          </p:cNvPicPr>
          <p:nvPr/>
        </p:nvPicPr>
        <p:blipFill>
          <a:blip r:embed="rId3"/>
          <a:stretch>
            <a:fillRect/>
          </a:stretch>
        </p:blipFill>
        <p:spPr>
          <a:xfrm>
            <a:off x="195137" y="1372245"/>
            <a:ext cx="2515638" cy="3602642"/>
          </a:xfrm>
          <a:prstGeom prst="rect">
            <a:avLst/>
          </a:prstGeom>
        </p:spPr>
      </p:pic>
      <p:grpSp>
        <p:nvGrpSpPr>
          <p:cNvPr id="7" name="Google Shape;787;p39">
            <a:extLst>
              <a:ext uri="{FF2B5EF4-FFF2-40B4-BE49-F238E27FC236}">
                <a16:creationId xmlns:a16="http://schemas.microsoft.com/office/drawing/2014/main" id="{C801917D-91D4-9F65-67E1-5D98E61D9496}"/>
              </a:ext>
            </a:extLst>
          </p:cNvPr>
          <p:cNvGrpSpPr/>
          <p:nvPr/>
        </p:nvGrpSpPr>
        <p:grpSpPr>
          <a:xfrm>
            <a:off x="3111747" y="2302505"/>
            <a:ext cx="2189121" cy="1112122"/>
            <a:chOff x="746288" y="1137075"/>
            <a:chExt cx="2189121" cy="1112122"/>
          </a:xfrm>
        </p:grpSpPr>
        <p:sp>
          <p:nvSpPr>
            <p:cNvPr id="8" name="Google Shape;788;p39">
              <a:extLst>
                <a:ext uri="{FF2B5EF4-FFF2-40B4-BE49-F238E27FC236}">
                  <a16:creationId xmlns:a16="http://schemas.microsoft.com/office/drawing/2014/main" id="{C729E3E0-E136-C5A9-8B95-83252465B68D}"/>
                </a:ext>
              </a:extLst>
            </p:cNvPr>
            <p:cNvSpPr/>
            <p:nvPr/>
          </p:nvSpPr>
          <p:spPr>
            <a:xfrm>
              <a:off x="762209" y="1138138"/>
              <a:ext cx="2173199" cy="1111058"/>
            </a:xfrm>
            <a:custGeom>
              <a:avLst/>
              <a:gdLst/>
              <a:ahLst/>
              <a:cxnLst/>
              <a:rect l="l" t="t" r="r" b="b"/>
              <a:pathLst>
                <a:path w="73568" h="37612" extrusionOk="0">
                  <a:moveTo>
                    <a:pt x="71146" y="0"/>
                  </a:moveTo>
                  <a:cubicBezTo>
                    <a:pt x="70666" y="0"/>
                    <a:pt x="70211" y="151"/>
                    <a:pt x="70242" y="464"/>
                  </a:cubicBezTo>
                  <a:cubicBezTo>
                    <a:pt x="70970" y="5499"/>
                    <a:pt x="71414" y="10566"/>
                    <a:pt x="71509" y="15633"/>
                  </a:cubicBezTo>
                  <a:cubicBezTo>
                    <a:pt x="71540" y="18008"/>
                    <a:pt x="71540" y="20415"/>
                    <a:pt x="71445" y="22822"/>
                  </a:cubicBezTo>
                  <a:cubicBezTo>
                    <a:pt x="71319" y="25229"/>
                    <a:pt x="70590" y="27794"/>
                    <a:pt x="71034" y="30201"/>
                  </a:cubicBezTo>
                  <a:cubicBezTo>
                    <a:pt x="70875" y="30201"/>
                    <a:pt x="70685" y="30232"/>
                    <a:pt x="70527" y="30296"/>
                  </a:cubicBezTo>
                  <a:cubicBezTo>
                    <a:pt x="63275" y="32608"/>
                    <a:pt x="55294" y="34223"/>
                    <a:pt x="48010" y="36471"/>
                  </a:cubicBezTo>
                  <a:lnTo>
                    <a:pt x="47915" y="36471"/>
                  </a:lnTo>
                  <a:cubicBezTo>
                    <a:pt x="46902" y="36439"/>
                    <a:pt x="45920" y="36439"/>
                    <a:pt x="44938" y="36408"/>
                  </a:cubicBezTo>
                  <a:lnTo>
                    <a:pt x="44527" y="36376"/>
                  </a:lnTo>
                  <a:cubicBezTo>
                    <a:pt x="44527" y="36408"/>
                    <a:pt x="44527" y="36408"/>
                    <a:pt x="44527" y="36408"/>
                  </a:cubicBezTo>
                  <a:cubicBezTo>
                    <a:pt x="37655" y="36281"/>
                    <a:pt x="30782" y="36059"/>
                    <a:pt x="23942" y="35648"/>
                  </a:cubicBezTo>
                  <a:cubicBezTo>
                    <a:pt x="19540" y="35394"/>
                    <a:pt x="15170" y="35078"/>
                    <a:pt x="10799" y="34698"/>
                  </a:cubicBezTo>
                  <a:cubicBezTo>
                    <a:pt x="7756" y="34446"/>
                    <a:pt x="4639" y="33974"/>
                    <a:pt x="1514" y="33974"/>
                  </a:cubicBezTo>
                  <a:cubicBezTo>
                    <a:pt x="1094" y="33974"/>
                    <a:pt x="674" y="33982"/>
                    <a:pt x="253" y="34001"/>
                  </a:cubicBezTo>
                  <a:cubicBezTo>
                    <a:pt x="95" y="34033"/>
                    <a:pt x="0" y="34128"/>
                    <a:pt x="158" y="34191"/>
                  </a:cubicBezTo>
                  <a:cubicBezTo>
                    <a:pt x="3420" y="35109"/>
                    <a:pt x="7411" y="35299"/>
                    <a:pt x="11084" y="35616"/>
                  </a:cubicBezTo>
                  <a:cubicBezTo>
                    <a:pt x="14853" y="35933"/>
                    <a:pt x="18653" y="36249"/>
                    <a:pt x="22453" y="36471"/>
                  </a:cubicBezTo>
                  <a:cubicBezTo>
                    <a:pt x="30909" y="37041"/>
                    <a:pt x="39365" y="37485"/>
                    <a:pt x="47884" y="37611"/>
                  </a:cubicBezTo>
                  <a:cubicBezTo>
                    <a:pt x="48169" y="37611"/>
                    <a:pt x="48390" y="37580"/>
                    <a:pt x="48549" y="37516"/>
                  </a:cubicBezTo>
                  <a:cubicBezTo>
                    <a:pt x="50892" y="37263"/>
                    <a:pt x="53204" y="36629"/>
                    <a:pt x="55326" y="35996"/>
                  </a:cubicBezTo>
                  <a:cubicBezTo>
                    <a:pt x="61090" y="34698"/>
                    <a:pt x="66600" y="32956"/>
                    <a:pt x="71730" y="31341"/>
                  </a:cubicBezTo>
                  <a:cubicBezTo>
                    <a:pt x="72237" y="31182"/>
                    <a:pt x="72364" y="30961"/>
                    <a:pt x="72301" y="30739"/>
                  </a:cubicBezTo>
                  <a:cubicBezTo>
                    <a:pt x="73346" y="28586"/>
                    <a:pt x="73124" y="26179"/>
                    <a:pt x="73251" y="23962"/>
                  </a:cubicBezTo>
                  <a:cubicBezTo>
                    <a:pt x="73441" y="21302"/>
                    <a:pt x="73567" y="18642"/>
                    <a:pt x="73536" y="16013"/>
                  </a:cubicBezTo>
                  <a:cubicBezTo>
                    <a:pt x="73472" y="10819"/>
                    <a:pt x="73029" y="5626"/>
                    <a:pt x="72206" y="464"/>
                  </a:cubicBezTo>
                  <a:cubicBezTo>
                    <a:pt x="72157" y="159"/>
                    <a:pt x="71638" y="0"/>
                    <a:pt x="71146" y="0"/>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89;p39">
              <a:extLst>
                <a:ext uri="{FF2B5EF4-FFF2-40B4-BE49-F238E27FC236}">
                  <a16:creationId xmlns:a16="http://schemas.microsoft.com/office/drawing/2014/main" id="{FB39741D-7BBD-5037-9368-00DC2A743F99}"/>
                </a:ext>
              </a:extLst>
            </p:cNvPr>
            <p:cNvSpPr/>
            <p:nvPr/>
          </p:nvSpPr>
          <p:spPr>
            <a:xfrm>
              <a:off x="2203795" y="1988135"/>
              <a:ext cx="625864" cy="207725"/>
            </a:xfrm>
            <a:custGeom>
              <a:avLst/>
              <a:gdLst/>
              <a:ahLst/>
              <a:cxnLst/>
              <a:rect l="l" t="t" r="r" b="b"/>
              <a:pathLst>
                <a:path w="21187" h="7032" extrusionOk="0">
                  <a:moveTo>
                    <a:pt x="5605" y="1"/>
                  </a:moveTo>
                  <a:cubicBezTo>
                    <a:pt x="4687" y="2502"/>
                    <a:pt x="2787" y="4941"/>
                    <a:pt x="0" y="7031"/>
                  </a:cubicBezTo>
                  <a:cubicBezTo>
                    <a:pt x="7221" y="5416"/>
                    <a:pt x="14314" y="3769"/>
                    <a:pt x="21123" y="1711"/>
                  </a:cubicBezTo>
                  <a:cubicBezTo>
                    <a:pt x="21155" y="1679"/>
                    <a:pt x="21187" y="1679"/>
                    <a:pt x="21187" y="1679"/>
                  </a:cubicBezTo>
                  <a:lnTo>
                    <a:pt x="20807" y="1679"/>
                  </a:lnTo>
                  <a:cubicBezTo>
                    <a:pt x="20585" y="1679"/>
                    <a:pt x="20458" y="1616"/>
                    <a:pt x="20458" y="1552"/>
                  </a:cubicBezTo>
                  <a:cubicBezTo>
                    <a:pt x="15486" y="1077"/>
                    <a:pt x="10514" y="602"/>
                    <a:pt x="5605" y="1"/>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0;p39">
              <a:extLst>
                <a:ext uri="{FF2B5EF4-FFF2-40B4-BE49-F238E27FC236}">
                  <a16:creationId xmlns:a16="http://schemas.microsoft.com/office/drawing/2014/main" id="{E6C21F01-6E27-6B13-E7E5-D0ED8BF5752E}"/>
                </a:ext>
              </a:extLst>
            </p:cNvPr>
            <p:cNvSpPr/>
            <p:nvPr/>
          </p:nvSpPr>
          <p:spPr>
            <a:xfrm>
              <a:off x="769683" y="1334251"/>
              <a:ext cx="2091816" cy="868860"/>
            </a:xfrm>
            <a:custGeom>
              <a:avLst/>
              <a:gdLst/>
              <a:ahLst/>
              <a:cxnLst/>
              <a:rect l="l" t="t" r="r" b="b"/>
              <a:pathLst>
                <a:path w="70813" h="29413" extrusionOk="0">
                  <a:moveTo>
                    <a:pt x="70496" y="0"/>
                  </a:moveTo>
                  <a:cubicBezTo>
                    <a:pt x="70464" y="32"/>
                    <a:pt x="70432" y="32"/>
                    <a:pt x="70401" y="32"/>
                  </a:cubicBezTo>
                  <a:cubicBezTo>
                    <a:pt x="49236" y="32"/>
                    <a:pt x="28071" y="517"/>
                    <a:pt x="6932" y="517"/>
                  </a:cubicBezTo>
                  <a:cubicBezTo>
                    <a:pt x="5170" y="517"/>
                    <a:pt x="3408" y="514"/>
                    <a:pt x="1647" y="507"/>
                  </a:cubicBezTo>
                  <a:cubicBezTo>
                    <a:pt x="1520" y="507"/>
                    <a:pt x="1457" y="443"/>
                    <a:pt x="1489" y="412"/>
                  </a:cubicBezTo>
                  <a:lnTo>
                    <a:pt x="1425" y="412"/>
                  </a:lnTo>
                  <a:cubicBezTo>
                    <a:pt x="1425" y="665"/>
                    <a:pt x="1394" y="887"/>
                    <a:pt x="1394" y="1140"/>
                  </a:cubicBezTo>
                  <a:cubicBezTo>
                    <a:pt x="1235" y="3990"/>
                    <a:pt x="1109" y="6809"/>
                    <a:pt x="982" y="9627"/>
                  </a:cubicBezTo>
                  <a:cubicBezTo>
                    <a:pt x="665" y="15423"/>
                    <a:pt x="380" y="21187"/>
                    <a:pt x="95" y="26982"/>
                  </a:cubicBezTo>
                  <a:cubicBezTo>
                    <a:pt x="95" y="27045"/>
                    <a:pt x="64" y="27077"/>
                    <a:pt x="0" y="27109"/>
                  </a:cubicBezTo>
                  <a:cubicBezTo>
                    <a:pt x="14491" y="28473"/>
                    <a:pt x="28769" y="29412"/>
                    <a:pt x="43468" y="29412"/>
                  </a:cubicBezTo>
                  <a:cubicBezTo>
                    <a:pt x="44799" y="29412"/>
                    <a:pt x="46134" y="29405"/>
                    <a:pt x="47472" y="29389"/>
                  </a:cubicBezTo>
                  <a:lnTo>
                    <a:pt x="47694" y="29389"/>
                  </a:lnTo>
                  <a:cubicBezTo>
                    <a:pt x="47694" y="29389"/>
                    <a:pt x="47726" y="29357"/>
                    <a:pt x="47789" y="29357"/>
                  </a:cubicBezTo>
                  <a:lnTo>
                    <a:pt x="47821" y="29357"/>
                  </a:lnTo>
                  <a:cubicBezTo>
                    <a:pt x="50354" y="26982"/>
                    <a:pt x="52254" y="24638"/>
                    <a:pt x="53521" y="22042"/>
                  </a:cubicBezTo>
                  <a:cubicBezTo>
                    <a:pt x="53426" y="21978"/>
                    <a:pt x="53489" y="21883"/>
                    <a:pt x="53648" y="21852"/>
                  </a:cubicBezTo>
                  <a:cubicBezTo>
                    <a:pt x="53701" y="21812"/>
                    <a:pt x="53782" y="21794"/>
                    <a:pt x="53867" y="21794"/>
                  </a:cubicBezTo>
                  <a:cubicBezTo>
                    <a:pt x="53985" y="21794"/>
                    <a:pt x="54113" y="21828"/>
                    <a:pt x="54186" y="21883"/>
                  </a:cubicBezTo>
                  <a:cubicBezTo>
                    <a:pt x="59507" y="22327"/>
                    <a:pt x="64827" y="22865"/>
                    <a:pt x="70179" y="23372"/>
                  </a:cubicBezTo>
                  <a:cubicBezTo>
                    <a:pt x="70084" y="18526"/>
                    <a:pt x="70749" y="13649"/>
                    <a:pt x="70781" y="8804"/>
                  </a:cubicBezTo>
                  <a:cubicBezTo>
                    <a:pt x="70812" y="5859"/>
                    <a:pt x="70686" y="2945"/>
                    <a:pt x="70496"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1;p39">
              <a:extLst>
                <a:ext uri="{FF2B5EF4-FFF2-40B4-BE49-F238E27FC236}">
                  <a16:creationId xmlns:a16="http://schemas.microsoft.com/office/drawing/2014/main" id="{43F2CCD4-33EE-26DE-B107-61F0C9FB226D}"/>
                </a:ext>
              </a:extLst>
            </p:cNvPr>
            <p:cNvSpPr/>
            <p:nvPr/>
          </p:nvSpPr>
          <p:spPr>
            <a:xfrm>
              <a:off x="801497" y="1149954"/>
              <a:ext cx="2050637" cy="196471"/>
            </a:xfrm>
            <a:custGeom>
              <a:avLst/>
              <a:gdLst/>
              <a:ahLst/>
              <a:cxnLst/>
              <a:rect l="l" t="t" r="r" b="b"/>
              <a:pathLst>
                <a:path w="69419" h="6651" extrusionOk="0">
                  <a:moveTo>
                    <a:pt x="68975" y="0"/>
                  </a:moveTo>
                  <a:cubicBezTo>
                    <a:pt x="52547" y="46"/>
                    <a:pt x="36036" y="305"/>
                    <a:pt x="19562" y="305"/>
                  </a:cubicBezTo>
                  <a:cubicBezTo>
                    <a:pt x="13139" y="305"/>
                    <a:pt x="6722" y="265"/>
                    <a:pt x="317" y="159"/>
                  </a:cubicBezTo>
                  <a:cubicBezTo>
                    <a:pt x="127" y="159"/>
                    <a:pt x="32" y="95"/>
                    <a:pt x="32" y="32"/>
                  </a:cubicBezTo>
                  <a:lnTo>
                    <a:pt x="0" y="32"/>
                  </a:lnTo>
                  <a:cubicBezTo>
                    <a:pt x="729" y="2217"/>
                    <a:pt x="507" y="4434"/>
                    <a:pt x="348" y="6651"/>
                  </a:cubicBezTo>
                  <a:lnTo>
                    <a:pt x="412" y="6651"/>
                  </a:lnTo>
                  <a:cubicBezTo>
                    <a:pt x="443" y="6619"/>
                    <a:pt x="475" y="6587"/>
                    <a:pt x="570" y="6587"/>
                  </a:cubicBezTo>
                  <a:cubicBezTo>
                    <a:pt x="23404" y="5954"/>
                    <a:pt x="46459" y="6207"/>
                    <a:pt x="69324" y="6049"/>
                  </a:cubicBezTo>
                  <a:cubicBezTo>
                    <a:pt x="69355" y="6049"/>
                    <a:pt x="69387" y="6049"/>
                    <a:pt x="69419" y="6081"/>
                  </a:cubicBezTo>
                  <a:cubicBezTo>
                    <a:pt x="69292" y="4054"/>
                    <a:pt x="69165" y="2027"/>
                    <a:pt x="68975"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92;p39">
              <a:extLst>
                <a:ext uri="{FF2B5EF4-FFF2-40B4-BE49-F238E27FC236}">
                  <a16:creationId xmlns:a16="http://schemas.microsoft.com/office/drawing/2014/main" id="{B1A1BCA1-F7CC-DD02-A3BD-1A69D68B240C}"/>
                </a:ext>
              </a:extLst>
            </p:cNvPr>
            <p:cNvSpPr/>
            <p:nvPr/>
          </p:nvSpPr>
          <p:spPr>
            <a:xfrm>
              <a:off x="769683" y="1300841"/>
              <a:ext cx="2086174" cy="65579"/>
            </a:xfrm>
            <a:custGeom>
              <a:avLst/>
              <a:gdLst/>
              <a:ahLst/>
              <a:cxnLst/>
              <a:rect l="l" t="t" r="r" b="b"/>
              <a:pathLst>
                <a:path w="70622" h="2220" extrusionOk="0">
                  <a:moveTo>
                    <a:pt x="53697" y="0"/>
                  </a:moveTo>
                  <a:cubicBezTo>
                    <a:pt x="36077" y="0"/>
                    <a:pt x="18358" y="1139"/>
                    <a:pt x="792" y="1384"/>
                  </a:cubicBezTo>
                  <a:cubicBezTo>
                    <a:pt x="0" y="1384"/>
                    <a:pt x="32" y="1954"/>
                    <a:pt x="792" y="1986"/>
                  </a:cubicBezTo>
                  <a:cubicBezTo>
                    <a:pt x="4669" y="2154"/>
                    <a:pt x="8546" y="2220"/>
                    <a:pt x="12424" y="2220"/>
                  </a:cubicBezTo>
                  <a:cubicBezTo>
                    <a:pt x="27002" y="2220"/>
                    <a:pt x="41583" y="1285"/>
                    <a:pt x="56175" y="1285"/>
                  </a:cubicBezTo>
                  <a:cubicBezTo>
                    <a:pt x="60462" y="1285"/>
                    <a:pt x="64750" y="1366"/>
                    <a:pt x="69039" y="1574"/>
                  </a:cubicBezTo>
                  <a:cubicBezTo>
                    <a:pt x="69079" y="1576"/>
                    <a:pt x="69117" y="1577"/>
                    <a:pt x="69155" y="1577"/>
                  </a:cubicBezTo>
                  <a:cubicBezTo>
                    <a:pt x="70621" y="1577"/>
                    <a:pt x="70583" y="401"/>
                    <a:pt x="69039" y="339"/>
                  </a:cubicBezTo>
                  <a:cubicBezTo>
                    <a:pt x="63937" y="97"/>
                    <a:pt x="58821" y="0"/>
                    <a:pt x="53697"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93;p39">
              <a:extLst>
                <a:ext uri="{FF2B5EF4-FFF2-40B4-BE49-F238E27FC236}">
                  <a16:creationId xmlns:a16="http://schemas.microsoft.com/office/drawing/2014/main" id="{CE2D1F07-022C-925E-88EA-AF13B9125541}"/>
                </a:ext>
              </a:extLst>
            </p:cNvPr>
            <p:cNvSpPr/>
            <p:nvPr/>
          </p:nvSpPr>
          <p:spPr>
            <a:xfrm>
              <a:off x="2069065" y="1980159"/>
              <a:ext cx="310761" cy="233455"/>
            </a:xfrm>
            <a:custGeom>
              <a:avLst/>
              <a:gdLst/>
              <a:ahLst/>
              <a:cxnLst/>
              <a:rect l="l" t="t" r="r" b="b"/>
              <a:pathLst>
                <a:path w="10520" h="7903" extrusionOk="0">
                  <a:moveTo>
                    <a:pt x="9572" y="0"/>
                  </a:moveTo>
                  <a:cubicBezTo>
                    <a:pt x="9365" y="0"/>
                    <a:pt x="9168" y="44"/>
                    <a:pt x="9058" y="144"/>
                  </a:cubicBezTo>
                  <a:cubicBezTo>
                    <a:pt x="8963" y="176"/>
                    <a:pt x="8868" y="239"/>
                    <a:pt x="8805" y="302"/>
                  </a:cubicBezTo>
                  <a:cubicBezTo>
                    <a:pt x="7601" y="1506"/>
                    <a:pt x="6366" y="2741"/>
                    <a:pt x="5163" y="3976"/>
                  </a:cubicBezTo>
                  <a:cubicBezTo>
                    <a:pt x="4054" y="5116"/>
                    <a:pt x="3009" y="6953"/>
                    <a:pt x="412" y="7459"/>
                  </a:cubicBezTo>
                  <a:cubicBezTo>
                    <a:pt x="64" y="7523"/>
                    <a:pt x="1" y="7808"/>
                    <a:pt x="286" y="7903"/>
                  </a:cubicBezTo>
                  <a:lnTo>
                    <a:pt x="697" y="7903"/>
                  </a:lnTo>
                  <a:cubicBezTo>
                    <a:pt x="1331" y="7871"/>
                    <a:pt x="1901" y="7744"/>
                    <a:pt x="2408" y="7586"/>
                  </a:cubicBezTo>
                  <a:cubicBezTo>
                    <a:pt x="2471" y="7602"/>
                    <a:pt x="2534" y="7610"/>
                    <a:pt x="2598" y="7610"/>
                  </a:cubicBezTo>
                  <a:cubicBezTo>
                    <a:pt x="2661" y="7610"/>
                    <a:pt x="2724" y="7602"/>
                    <a:pt x="2788" y="7586"/>
                  </a:cubicBezTo>
                  <a:cubicBezTo>
                    <a:pt x="4846" y="6921"/>
                    <a:pt x="5606" y="5908"/>
                    <a:pt x="6556" y="4831"/>
                  </a:cubicBezTo>
                  <a:cubicBezTo>
                    <a:pt x="7538" y="3723"/>
                    <a:pt x="8488" y="2646"/>
                    <a:pt x="9406" y="1537"/>
                  </a:cubicBezTo>
                  <a:cubicBezTo>
                    <a:pt x="9691" y="1221"/>
                    <a:pt x="9945" y="904"/>
                    <a:pt x="10230" y="587"/>
                  </a:cubicBezTo>
                  <a:cubicBezTo>
                    <a:pt x="10230" y="587"/>
                    <a:pt x="10230" y="556"/>
                    <a:pt x="10230" y="556"/>
                  </a:cubicBezTo>
                  <a:cubicBezTo>
                    <a:pt x="10261" y="524"/>
                    <a:pt x="10293" y="492"/>
                    <a:pt x="10325" y="461"/>
                  </a:cubicBezTo>
                  <a:cubicBezTo>
                    <a:pt x="10520" y="201"/>
                    <a:pt x="10020" y="0"/>
                    <a:pt x="9572"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94;p39">
              <a:extLst>
                <a:ext uri="{FF2B5EF4-FFF2-40B4-BE49-F238E27FC236}">
                  <a16:creationId xmlns:a16="http://schemas.microsoft.com/office/drawing/2014/main" id="{DD68BEA4-D750-611E-642E-8050E4F506A8}"/>
                </a:ext>
              </a:extLst>
            </p:cNvPr>
            <p:cNvSpPr/>
            <p:nvPr/>
          </p:nvSpPr>
          <p:spPr>
            <a:xfrm>
              <a:off x="746288" y="1137075"/>
              <a:ext cx="2142329" cy="1078476"/>
            </a:xfrm>
            <a:custGeom>
              <a:avLst/>
              <a:gdLst/>
              <a:ahLst/>
              <a:cxnLst/>
              <a:rect l="l" t="t" r="r" b="b"/>
              <a:pathLst>
                <a:path w="72523" h="36509" extrusionOk="0">
                  <a:moveTo>
                    <a:pt x="54946" y="28812"/>
                  </a:moveTo>
                  <a:cubicBezTo>
                    <a:pt x="59855" y="29413"/>
                    <a:pt x="64827" y="29888"/>
                    <a:pt x="69799" y="30363"/>
                  </a:cubicBezTo>
                  <a:cubicBezTo>
                    <a:pt x="69799" y="30427"/>
                    <a:pt x="69926" y="30490"/>
                    <a:pt x="70148" y="30490"/>
                  </a:cubicBezTo>
                  <a:lnTo>
                    <a:pt x="70528" y="30490"/>
                  </a:lnTo>
                  <a:cubicBezTo>
                    <a:pt x="70528" y="30490"/>
                    <a:pt x="70496" y="30490"/>
                    <a:pt x="70464" y="30522"/>
                  </a:cubicBezTo>
                  <a:cubicBezTo>
                    <a:pt x="63655" y="32580"/>
                    <a:pt x="56562" y="34227"/>
                    <a:pt x="49341" y="35842"/>
                  </a:cubicBezTo>
                  <a:cubicBezTo>
                    <a:pt x="52128" y="33752"/>
                    <a:pt x="54028" y="31313"/>
                    <a:pt x="54946" y="28812"/>
                  </a:cubicBezTo>
                  <a:close/>
                  <a:moveTo>
                    <a:pt x="36535" y="1"/>
                  </a:moveTo>
                  <a:cubicBezTo>
                    <a:pt x="25067" y="1"/>
                    <a:pt x="13603" y="56"/>
                    <a:pt x="2186" y="310"/>
                  </a:cubicBezTo>
                  <a:cubicBezTo>
                    <a:pt x="1996" y="310"/>
                    <a:pt x="1901" y="373"/>
                    <a:pt x="1901" y="468"/>
                  </a:cubicBezTo>
                  <a:cubicBezTo>
                    <a:pt x="1901" y="531"/>
                    <a:pt x="1996" y="595"/>
                    <a:pt x="2186" y="595"/>
                  </a:cubicBezTo>
                  <a:cubicBezTo>
                    <a:pt x="8444" y="690"/>
                    <a:pt x="14715" y="726"/>
                    <a:pt x="20990" y="726"/>
                  </a:cubicBezTo>
                  <a:cubicBezTo>
                    <a:pt x="37611" y="726"/>
                    <a:pt x="54269" y="474"/>
                    <a:pt x="70844" y="405"/>
                  </a:cubicBezTo>
                  <a:cubicBezTo>
                    <a:pt x="71003" y="2431"/>
                    <a:pt x="71161" y="4458"/>
                    <a:pt x="71288" y="6517"/>
                  </a:cubicBezTo>
                  <a:cubicBezTo>
                    <a:pt x="71256" y="6485"/>
                    <a:pt x="71224" y="6485"/>
                    <a:pt x="71193" y="6485"/>
                  </a:cubicBezTo>
                  <a:cubicBezTo>
                    <a:pt x="48296" y="6612"/>
                    <a:pt x="25273" y="6390"/>
                    <a:pt x="2439" y="7023"/>
                  </a:cubicBezTo>
                  <a:cubicBezTo>
                    <a:pt x="2344" y="7023"/>
                    <a:pt x="2312" y="7055"/>
                    <a:pt x="2281" y="7087"/>
                  </a:cubicBezTo>
                  <a:cubicBezTo>
                    <a:pt x="2249" y="7118"/>
                    <a:pt x="2281" y="7182"/>
                    <a:pt x="2439" y="7182"/>
                  </a:cubicBezTo>
                  <a:cubicBezTo>
                    <a:pt x="4200" y="7189"/>
                    <a:pt x="5962" y="7192"/>
                    <a:pt x="7724" y="7192"/>
                  </a:cubicBezTo>
                  <a:cubicBezTo>
                    <a:pt x="28863" y="7192"/>
                    <a:pt x="50028" y="6707"/>
                    <a:pt x="71193" y="6707"/>
                  </a:cubicBezTo>
                  <a:cubicBezTo>
                    <a:pt x="71224" y="6707"/>
                    <a:pt x="71256" y="6707"/>
                    <a:pt x="71288" y="6675"/>
                  </a:cubicBezTo>
                  <a:cubicBezTo>
                    <a:pt x="71478" y="9620"/>
                    <a:pt x="71573" y="12534"/>
                    <a:pt x="71573" y="15447"/>
                  </a:cubicBezTo>
                  <a:cubicBezTo>
                    <a:pt x="71541" y="20324"/>
                    <a:pt x="70844" y="25201"/>
                    <a:pt x="70939" y="30047"/>
                  </a:cubicBezTo>
                  <a:cubicBezTo>
                    <a:pt x="65619" y="29540"/>
                    <a:pt x="60299" y="29002"/>
                    <a:pt x="54946" y="28558"/>
                  </a:cubicBezTo>
                  <a:cubicBezTo>
                    <a:pt x="54891" y="28503"/>
                    <a:pt x="54772" y="28469"/>
                    <a:pt x="54657" y="28469"/>
                  </a:cubicBezTo>
                  <a:cubicBezTo>
                    <a:pt x="54574" y="28469"/>
                    <a:pt x="54493" y="28487"/>
                    <a:pt x="54440" y="28527"/>
                  </a:cubicBezTo>
                  <a:cubicBezTo>
                    <a:pt x="54281" y="28558"/>
                    <a:pt x="54186" y="28653"/>
                    <a:pt x="54313" y="28717"/>
                  </a:cubicBezTo>
                  <a:cubicBezTo>
                    <a:pt x="53046" y="31313"/>
                    <a:pt x="51146" y="33657"/>
                    <a:pt x="48613" y="36032"/>
                  </a:cubicBezTo>
                  <a:lnTo>
                    <a:pt x="48581" y="36032"/>
                  </a:lnTo>
                  <a:cubicBezTo>
                    <a:pt x="48518" y="36032"/>
                    <a:pt x="48486" y="36064"/>
                    <a:pt x="48454" y="36064"/>
                  </a:cubicBezTo>
                  <a:cubicBezTo>
                    <a:pt x="48423" y="36064"/>
                    <a:pt x="48328" y="36032"/>
                    <a:pt x="48264" y="36032"/>
                  </a:cubicBezTo>
                  <a:cubicBezTo>
                    <a:pt x="46774" y="36053"/>
                    <a:pt x="45288" y="36063"/>
                    <a:pt x="43806" y="36063"/>
                  </a:cubicBezTo>
                  <a:cubicBezTo>
                    <a:pt x="29266" y="36063"/>
                    <a:pt x="15134" y="35106"/>
                    <a:pt x="792" y="33784"/>
                  </a:cubicBezTo>
                  <a:cubicBezTo>
                    <a:pt x="856" y="33752"/>
                    <a:pt x="887" y="33720"/>
                    <a:pt x="887" y="33657"/>
                  </a:cubicBezTo>
                  <a:cubicBezTo>
                    <a:pt x="1172" y="27862"/>
                    <a:pt x="1457" y="22098"/>
                    <a:pt x="1742" y="16302"/>
                  </a:cubicBezTo>
                  <a:cubicBezTo>
                    <a:pt x="1901" y="13484"/>
                    <a:pt x="2027" y="10665"/>
                    <a:pt x="2186" y="7815"/>
                  </a:cubicBezTo>
                  <a:cubicBezTo>
                    <a:pt x="2186" y="7562"/>
                    <a:pt x="2217" y="7340"/>
                    <a:pt x="2217" y="7087"/>
                  </a:cubicBezTo>
                  <a:cubicBezTo>
                    <a:pt x="2376" y="4870"/>
                    <a:pt x="2598" y="2621"/>
                    <a:pt x="1869" y="468"/>
                  </a:cubicBezTo>
                  <a:cubicBezTo>
                    <a:pt x="1837" y="436"/>
                    <a:pt x="1837" y="373"/>
                    <a:pt x="1806" y="341"/>
                  </a:cubicBezTo>
                  <a:cubicBezTo>
                    <a:pt x="1792" y="270"/>
                    <a:pt x="1674" y="237"/>
                    <a:pt x="1553" y="237"/>
                  </a:cubicBezTo>
                  <a:cubicBezTo>
                    <a:pt x="1405" y="237"/>
                    <a:pt x="1250" y="286"/>
                    <a:pt x="1267" y="373"/>
                  </a:cubicBezTo>
                  <a:cubicBezTo>
                    <a:pt x="1932" y="11457"/>
                    <a:pt x="571" y="22573"/>
                    <a:pt x="1" y="33657"/>
                  </a:cubicBezTo>
                  <a:cubicBezTo>
                    <a:pt x="1" y="33720"/>
                    <a:pt x="64" y="33752"/>
                    <a:pt x="96" y="33784"/>
                  </a:cubicBezTo>
                  <a:cubicBezTo>
                    <a:pt x="1" y="33847"/>
                    <a:pt x="1" y="33974"/>
                    <a:pt x="222" y="34005"/>
                  </a:cubicBezTo>
                  <a:cubicBezTo>
                    <a:pt x="13963" y="35828"/>
                    <a:pt x="28499" y="36509"/>
                    <a:pt x="42752" y="36509"/>
                  </a:cubicBezTo>
                  <a:cubicBezTo>
                    <a:pt x="44595" y="36509"/>
                    <a:pt x="46433" y="36497"/>
                    <a:pt x="48264" y="36475"/>
                  </a:cubicBezTo>
                  <a:cubicBezTo>
                    <a:pt x="48486" y="36475"/>
                    <a:pt x="48613" y="36412"/>
                    <a:pt x="48644" y="36317"/>
                  </a:cubicBezTo>
                  <a:cubicBezTo>
                    <a:pt x="48676" y="36317"/>
                    <a:pt x="48708" y="36317"/>
                    <a:pt x="48739" y="36285"/>
                  </a:cubicBezTo>
                  <a:lnTo>
                    <a:pt x="48803" y="36285"/>
                  </a:lnTo>
                  <a:cubicBezTo>
                    <a:pt x="56593" y="35019"/>
                    <a:pt x="64004" y="33055"/>
                    <a:pt x="70939" y="30902"/>
                  </a:cubicBezTo>
                  <a:cubicBezTo>
                    <a:pt x="71098" y="30838"/>
                    <a:pt x="71161" y="30743"/>
                    <a:pt x="71129" y="30680"/>
                  </a:cubicBezTo>
                  <a:cubicBezTo>
                    <a:pt x="71288" y="30680"/>
                    <a:pt x="71446" y="30648"/>
                    <a:pt x="71478" y="30553"/>
                  </a:cubicBezTo>
                  <a:cubicBezTo>
                    <a:pt x="71478" y="30490"/>
                    <a:pt x="71509" y="30427"/>
                    <a:pt x="71509" y="30363"/>
                  </a:cubicBezTo>
                  <a:cubicBezTo>
                    <a:pt x="71573" y="30300"/>
                    <a:pt x="71573" y="30237"/>
                    <a:pt x="71541" y="30173"/>
                  </a:cubicBezTo>
                  <a:cubicBezTo>
                    <a:pt x="72523" y="25328"/>
                    <a:pt x="72301" y="20356"/>
                    <a:pt x="72301" y="15447"/>
                  </a:cubicBezTo>
                  <a:cubicBezTo>
                    <a:pt x="72269" y="10444"/>
                    <a:pt x="72143" y="5377"/>
                    <a:pt x="71636" y="373"/>
                  </a:cubicBezTo>
                  <a:cubicBezTo>
                    <a:pt x="71636" y="246"/>
                    <a:pt x="71446" y="183"/>
                    <a:pt x="71288" y="183"/>
                  </a:cubicBezTo>
                  <a:cubicBezTo>
                    <a:pt x="71256" y="88"/>
                    <a:pt x="71129" y="25"/>
                    <a:pt x="70908" y="25"/>
                  </a:cubicBezTo>
                  <a:cubicBezTo>
                    <a:pt x="68367" y="32"/>
                    <a:pt x="65825" y="34"/>
                    <a:pt x="63281" y="34"/>
                  </a:cubicBezTo>
                  <a:cubicBezTo>
                    <a:pt x="54377" y="34"/>
                    <a:pt x="45455" y="1"/>
                    <a:pt x="36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821;p39">
            <a:extLst>
              <a:ext uri="{FF2B5EF4-FFF2-40B4-BE49-F238E27FC236}">
                <a16:creationId xmlns:a16="http://schemas.microsoft.com/office/drawing/2014/main" id="{10E184DF-188D-1068-3A41-13659388B0EE}"/>
              </a:ext>
            </a:extLst>
          </p:cNvPr>
          <p:cNvSpPr txBox="1"/>
          <p:nvPr/>
        </p:nvSpPr>
        <p:spPr>
          <a:xfrm>
            <a:off x="3143102" y="2654604"/>
            <a:ext cx="2142329"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Thực hiện việc load ảnh</a:t>
            </a:r>
            <a:endParaRPr>
              <a:latin typeface="Roboto"/>
              <a:ea typeface="Roboto"/>
              <a:cs typeface="Roboto"/>
              <a:sym typeface="Roboto"/>
            </a:endParaRPr>
          </a:p>
        </p:txBody>
      </p:sp>
      <p:pic>
        <p:nvPicPr>
          <p:cNvPr id="18" name="Picture 17">
            <a:extLst>
              <a:ext uri="{FF2B5EF4-FFF2-40B4-BE49-F238E27FC236}">
                <a16:creationId xmlns:a16="http://schemas.microsoft.com/office/drawing/2014/main" id="{C3C483AD-F9D0-0883-9E2B-424C371135A7}"/>
              </a:ext>
            </a:extLst>
          </p:cNvPr>
          <p:cNvPicPr>
            <a:picLocks noChangeAspect="1"/>
          </p:cNvPicPr>
          <p:nvPr/>
        </p:nvPicPr>
        <p:blipFill>
          <a:blip r:embed="rId4"/>
          <a:stretch>
            <a:fillRect/>
          </a:stretch>
        </p:blipFill>
        <p:spPr>
          <a:xfrm>
            <a:off x="6032254" y="1558607"/>
            <a:ext cx="2524477" cy="609685"/>
          </a:xfrm>
          <a:prstGeom prst="rect">
            <a:avLst/>
          </a:prstGeom>
        </p:spPr>
      </p:pic>
      <p:pic>
        <p:nvPicPr>
          <p:cNvPr id="20" name="Picture 19">
            <a:extLst>
              <a:ext uri="{FF2B5EF4-FFF2-40B4-BE49-F238E27FC236}">
                <a16:creationId xmlns:a16="http://schemas.microsoft.com/office/drawing/2014/main" id="{C707AFDD-1917-0F13-AD69-190F0D7DC714}"/>
              </a:ext>
            </a:extLst>
          </p:cNvPr>
          <p:cNvPicPr>
            <a:picLocks noChangeAspect="1"/>
          </p:cNvPicPr>
          <p:nvPr/>
        </p:nvPicPr>
        <p:blipFill>
          <a:blip r:embed="rId5"/>
          <a:stretch>
            <a:fillRect/>
          </a:stretch>
        </p:blipFill>
        <p:spPr>
          <a:xfrm>
            <a:off x="6032254" y="2302505"/>
            <a:ext cx="2619741" cy="1057423"/>
          </a:xfrm>
          <a:prstGeom prst="rect">
            <a:avLst/>
          </a:prstGeom>
        </p:spPr>
      </p:pic>
      <p:sp>
        <p:nvSpPr>
          <p:cNvPr id="21" name="Google Shape;898;p41">
            <a:extLst>
              <a:ext uri="{FF2B5EF4-FFF2-40B4-BE49-F238E27FC236}">
                <a16:creationId xmlns:a16="http://schemas.microsoft.com/office/drawing/2014/main" id="{629923C1-942D-66E6-9751-7B42AD527FDD}"/>
              </a:ext>
            </a:extLst>
          </p:cNvPr>
          <p:cNvSpPr/>
          <p:nvPr/>
        </p:nvSpPr>
        <p:spPr>
          <a:xfrm rot="1756712">
            <a:off x="2901370" y="1964571"/>
            <a:ext cx="722794" cy="134037"/>
          </a:xfrm>
          <a:custGeom>
            <a:avLst/>
            <a:gdLst/>
            <a:ahLst/>
            <a:cxnLst/>
            <a:rect l="l" t="t" r="r" b="b"/>
            <a:pathLst>
              <a:path w="24633" h="4568" extrusionOk="0">
                <a:moveTo>
                  <a:pt x="11290" y="1"/>
                </a:moveTo>
                <a:cubicBezTo>
                  <a:pt x="7396" y="1"/>
                  <a:pt x="3523" y="819"/>
                  <a:pt x="89" y="2598"/>
                </a:cubicBezTo>
                <a:cubicBezTo>
                  <a:pt x="1" y="2627"/>
                  <a:pt x="48" y="2792"/>
                  <a:pt x="156" y="2792"/>
                </a:cubicBezTo>
                <a:cubicBezTo>
                  <a:pt x="165" y="2792"/>
                  <a:pt x="174" y="2791"/>
                  <a:pt x="184" y="2788"/>
                </a:cubicBezTo>
                <a:cubicBezTo>
                  <a:pt x="3975" y="1401"/>
                  <a:pt x="7879" y="629"/>
                  <a:pt x="11761" y="629"/>
                </a:cubicBezTo>
                <a:cubicBezTo>
                  <a:pt x="15855" y="629"/>
                  <a:pt x="19924" y="1488"/>
                  <a:pt x="23809" y="3390"/>
                </a:cubicBezTo>
                <a:cubicBezTo>
                  <a:pt x="22859" y="3675"/>
                  <a:pt x="21909" y="3897"/>
                  <a:pt x="20927" y="4087"/>
                </a:cubicBezTo>
                <a:cubicBezTo>
                  <a:pt x="20630" y="4146"/>
                  <a:pt x="20723" y="4567"/>
                  <a:pt x="20997" y="4567"/>
                </a:cubicBezTo>
                <a:cubicBezTo>
                  <a:pt x="21015" y="4567"/>
                  <a:pt x="21034" y="4566"/>
                  <a:pt x="21054" y="4562"/>
                </a:cubicBezTo>
                <a:cubicBezTo>
                  <a:pt x="22194" y="4372"/>
                  <a:pt x="23302" y="4118"/>
                  <a:pt x="24379" y="3770"/>
                </a:cubicBezTo>
                <a:cubicBezTo>
                  <a:pt x="24569" y="3707"/>
                  <a:pt x="24632" y="3485"/>
                  <a:pt x="24506" y="3327"/>
                </a:cubicBezTo>
                <a:cubicBezTo>
                  <a:pt x="23840" y="2535"/>
                  <a:pt x="23112" y="1806"/>
                  <a:pt x="22352" y="1110"/>
                </a:cubicBezTo>
                <a:cubicBezTo>
                  <a:pt x="22298" y="1069"/>
                  <a:pt x="22240" y="1052"/>
                  <a:pt x="22184" y="1052"/>
                </a:cubicBezTo>
                <a:cubicBezTo>
                  <a:pt x="21978" y="1052"/>
                  <a:pt x="21804" y="1290"/>
                  <a:pt x="22004" y="1490"/>
                </a:cubicBezTo>
                <a:cubicBezTo>
                  <a:pt x="22289" y="1806"/>
                  <a:pt x="22605" y="2123"/>
                  <a:pt x="22922" y="2440"/>
                </a:cubicBezTo>
                <a:cubicBezTo>
                  <a:pt x="19325" y="866"/>
                  <a:pt x="15296" y="1"/>
                  <a:pt x="112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787;p39">
            <a:extLst>
              <a:ext uri="{FF2B5EF4-FFF2-40B4-BE49-F238E27FC236}">
                <a16:creationId xmlns:a16="http://schemas.microsoft.com/office/drawing/2014/main" id="{00E467D2-9850-3713-0214-559960A497BF}"/>
              </a:ext>
            </a:extLst>
          </p:cNvPr>
          <p:cNvGrpSpPr/>
          <p:nvPr/>
        </p:nvGrpSpPr>
        <p:grpSpPr>
          <a:xfrm>
            <a:off x="6462874" y="3700045"/>
            <a:ext cx="2189121" cy="1112122"/>
            <a:chOff x="746288" y="1137075"/>
            <a:chExt cx="2189121" cy="1112122"/>
          </a:xfrm>
        </p:grpSpPr>
        <p:sp>
          <p:nvSpPr>
            <p:cNvPr id="23" name="Google Shape;788;p39">
              <a:extLst>
                <a:ext uri="{FF2B5EF4-FFF2-40B4-BE49-F238E27FC236}">
                  <a16:creationId xmlns:a16="http://schemas.microsoft.com/office/drawing/2014/main" id="{738EC8D9-3FC0-8E0B-8DA1-CC686EB79B0D}"/>
                </a:ext>
              </a:extLst>
            </p:cNvPr>
            <p:cNvSpPr/>
            <p:nvPr/>
          </p:nvSpPr>
          <p:spPr>
            <a:xfrm>
              <a:off x="762209" y="1138138"/>
              <a:ext cx="2173199" cy="1111058"/>
            </a:xfrm>
            <a:custGeom>
              <a:avLst/>
              <a:gdLst/>
              <a:ahLst/>
              <a:cxnLst/>
              <a:rect l="l" t="t" r="r" b="b"/>
              <a:pathLst>
                <a:path w="73568" h="37612" extrusionOk="0">
                  <a:moveTo>
                    <a:pt x="71146" y="0"/>
                  </a:moveTo>
                  <a:cubicBezTo>
                    <a:pt x="70666" y="0"/>
                    <a:pt x="70211" y="151"/>
                    <a:pt x="70242" y="464"/>
                  </a:cubicBezTo>
                  <a:cubicBezTo>
                    <a:pt x="70970" y="5499"/>
                    <a:pt x="71414" y="10566"/>
                    <a:pt x="71509" y="15633"/>
                  </a:cubicBezTo>
                  <a:cubicBezTo>
                    <a:pt x="71540" y="18008"/>
                    <a:pt x="71540" y="20415"/>
                    <a:pt x="71445" y="22822"/>
                  </a:cubicBezTo>
                  <a:cubicBezTo>
                    <a:pt x="71319" y="25229"/>
                    <a:pt x="70590" y="27794"/>
                    <a:pt x="71034" y="30201"/>
                  </a:cubicBezTo>
                  <a:cubicBezTo>
                    <a:pt x="70875" y="30201"/>
                    <a:pt x="70685" y="30232"/>
                    <a:pt x="70527" y="30296"/>
                  </a:cubicBezTo>
                  <a:cubicBezTo>
                    <a:pt x="63275" y="32608"/>
                    <a:pt x="55294" y="34223"/>
                    <a:pt x="48010" y="36471"/>
                  </a:cubicBezTo>
                  <a:lnTo>
                    <a:pt x="47915" y="36471"/>
                  </a:lnTo>
                  <a:cubicBezTo>
                    <a:pt x="46902" y="36439"/>
                    <a:pt x="45920" y="36439"/>
                    <a:pt x="44938" y="36408"/>
                  </a:cubicBezTo>
                  <a:lnTo>
                    <a:pt x="44527" y="36376"/>
                  </a:lnTo>
                  <a:cubicBezTo>
                    <a:pt x="44527" y="36408"/>
                    <a:pt x="44527" y="36408"/>
                    <a:pt x="44527" y="36408"/>
                  </a:cubicBezTo>
                  <a:cubicBezTo>
                    <a:pt x="37655" y="36281"/>
                    <a:pt x="30782" y="36059"/>
                    <a:pt x="23942" y="35648"/>
                  </a:cubicBezTo>
                  <a:cubicBezTo>
                    <a:pt x="19540" y="35394"/>
                    <a:pt x="15170" y="35078"/>
                    <a:pt x="10799" y="34698"/>
                  </a:cubicBezTo>
                  <a:cubicBezTo>
                    <a:pt x="7756" y="34446"/>
                    <a:pt x="4639" y="33974"/>
                    <a:pt x="1514" y="33974"/>
                  </a:cubicBezTo>
                  <a:cubicBezTo>
                    <a:pt x="1094" y="33974"/>
                    <a:pt x="674" y="33982"/>
                    <a:pt x="253" y="34001"/>
                  </a:cubicBezTo>
                  <a:cubicBezTo>
                    <a:pt x="95" y="34033"/>
                    <a:pt x="0" y="34128"/>
                    <a:pt x="158" y="34191"/>
                  </a:cubicBezTo>
                  <a:cubicBezTo>
                    <a:pt x="3420" y="35109"/>
                    <a:pt x="7411" y="35299"/>
                    <a:pt x="11084" y="35616"/>
                  </a:cubicBezTo>
                  <a:cubicBezTo>
                    <a:pt x="14853" y="35933"/>
                    <a:pt x="18653" y="36249"/>
                    <a:pt x="22453" y="36471"/>
                  </a:cubicBezTo>
                  <a:cubicBezTo>
                    <a:pt x="30909" y="37041"/>
                    <a:pt x="39365" y="37485"/>
                    <a:pt x="47884" y="37611"/>
                  </a:cubicBezTo>
                  <a:cubicBezTo>
                    <a:pt x="48169" y="37611"/>
                    <a:pt x="48390" y="37580"/>
                    <a:pt x="48549" y="37516"/>
                  </a:cubicBezTo>
                  <a:cubicBezTo>
                    <a:pt x="50892" y="37263"/>
                    <a:pt x="53204" y="36629"/>
                    <a:pt x="55326" y="35996"/>
                  </a:cubicBezTo>
                  <a:cubicBezTo>
                    <a:pt x="61090" y="34698"/>
                    <a:pt x="66600" y="32956"/>
                    <a:pt x="71730" y="31341"/>
                  </a:cubicBezTo>
                  <a:cubicBezTo>
                    <a:pt x="72237" y="31182"/>
                    <a:pt x="72364" y="30961"/>
                    <a:pt x="72301" y="30739"/>
                  </a:cubicBezTo>
                  <a:cubicBezTo>
                    <a:pt x="73346" y="28586"/>
                    <a:pt x="73124" y="26179"/>
                    <a:pt x="73251" y="23962"/>
                  </a:cubicBezTo>
                  <a:cubicBezTo>
                    <a:pt x="73441" y="21302"/>
                    <a:pt x="73567" y="18642"/>
                    <a:pt x="73536" y="16013"/>
                  </a:cubicBezTo>
                  <a:cubicBezTo>
                    <a:pt x="73472" y="10819"/>
                    <a:pt x="73029" y="5626"/>
                    <a:pt x="72206" y="464"/>
                  </a:cubicBezTo>
                  <a:cubicBezTo>
                    <a:pt x="72157" y="159"/>
                    <a:pt x="71638" y="0"/>
                    <a:pt x="71146" y="0"/>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89;p39">
              <a:extLst>
                <a:ext uri="{FF2B5EF4-FFF2-40B4-BE49-F238E27FC236}">
                  <a16:creationId xmlns:a16="http://schemas.microsoft.com/office/drawing/2014/main" id="{C531D74F-FFA2-D6AE-A3B7-1EE98C3F128B}"/>
                </a:ext>
              </a:extLst>
            </p:cNvPr>
            <p:cNvSpPr/>
            <p:nvPr/>
          </p:nvSpPr>
          <p:spPr>
            <a:xfrm>
              <a:off x="2203795" y="1988135"/>
              <a:ext cx="625864" cy="207725"/>
            </a:xfrm>
            <a:custGeom>
              <a:avLst/>
              <a:gdLst/>
              <a:ahLst/>
              <a:cxnLst/>
              <a:rect l="l" t="t" r="r" b="b"/>
              <a:pathLst>
                <a:path w="21187" h="7032" extrusionOk="0">
                  <a:moveTo>
                    <a:pt x="5605" y="1"/>
                  </a:moveTo>
                  <a:cubicBezTo>
                    <a:pt x="4687" y="2502"/>
                    <a:pt x="2787" y="4941"/>
                    <a:pt x="0" y="7031"/>
                  </a:cubicBezTo>
                  <a:cubicBezTo>
                    <a:pt x="7221" y="5416"/>
                    <a:pt x="14314" y="3769"/>
                    <a:pt x="21123" y="1711"/>
                  </a:cubicBezTo>
                  <a:cubicBezTo>
                    <a:pt x="21155" y="1679"/>
                    <a:pt x="21187" y="1679"/>
                    <a:pt x="21187" y="1679"/>
                  </a:cubicBezTo>
                  <a:lnTo>
                    <a:pt x="20807" y="1679"/>
                  </a:lnTo>
                  <a:cubicBezTo>
                    <a:pt x="20585" y="1679"/>
                    <a:pt x="20458" y="1616"/>
                    <a:pt x="20458" y="1552"/>
                  </a:cubicBezTo>
                  <a:cubicBezTo>
                    <a:pt x="15486" y="1077"/>
                    <a:pt x="10514" y="602"/>
                    <a:pt x="5605" y="1"/>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90;p39">
              <a:extLst>
                <a:ext uri="{FF2B5EF4-FFF2-40B4-BE49-F238E27FC236}">
                  <a16:creationId xmlns:a16="http://schemas.microsoft.com/office/drawing/2014/main" id="{548363F2-7281-1D69-8C06-54C336D61FCB}"/>
                </a:ext>
              </a:extLst>
            </p:cNvPr>
            <p:cNvSpPr/>
            <p:nvPr/>
          </p:nvSpPr>
          <p:spPr>
            <a:xfrm>
              <a:off x="769683" y="1334251"/>
              <a:ext cx="2091816" cy="868860"/>
            </a:xfrm>
            <a:custGeom>
              <a:avLst/>
              <a:gdLst/>
              <a:ahLst/>
              <a:cxnLst/>
              <a:rect l="l" t="t" r="r" b="b"/>
              <a:pathLst>
                <a:path w="70813" h="29413" extrusionOk="0">
                  <a:moveTo>
                    <a:pt x="70496" y="0"/>
                  </a:moveTo>
                  <a:cubicBezTo>
                    <a:pt x="70464" y="32"/>
                    <a:pt x="70432" y="32"/>
                    <a:pt x="70401" y="32"/>
                  </a:cubicBezTo>
                  <a:cubicBezTo>
                    <a:pt x="49236" y="32"/>
                    <a:pt x="28071" y="517"/>
                    <a:pt x="6932" y="517"/>
                  </a:cubicBezTo>
                  <a:cubicBezTo>
                    <a:pt x="5170" y="517"/>
                    <a:pt x="3408" y="514"/>
                    <a:pt x="1647" y="507"/>
                  </a:cubicBezTo>
                  <a:cubicBezTo>
                    <a:pt x="1520" y="507"/>
                    <a:pt x="1457" y="443"/>
                    <a:pt x="1489" y="412"/>
                  </a:cubicBezTo>
                  <a:lnTo>
                    <a:pt x="1425" y="412"/>
                  </a:lnTo>
                  <a:cubicBezTo>
                    <a:pt x="1425" y="665"/>
                    <a:pt x="1394" y="887"/>
                    <a:pt x="1394" y="1140"/>
                  </a:cubicBezTo>
                  <a:cubicBezTo>
                    <a:pt x="1235" y="3990"/>
                    <a:pt x="1109" y="6809"/>
                    <a:pt x="982" y="9627"/>
                  </a:cubicBezTo>
                  <a:cubicBezTo>
                    <a:pt x="665" y="15423"/>
                    <a:pt x="380" y="21187"/>
                    <a:pt x="95" y="26982"/>
                  </a:cubicBezTo>
                  <a:cubicBezTo>
                    <a:pt x="95" y="27045"/>
                    <a:pt x="64" y="27077"/>
                    <a:pt x="0" y="27109"/>
                  </a:cubicBezTo>
                  <a:cubicBezTo>
                    <a:pt x="14491" y="28473"/>
                    <a:pt x="28769" y="29412"/>
                    <a:pt x="43468" y="29412"/>
                  </a:cubicBezTo>
                  <a:cubicBezTo>
                    <a:pt x="44799" y="29412"/>
                    <a:pt x="46134" y="29405"/>
                    <a:pt x="47472" y="29389"/>
                  </a:cubicBezTo>
                  <a:lnTo>
                    <a:pt x="47694" y="29389"/>
                  </a:lnTo>
                  <a:cubicBezTo>
                    <a:pt x="47694" y="29389"/>
                    <a:pt x="47726" y="29357"/>
                    <a:pt x="47789" y="29357"/>
                  </a:cubicBezTo>
                  <a:lnTo>
                    <a:pt x="47821" y="29357"/>
                  </a:lnTo>
                  <a:cubicBezTo>
                    <a:pt x="50354" y="26982"/>
                    <a:pt x="52254" y="24638"/>
                    <a:pt x="53521" y="22042"/>
                  </a:cubicBezTo>
                  <a:cubicBezTo>
                    <a:pt x="53426" y="21978"/>
                    <a:pt x="53489" y="21883"/>
                    <a:pt x="53648" y="21852"/>
                  </a:cubicBezTo>
                  <a:cubicBezTo>
                    <a:pt x="53701" y="21812"/>
                    <a:pt x="53782" y="21794"/>
                    <a:pt x="53867" y="21794"/>
                  </a:cubicBezTo>
                  <a:cubicBezTo>
                    <a:pt x="53985" y="21794"/>
                    <a:pt x="54113" y="21828"/>
                    <a:pt x="54186" y="21883"/>
                  </a:cubicBezTo>
                  <a:cubicBezTo>
                    <a:pt x="59507" y="22327"/>
                    <a:pt x="64827" y="22865"/>
                    <a:pt x="70179" y="23372"/>
                  </a:cubicBezTo>
                  <a:cubicBezTo>
                    <a:pt x="70084" y="18526"/>
                    <a:pt x="70749" y="13649"/>
                    <a:pt x="70781" y="8804"/>
                  </a:cubicBezTo>
                  <a:cubicBezTo>
                    <a:pt x="70812" y="5859"/>
                    <a:pt x="70686" y="2945"/>
                    <a:pt x="70496"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91;p39">
              <a:extLst>
                <a:ext uri="{FF2B5EF4-FFF2-40B4-BE49-F238E27FC236}">
                  <a16:creationId xmlns:a16="http://schemas.microsoft.com/office/drawing/2014/main" id="{1A24F0CE-5CE9-F1D8-7145-1CE89E37333C}"/>
                </a:ext>
              </a:extLst>
            </p:cNvPr>
            <p:cNvSpPr/>
            <p:nvPr/>
          </p:nvSpPr>
          <p:spPr>
            <a:xfrm>
              <a:off x="801497" y="1149954"/>
              <a:ext cx="2050637" cy="196471"/>
            </a:xfrm>
            <a:custGeom>
              <a:avLst/>
              <a:gdLst/>
              <a:ahLst/>
              <a:cxnLst/>
              <a:rect l="l" t="t" r="r" b="b"/>
              <a:pathLst>
                <a:path w="69419" h="6651" extrusionOk="0">
                  <a:moveTo>
                    <a:pt x="68975" y="0"/>
                  </a:moveTo>
                  <a:cubicBezTo>
                    <a:pt x="52547" y="46"/>
                    <a:pt x="36036" y="305"/>
                    <a:pt x="19562" y="305"/>
                  </a:cubicBezTo>
                  <a:cubicBezTo>
                    <a:pt x="13139" y="305"/>
                    <a:pt x="6722" y="265"/>
                    <a:pt x="317" y="159"/>
                  </a:cubicBezTo>
                  <a:cubicBezTo>
                    <a:pt x="127" y="159"/>
                    <a:pt x="32" y="95"/>
                    <a:pt x="32" y="32"/>
                  </a:cubicBezTo>
                  <a:lnTo>
                    <a:pt x="0" y="32"/>
                  </a:lnTo>
                  <a:cubicBezTo>
                    <a:pt x="729" y="2217"/>
                    <a:pt x="507" y="4434"/>
                    <a:pt x="348" y="6651"/>
                  </a:cubicBezTo>
                  <a:lnTo>
                    <a:pt x="412" y="6651"/>
                  </a:lnTo>
                  <a:cubicBezTo>
                    <a:pt x="443" y="6619"/>
                    <a:pt x="475" y="6587"/>
                    <a:pt x="570" y="6587"/>
                  </a:cubicBezTo>
                  <a:cubicBezTo>
                    <a:pt x="23404" y="5954"/>
                    <a:pt x="46459" y="6207"/>
                    <a:pt x="69324" y="6049"/>
                  </a:cubicBezTo>
                  <a:cubicBezTo>
                    <a:pt x="69355" y="6049"/>
                    <a:pt x="69387" y="6049"/>
                    <a:pt x="69419" y="6081"/>
                  </a:cubicBezTo>
                  <a:cubicBezTo>
                    <a:pt x="69292" y="4054"/>
                    <a:pt x="69165" y="2027"/>
                    <a:pt x="68975"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92;p39">
              <a:extLst>
                <a:ext uri="{FF2B5EF4-FFF2-40B4-BE49-F238E27FC236}">
                  <a16:creationId xmlns:a16="http://schemas.microsoft.com/office/drawing/2014/main" id="{1536E148-0AB5-F99F-8ADF-05C2123D6789}"/>
                </a:ext>
              </a:extLst>
            </p:cNvPr>
            <p:cNvSpPr/>
            <p:nvPr/>
          </p:nvSpPr>
          <p:spPr>
            <a:xfrm>
              <a:off x="769683" y="1300841"/>
              <a:ext cx="2086174" cy="65579"/>
            </a:xfrm>
            <a:custGeom>
              <a:avLst/>
              <a:gdLst/>
              <a:ahLst/>
              <a:cxnLst/>
              <a:rect l="l" t="t" r="r" b="b"/>
              <a:pathLst>
                <a:path w="70622" h="2220" extrusionOk="0">
                  <a:moveTo>
                    <a:pt x="53697" y="0"/>
                  </a:moveTo>
                  <a:cubicBezTo>
                    <a:pt x="36077" y="0"/>
                    <a:pt x="18358" y="1139"/>
                    <a:pt x="792" y="1384"/>
                  </a:cubicBezTo>
                  <a:cubicBezTo>
                    <a:pt x="0" y="1384"/>
                    <a:pt x="32" y="1954"/>
                    <a:pt x="792" y="1986"/>
                  </a:cubicBezTo>
                  <a:cubicBezTo>
                    <a:pt x="4669" y="2154"/>
                    <a:pt x="8546" y="2220"/>
                    <a:pt x="12424" y="2220"/>
                  </a:cubicBezTo>
                  <a:cubicBezTo>
                    <a:pt x="27002" y="2220"/>
                    <a:pt x="41583" y="1285"/>
                    <a:pt x="56175" y="1285"/>
                  </a:cubicBezTo>
                  <a:cubicBezTo>
                    <a:pt x="60462" y="1285"/>
                    <a:pt x="64750" y="1366"/>
                    <a:pt x="69039" y="1574"/>
                  </a:cubicBezTo>
                  <a:cubicBezTo>
                    <a:pt x="69079" y="1576"/>
                    <a:pt x="69117" y="1577"/>
                    <a:pt x="69155" y="1577"/>
                  </a:cubicBezTo>
                  <a:cubicBezTo>
                    <a:pt x="70621" y="1577"/>
                    <a:pt x="70583" y="401"/>
                    <a:pt x="69039" y="339"/>
                  </a:cubicBezTo>
                  <a:cubicBezTo>
                    <a:pt x="63937" y="97"/>
                    <a:pt x="58821" y="0"/>
                    <a:pt x="53697"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93;p39">
              <a:extLst>
                <a:ext uri="{FF2B5EF4-FFF2-40B4-BE49-F238E27FC236}">
                  <a16:creationId xmlns:a16="http://schemas.microsoft.com/office/drawing/2014/main" id="{328BB1A7-2BA8-75FA-EB5E-162505FE2DCA}"/>
                </a:ext>
              </a:extLst>
            </p:cNvPr>
            <p:cNvSpPr/>
            <p:nvPr/>
          </p:nvSpPr>
          <p:spPr>
            <a:xfrm>
              <a:off x="2069065" y="1980159"/>
              <a:ext cx="310761" cy="233455"/>
            </a:xfrm>
            <a:custGeom>
              <a:avLst/>
              <a:gdLst/>
              <a:ahLst/>
              <a:cxnLst/>
              <a:rect l="l" t="t" r="r" b="b"/>
              <a:pathLst>
                <a:path w="10520" h="7903" extrusionOk="0">
                  <a:moveTo>
                    <a:pt x="9572" y="0"/>
                  </a:moveTo>
                  <a:cubicBezTo>
                    <a:pt x="9365" y="0"/>
                    <a:pt x="9168" y="44"/>
                    <a:pt x="9058" y="144"/>
                  </a:cubicBezTo>
                  <a:cubicBezTo>
                    <a:pt x="8963" y="176"/>
                    <a:pt x="8868" y="239"/>
                    <a:pt x="8805" y="302"/>
                  </a:cubicBezTo>
                  <a:cubicBezTo>
                    <a:pt x="7601" y="1506"/>
                    <a:pt x="6366" y="2741"/>
                    <a:pt x="5163" y="3976"/>
                  </a:cubicBezTo>
                  <a:cubicBezTo>
                    <a:pt x="4054" y="5116"/>
                    <a:pt x="3009" y="6953"/>
                    <a:pt x="412" y="7459"/>
                  </a:cubicBezTo>
                  <a:cubicBezTo>
                    <a:pt x="64" y="7523"/>
                    <a:pt x="1" y="7808"/>
                    <a:pt x="286" y="7903"/>
                  </a:cubicBezTo>
                  <a:lnTo>
                    <a:pt x="697" y="7903"/>
                  </a:lnTo>
                  <a:cubicBezTo>
                    <a:pt x="1331" y="7871"/>
                    <a:pt x="1901" y="7744"/>
                    <a:pt x="2408" y="7586"/>
                  </a:cubicBezTo>
                  <a:cubicBezTo>
                    <a:pt x="2471" y="7602"/>
                    <a:pt x="2534" y="7610"/>
                    <a:pt x="2598" y="7610"/>
                  </a:cubicBezTo>
                  <a:cubicBezTo>
                    <a:pt x="2661" y="7610"/>
                    <a:pt x="2724" y="7602"/>
                    <a:pt x="2788" y="7586"/>
                  </a:cubicBezTo>
                  <a:cubicBezTo>
                    <a:pt x="4846" y="6921"/>
                    <a:pt x="5606" y="5908"/>
                    <a:pt x="6556" y="4831"/>
                  </a:cubicBezTo>
                  <a:cubicBezTo>
                    <a:pt x="7538" y="3723"/>
                    <a:pt x="8488" y="2646"/>
                    <a:pt x="9406" y="1537"/>
                  </a:cubicBezTo>
                  <a:cubicBezTo>
                    <a:pt x="9691" y="1221"/>
                    <a:pt x="9945" y="904"/>
                    <a:pt x="10230" y="587"/>
                  </a:cubicBezTo>
                  <a:cubicBezTo>
                    <a:pt x="10230" y="587"/>
                    <a:pt x="10230" y="556"/>
                    <a:pt x="10230" y="556"/>
                  </a:cubicBezTo>
                  <a:cubicBezTo>
                    <a:pt x="10261" y="524"/>
                    <a:pt x="10293" y="492"/>
                    <a:pt x="10325" y="461"/>
                  </a:cubicBezTo>
                  <a:cubicBezTo>
                    <a:pt x="10520" y="201"/>
                    <a:pt x="10020" y="0"/>
                    <a:pt x="9572"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94;p39">
              <a:extLst>
                <a:ext uri="{FF2B5EF4-FFF2-40B4-BE49-F238E27FC236}">
                  <a16:creationId xmlns:a16="http://schemas.microsoft.com/office/drawing/2014/main" id="{EE5FBD69-62B7-9F4A-7967-9E7B1FAF5B9F}"/>
                </a:ext>
              </a:extLst>
            </p:cNvPr>
            <p:cNvSpPr/>
            <p:nvPr/>
          </p:nvSpPr>
          <p:spPr>
            <a:xfrm>
              <a:off x="746288" y="1137075"/>
              <a:ext cx="2142329" cy="1078476"/>
            </a:xfrm>
            <a:custGeom>
              <a:avLst/>
              <a:gdLst/>
              <a:ahLst/>
              <a:cxnLst/>
              <a:rect l="l" t="t" r="r" b="b"/>
              <a:pathLst>
                <a:path w="72523" h="36509" extrusionOk="0">
                  <a:moveTo>
                    <a:pt x="54946" y="28812"/>
                  </a:moveTo>
                  <a:cubicBezTo>
                    <a:pt x="59855" y="29413"/>
                    <a:pt x="64827" y="29888"/>
                    <a:pt x="69799" y="30363"/>
                  </a:cubicBezTo>
                  <a:cubicBezTo>
                    <a:pt x="69799" y="30427"/>
                    <a:pt x="69926" y="30490"/>
                    <a:pt x="70148" y="30490"/>
                  </a:cubicBezTo>
                  <a:lnTo>
                    <a:pt x="70528" y="30490"/>
                  </a:lnTo>
                  <a:cubicBezTo>
                    <a:pt x="70528" y="30490"/>
                    <a:pt x="70496" y="30490"/>
                    <a:pt x="70464" y="30522"/>
                  </a:cubicBezTo>
                  <a:cubicBezTo>
                    <a:pt x="63655" y="32580"/>
                    <a:pt x="56562" y="34227"/>
                    <a:pt x="49341" y="35842"/>
                  </a:cubicBezTo>
                  <a:cubicBezTo>
                    <a:pt x="52128" y="33752"/>
                    <a:pt x="54028" y="31313"/>
                    <a:pt x="54946" y="28812"/>
                  </a:cubicBezTo>
                  <a:close/>
                  <a:moveTo>
                    <a:pt x="36535" y="1"/>
                  </a:moveTo>
                  <a:cubicBezTo>
                    <a:pt x="25067" y="1"/>
                    <a:pt x="13603" y="56"/>
                    <a:pt x="2186" y="310"/>
                  </a:cubicBezTo>
                  <a:cubicBezTo>
                    <a:pt x="1996" y="310"/>
                    <a:pt x="1901" y="373"/>
                    <a:pt x="1901" y="468"/>
                  </a:cubicBezTo>
                  <a:cubicBezTo>
                    <a:pt x="1901" y="531"/>
                    <a:pt x="1996" y="595"/>
                    <a:pt x="2186" y="595"/>
                  </a:cubicBezTo>
                  <a:cubicBezTo>
                    <a:pt x="8444" y="690"/>
                    <a:pt x="14715" y="726"/>
                    <a:pt x="20990" y="726"/>
                  </a:cubicBezTo>
                  <a:cubicBezTo>
                    <a:pt x="37611" y="726"/>
                    <a:pt x="54269" y="474"/>
                    <a:pt x="70844" y="405"/>
                  </a:cubicBezTo>
                  <a:cubicBezTo>
                    <a:pt x="71003" y="2431"/>
                    <a:pt x="71161" y="4458"/>
                    <a:pt x="71288" y="6517"/>
                  </a:cubicBezTo>
                  <a:cubicBezTo>
                    <a:pt x="71256" y="6485"/>
                    <a:pt x="71224" y="6485"/>
                    <a:pt x="71193" y="6485"/>
                  </a:cubicBezTo>
                  <a:cubicBezTo>
                    <a:pt x="48296" y="6612"/>
                    <a:pt x="25273" y="6390"/>
                    <a:pt x="2439" y="7023"/>
                  </a:cubicBezTo>
                  <a:cubicBezTo>
                    <a:pt x="2344" y="7023"/>
                    <a:pt x="2312" y="7055"/>
                    <a:pt x="2281" y="7087"/>
                  </a:cubicBezTo>
                  <a:cubicBezTo>
                    <a:pt x="2249" y="7118"/>
                    <a:pt x="2281" y="7182"/>
                    <a:pt x="2439" y="7182"/>
                  </a:cubicBezTo>
                  <a:cubicBezTo>
                    <a:pt x="4200" y="7189"/>
                    <a:pt x="5962" y="7192"/>
                    <a:pt x="7724" y="7192"/>
                  </a:cubicBezTo>
                  <a:cubicBezTo>
                    <a:pt x="28863" y="7192"/>
                    <a:pt x="50028" y="6707"/>
                    <a:pt x="71193" y="6707"/>
                  </a:cubicBezTo>
                  <a:cubicBezTo>
                    <a:pt x="71224" y="6707"/>
                    <a:pt x="71256" y="6707"/>
                    <a:pt x="71288" y="6675"/>
                  </a:cubicBezTo>
                  <a:cubicBezTo>
                    <a:pt x="71478" y="9620"/>
                    <a:pt x="71573" y="12534"/>
                    <a:pt x="71573" y="15447"/>
                  </a:cubicBezTo>
                  <a:cubicBezTo>
                    <a:pt x="71541" y="20324"/>
                    <a:pt x="70844" y="25201"/>
                    <a:pt x="70939" y="30047"/>
                  </a:cubicBezTo>
                  <a:cubicBezTo>
                    <a:pt x="65619" y="29540"/>
                    <a:pt x="60299" y="29002"/>
                    <a:pt x="54946" y="28558"/>
                  </a:cubicBezTo>
                  <a:cubicBezTo>
                    <a:pt x="54891" y="28503"/>
                    <a:pt x="54772" y="28469"/>
                    <a:pt x="54657" y="28469"/>
                  </a:cubicBezTo>
                  <a:cubicBezTo>
                    <a:pt x="54574" y="28469"/>
                    <a:pt x="54493" y="28487"/>
                    <a:pt x="54440" y="28527"/>
                  </a:cubicBezTo>
                  <a:cubicBezTo>
                    <a:pt x="54281" y="28558"/>
                    <a:pt x="54186" y="28653"/>
                    <a:pt x="54313" y="28717"/>
                  </a:cubicBezTo>
                  <a:cubicBezTo>
                    <a:pt x="53046" y="31313"/>
                    <a:pt x="51146" y="33657"/>
                    <a:pt x="48613" y="36032"/>
                  </a:cubicBezTo>
                  <a:lnTo>
                    <a:pt x="48581" y="36032"/>
                  </a:lnTo>
                  <a:cubicBezTo>
                    <a:pt x="48518" y="36032"/>
                    <a:pt x="48486" y="36064"/>
                    <a:pt x="48454" y="36064"/>
                  </a:cubicBezTo>
                  <a:cubicBezTo>
                    <a:pt x="48423" y="36064"/>
                    <a:pt x="48328" y="36032"/>
                    <a:pt x="48264" y="36032"/>
                  </a:cubicBezTo>
                  <a:cubicBezTo>
                    <a:pt x="46774" y="36053"/>
                    <a:pt x="45288" y="36063"/>
                    <a:pt x="43806" y="36063"/>
                  </a:cubicBezTo>
                  <a:cubicBezTo>
                    <a:pt x="29266" y="36063"/>
                    <a:pt x="15134" y="35106"/>
                    <a:pt x="792" y="33784"/>
                  </a:cubicBezTo>
                  <a:cubicBezTo>
                    <a:pt x="856" y="33752"/>
                    <a:pt x="887" y="33720"/>
                    <a:pt x="887" y="33657"/>
                  </a:cubicBezTo>
                  <a:cubicBezTo>
                    <a:pt x="1172" y="27862"/>
                    <a:pt x="1457" y="22098"/>
                    <a:pt x="1742" y="16302"/>
                  </a:cubicBezTo>
                  <a:cubicBezTo>
                    <a:pt x="1901" y="13484"/>
                    <a:pt x="2027" y="10665"/>
                    <a:pt x="2186" y="7815"/>
                  </a:cubicBezTo>
                  <a:cubicBezTo>
                    <a:pt x="2186" y="7562"/>
                    <a:pt x="2217" y="7340"/>
                    <a:pt x="2217" y="7087"/>
                  </a:cubicBezTo>
                  <a:cubicBezTo>
                    <a:pt x="2376" y="4870"/>
                    <a:pt x="2598" y="2621"/>
                    <a:pt x="1869" y="468"/>
                  </a:cubicBezTo>
                  <a:cubicBezTo>
                    <a:pt x="1837" y="436"/>
                    <a:pt x="1837" y="373"/>
                    <a:pt x="1806" y="341"/>
                  </a:cubicBezTo>
                  <a:cubicBezTo>
                    <a:pt x="1792" y="270"/>
                    <a:pt x="1674" y="237"/>
                    <a:pt x="1553" y="237"/>
                  </a:cubicBezTo>
                  <a:cubicBezTo>
                    <a:pt x="1405" y="237"/>
                    <a:pt x="1250" y="286"/>
                    <a:pt x="1267" y="373"/>
                  </a:cubicBezTo>
                  <a:cubicBezTo>
                    <a:pt x="1932" y="11457"/>
                    <a:pt x="571" y="22573"/>
                    <a:pt x="1" y="33657"/>
                  </a:cubicBezTo>
                  <a:cubicBezTo>
                    <a:pt x="1" y="33720"/>
                    <a:pt x="64" y="33752"/>
                    <a:pt x="96" y="33784"/>
                  </a:cubicBezTo>
                  <a:cubicBezTo>
                    <a:pt x="1" y="33847"/>
                    <a:pt x="1" y="33974"/>
                    <a:pt x="222" y="34005"/>
                  </a:cubicBezTo>
                  <a:cubicBezTo>
                    <a:pt x="13963" y="35828"/>
                    <a:pt x="28499" y="36509"/>
                    <a:pt x="42752" y="36509"/>
                  </a:cubicBezTo>
                  <a:cubicBezTo>
                    <a:pt x="44595" y="36509"/>
                    <a:pt x="46433" y="36497"/>
                    <a:pt x="48264" y="36475"/>
                  </a:cubicBezTo>
                  <a:cubicBezTo>
                    <a:pt x="48486" y="36475"/>
                    <a:pt x="48613" y="36412"/>
                    <a:pt x="48644" y="36317"/>
                  </a:cubicBezTo>
                  <a:cubicBezTo>
                    <a:pt x="48676" y="36317"/>
                    <a:pt x="48708" y="36317"/>
                    <a:pt x="48739" y="36285"/>
                  </a:cubicBezTo>
                  <a:lnTo>
                    <a:pt x="48803" y="36285"/>
                  </a:lnTo>
                  <a:cubicBezTo>
                    <a:pt x="56593" y="35019"/>
                    <a:pt x="64004" y="33055"/>
                    <a:pt x="70939" y="30902"/>
                  </a:cubicBezTo>
                  <a:cubicBezTo>
                    <a:pt x="71098" y="30838"/>
                    <a:pt x="71161" y="30743"/>
                    <a:pt x="71129" y="30680"/>
                  </a:cubicBezTo>
                  <a:cubicBezTo>
                    <a:pt x="71288" y="30680"/>
                    <a:pt x="71446" y="30648"/>
                    <a:pt x="71478" y="30553"/>
                  </a:cubicBezTo>
                  <a:cubicBezTo>
                    <a:pt x="71478" y="30490"/>
                    <a:pt x="71509" y="30427"/>
                    <a:pt x="71509" y="30363"/>
                  </a:cubicBezTo>
                  <a:cubicBezTo>
                    <a:pt x="71573" y="30300"/>
                    <a:pt x="71573" y="30237"/>
                    <a:pt x="71541" y="30173"/>
                  </a:cubicBezTo>
                  <a:cubicBezTo>
                    <a:pt x="72523" y="25328"/>
                    <a:pt x="72301" y="20356"/>
                    <a:pt x="72301" y="15447"/>
                  </a:cubicBezTo>
                  <a:cubicBezTo>
                    <a:pt x="72269" y="10444"/>
                    <a:pt x="72143" y="5377"/>
                    <a:pt x="71636" y="373"/>
                  </a:cubicBezTo>
                  <a:cubicBezTo>
                    <a:pt x="71636" y="246"/>
                    <a:pt x="71446" y="183"/>
                    <a:pt x="71288" y="183"/>
                  </a:cubicBezTo>
                  <a:cubicBezTo>
                    <a:pt x="71256" y="88"/>
                    <a:pt x="71129" y="25"/>
                    <a:pt x="70908" y="25"/>
                  </a:cubicBezTo>
                  <a:cubicBezTo>
                    <a:pt x="68367" y="32"/>
                    <a:pt x="65825" y="34"/>
                    <a:pt x="63281" y="34"/>
                  </a:cubicBezTo>
                  <a:cubicBezTo>
                    <a:pt x="54377" y="34"/>
                    <a:pt x="45455" y="1"/>
                    <a:pt x="36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821;p39">
            <a:extLst>
              <a:ext uri="{FF2B5EF4-FFF2-40B4-BE49-F238E27FC236}">
                <a16:creationId xmlns:a16="http://schemas.microsoft.com/office/drawing/2014/main" id="{AFD6D1CC-B6E8-3DC3-F207-76513A95EEE7}"/>
              </a:ext>
            </a:extLst>
          </p:cNvPr>
          <p:cNvSpPr txBox="1"/>
          <p:nvPr/>
        </p:nvSpPr>
        <p:spPr>
          <a:xfrm>
            <a:off x="6494229" y="4052144"/>
            <a:ext cx="2142329"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Nhận diện khuôn mặt và lưu trữ kết quả</a:t>
            </a:r>
            <a:endParaRPr>
              <a:latin typeface="Roboto"/>
              <a:ea typeface="Roboto"/>
              <a:cs typeface="Roboto"/>
              <a:sym typeface="Roboto"/>
            </a:endParaRPr>
          </a:p>
        </p:txBody>
      </p:sp>
      <p:sp>
        <p:nvSpPr>
          <p:cNvPr id="31" name="Google Shape;896;p41">
            <a:extLst>
              <a:ext uri="{FF2B5EF4-FFF2-40B4-BE49-F238E27FC236}">
                <a16:creationId xmlns:a16="http://schemas.microsoft.com/office/drawing/2014/main" id="{42347827-E01D-EA03-2E6A-8D63A6541ACD}"/>
              </a:ext>
            </a:extLst>
          </p:cNvPr>
          <p:cNvSpPr/>
          <p:nvPr/>
        </p:nvSpPr>
        <p:spPr>
          <a:xfrm rot="9527956">
            <a:off x="6165294" y="3542572"/>
            <a:ext cx="147769" cy="537173"/>
          </a:xfrm>
          <a:custGeom>
            <a:avLst/>
            <a:gdLst/>
            <a:ahLst/>
            <a:cxnLst/>
            <a:rect l="l" t="t" r="r" b="b"/>
            <a:pathLst>
              <a:path w="5036" h="18307" extrusionOk="0">
                <a:moveTo>
                  <a:pt x="2636" y="1"/>
                </a:moveTo>
                <a:cubicBezTo>
                  <a:pt x="2577" y="1"/>
                  <a:pt x="2524" y="49"/>
                  <a:pt x="2565" y="111"/>
                </a:cubicBezTo>
                <a:cubicBezTo>
                  <a:pt x="4529" y="5463"/>
                  <a:pt x="3927" y="11544"/>
                  <a:pt x="918" y="16389"/>
                </a:cubicBezTo>
                <a:cubicBezTo>
                  <a:pt x="792" y="15819"/>
                  <a:pt x="665" y="15217"/>
                  <a:pt x="538" y="14647"/>
                </a:cubicBezTo>
                <a:cubicBezTo>
                  <a:pt x="510" y="14520"/>
                  <a:pt x="413" y="14462"/>
                  <a:pt x="314" y="14462"/>
                </a:cubicBezTo>
                <a:cubicBezTo>
                  <a:pt x="190" y="14462"/>
                  <a:pt x="63" y="14552"/>
                  <a:pt x="63" y="14711"/>
                </a:cubicBezTo>
                <a:cubicBezTo>
                  <a:pt x="0" y="15851"/>
                  <a:pt x="95" y="16991"/>
                  <a:pt x="317" y="18131"/>
                </a:cubicBezTo>
                <a:cubicBezTo>
                  <a:pt x="342" y="18208"/>
                  <a:pt x="452" y="18306"/>
                  <a:pt x="560" y="18306"/>
                </a:cubicBezTo>
                <a:cubicBezTo>
                  <a:pt x="585" y="18306"/>
                  <a:pt x="610" y="18301"/>
                  <a:pt x="633" y="18289"/>
                </a:cubicBezTo>
                <a:cubicBezTo>
                  <a:pt x="2090" y="17719"/>
                  <a:pt x="3389" y="16927"/>
                  <a:pt x="4465" y="15787"/>
                </a:cubicBezTo>
                <a:cubicBezTo>
                  <a:pt x="4637" y="15616"/>
                  <a:pt x="4467" y="15368"/>
                  <a:pt x="4278" y="15368"/>
                </a:cubicBezTo>
                <a:cubicBezTo>
                  <a:pt x="4223" y="15368"/>
                  <a:pt x="4167" y="15389"/>
                  <a:pt x="4117" y="15439"/>
                </a:cubicBezTo>
                <a:cubicBezTo>
                  <a:pt x="3389" y="16167"/>
                  <a:pt x="2470" y="17022"/>
                  <a:pt x="1457" y="17371"/>
                </a:cubicBezTo>
                <a:cubicBezTo>
                  <a:pt x="1225" y="17461"/>
                  <a:pt x="1055" y="17504"/>
                  <a:pt x="932" y="17504"/>
                </a:cubicBezTo>
                <a:cubicBezTo>
                  <a:pt x="753" y="17504"/>
                  <a:pt x="671" y="17413"/>
                  <a:pt x="633" y="17244"/>
                </a:cubicBezTo>
                <a:lnTo>
                  <a:pt x="633" y="17244"/>
                </a:lnTo>
                <a:cubicBezTo>
                  <a:pt x="667" y="17266"/>
                  <a:pt x="713" y="17277"/>
                  <a:pt x="762" y="17277"/>
                </a:cubicBezTo>
                <a:cubicBezTo>
                  <a:pt x="851" y="17277"/>
                  <a:pt x="952" y="17242"/>
                  <a:pt x="1013" y="17181"/>
                </a:cubicBezTo>
                <a:cubicBezTo>
                  <a:pt x="4402" y="12082"/>
                  <a:pt x="5035" y="5685"/>
                  <a:pt x="2724" y="48"/>
                </a:cubicBezTo>
                <a:cubicBezTo>
                  <a:pt x="2702" y="15"/>
                  <a:pt x="2668" y="1"/>
                  <a:pt x="26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B39F54-827A-4EC9-19A4-B23A28A040F4}"/>
              </a:ext>
            </a:extLst>
          </p:cNvPr>
          <p:cNvPicPr>
            <a:picLocks noChangeAspect="1"/>
          </p:cNvPicPr>
          <p:nvPr/>
        </p:nvPicPr>
        <p:blipFill>
          <a:blip r:embed="rId2"/>
          <a:stretch>
            <a:fillRect/>
          </a:stretch>
        </p:blipFill>
        <p:spPr>
          <a:xfrm>
            <a:off x="246435" y="1260177"/>
            <a:ext cx="2827506" cy="3393007"/>
          </a:xfrm>
          <a:prstGeom prst="rect">
            <a:avLst/>
          </a:prstGeom>
        </p:spPr>
      </p:pic>
      <p:pic>
        <p:nvPicPr>
          <p:cNvPr id="8" name="Picture 7">
            <a:extLst>
              <a:ext uri="{FF2B5EF4-FFF2-40B4-BE49-F238E27FC236}">
                <a16:creationId xmlns:a16="http://schemas.microsoft.com/office/drawing/2014/main" id="{F160C9C9-9FBA-3699-833C-43E8071EC96D}"/>
              </a:ext>
            </a:extLst>
          </p:cNvPr>
          <p:cNvPicPr>
            <a:picLocks noChangeAspect="1"/>
          </p:cNvPicPr>
          <p:nvPr/>
        </p:nvPicPr>
        <p:blipFill>
          <a:blip r:embed="rId3"/>
          <a:stretch>
            <a:fillRect/>
          </a:stretch>
        </p:blipFill>
        <p:spPr>
          <a:xfrm>
            <a:off x="6052049" y="1260177"/>
            <a:ext cx="2845516" cy="3393007"/>
          </a:xfrm>
          <a:prstGeom prst="rect">
            <a:avLst/>
          </a:prstGeom>
        </p:spPr>
      </p:pic>
      <p:grpSp>
        <p:nvGrpSpPr>
          <p:cNvPr id="9" name="Google Shape;787;p39">
            <a:extLst>
              <a:ext uri="{FF2B5EF4-FFF2-40B4-BE49-F238E27FC236}">
                <a16:creationId xmlns:a16="http://schemas.microsoft.com/office/drawing/2014/main" id="{6120077D-7940-53A5-2F65-873E80382611}"/>
              </a:ext>
            </a:extLst>
          </p:cNvPr>
          <p:cNvGrpSpPr/>
          <p:nvPr/>
        </p:nvGrpSpPr>
        <p:grpSpPr>
          <a:xfrm>
            <a:off x="3369942" y="1866531"/>
            <a:ext cx="2189121" cy="1112122"/>
            <a:chOff x="746288" y="1137075"/>
            <a:chExt cx="2189121" cy="1112122"/>
          </a:xfrm>
        </p:grpSpPr>
        <p:sp>
          <p:nvSpPr>
            <p:cNvPr id="10" name="Google Shape;788;p39">
              <a:extLst>
                <a:ext uri="{FF2B5EF4-FFF2-40B4-BE49-F238E27FC236}">
                  <a16:creationId xmlns:a16="http://schemas.microsoft.com/office/drawing/2014/main" id="{C0FD5084-0CCE-4434-D85D-D1FA2665A48A}"/>
                </a:ext>
              </a:extLst>
            </p:cNvPr>
            <p:cNvSpPr/>
            <p:nvPr/>
          </p:nvSpPr>
          <p:spPr>
            <a:xfrm>
              <a:off x="762209" y="1138138"/>
              <a:ext cx="2173199" cy="1111058"/>
            </a:xfrm>
            <a:custGeom>
              <a:avLst/>
              <a:gdLst/>
              <a:ahLst/>
              <a:cxnLst/>
              <a:rect l="l" t="t" r="r" b="b"/>
              <a:pathLst>
                <a:path w="73568" h="37612" extrusionOk="0">
                  <a:moveTo>
                    <a:pt x="71146" y="0"/>
                  </a:moveTo>
                  <a:cubicBezTo>
                    <a:pt x="70666" y="0"/>
                    <a:pt x="70211" y="151"/>
                    <a:pt x="70242" y="464"/>
                  </a:cubicBezTo>
                  <a:cubicBezTo>
                    <a:pt x="70970" y="5499"/>
                    <a:pt x="71414" y="10566"/>
                    <a:pt x="71509" y="15633"/>
                  </a:cubicBezTo>
                  <a:cubicBezTo>
                    <a:pt x="71540" y="18008"/>
                    <a:pt x="71540" y="20415"/>
                    <a:pt x="71445" y="22822"/>
                  </a:cubicBezTo>
                  <a:cubicBezTo>
                    <a:pt x="71319" y="25229"/>
                    <a:pt x="70590" y="27794"/>
                    <a:pt x="71034" y="30201"/>
                  </a:cubicBezTo>
                  <a:cubicBezTo>
                    <a:pt x="70875" y="30201"/>
                    <a:pt x="70685" y="30232"/>
                    <a:pt x="70527" y="30296"/>
                  </a:cubicBezTo>
                  <a:cubicBezTo>
                    <a:pt x="63275" y="32608"/>
                    <a:pt x="55294" y="34223"/>
                    <a:pt x="48010" y="36471"/>
                  </a:cubicBezTo>
                  <a:lnTo>
                    <a:pt x="47915" y="36471"/>
                  </a:lnTo>
                  <a:cubicBezTo>
                    <a:pt x="46902" y="36439"/>
                    <a:pt x="45920" y="36439"/>
                    <a:pt x="44938" y="36408"/>
                  </a:cubicBezTo>
                  <a:lnTo>
                    <a:pt x="44527" y="36376"/>
                  </a:lnTo>
                  <a:cubicBezTo>
                    <a:pt x="44527" y="36408"/>
                    <a:pt x="44527" y="36408"/>
                    <a:pt x="44527" y="36408"/>
                  </a:cubicBezTo>
                  <a:cubicBezTo>
                    <a:pt x="37655" y="36281"/>
                    <a:pt x="30782" y="36059"/>
                    <a:pt x="23942" y="35648"/>
                  </a:cubicBezTo>
                  <a:cubicBezTo>
                    <a:pt x="19540" y="35394"/>
                    <a:pt x="15170" y="35078"/>
                    <a:pt x="10799" y="34698"/>
                  </a:cubicBezTo>
                  <a:cubicBezTo>
                    <a:pt x="7756" y="34446"/>
                    <a:pt x="4639" y="33974"/>
                    <a:pt x="1514" y="33974"/>
                  </a:cubicBezTo>
                  <a:cubicBezTo>
                    <a:pt x="1094" y="33974"/>
                    <a:pt x="674" y="33982"/>
                    <a:pt x="253" y="34001"/>
                  </a:cubicBezTo>
                  <a:cubicBezTo>
                    <a:pt x="95" y="34033"/>
                    <a:pt x="0" y="34128"/>
                    <a:pt x="158" y="34191"/>
                  </a:cubicBezTo>
                  <a:cubicBezTo>
                    <a:pt x="3420" y="35109"/>
                    <a:pt x="7411" y="35299"/>
                    <a:pt x="11084" y="35616"/>
                  </a:cubicBezTo>
                  <a:cubicBezTo>
                    <a:pt x="14853" y="35933"/>
                    <a:pt x="18653" y="36249"/>
                    <a:pt x="22453" y="36471"/>
                  </a:cubicBezTo>
                  <a:cubicBezTo>
                    <a:pt x="30909" y="37041"/>
                    <a:pt x="39365" y="37485"/>
                    <a:pt x="47884" y="37611"/>
                  </a:cubicBezTo>
                  <a:cubicBezTo>
                    <a:pt x="48169" y="37611"/>
                    <a:pt x="48390" y="37580"/>
                    <a:pt x="48549" y="37516"/>
                  </a:cubicBezTo>
                  <a:cubicBezTo>
                    <a:pt x="50892" y="37263"/>
                    <a:pt x="53204" y="36629"/>
                    <a:pt x="55326" y="35996"/>
                  </a:cubicBezTo>
                  <a:cubicBezTo>
                    <a:pt x="61090" y="34698"/>
                    <a:pt x="66600" y="32956"/>
                    <a:pt x="71730" y="31341"/>
                  </a:cubicBezTo>
                  <a:cubicBezTo>
                    <a:pt x="72237" y="31182"/>
                    <a:pt x="72364" y="30961"/>
                    <a:pt x="72301" y="30739"/>
                  </a:cubicBezTo>
                  <a:cubicBezTo>
                    <a:pt x="73346" y="28586"/>
                    <a:pt x="73124" y="26179"/>
                    <a:pt x="73251" y="23962"/>
                  </a:cubicBezTo>
                  <a:cubicBezTo>
                    <a:pt x="73441" y="21302"/>
                    <a:pt x="73567" y="18642"/>
                    <a:pt x="73536" y="16013"/>
                  </a:cubicBezTo>
                  <a:cubicBezTo>
                    <a:pt x="73472" y="10819"/>
                    <a:pt x="73029" y="5626"/>
                    <a:pt x="72206" y="464"/>
                  </a:cubicBezTo>
                  <a:cubicBezTo>
                    <a:pt x="72157" y="159"/>
                    <a:pt x="71638" y="0"/>
                    <a:pt x="71146" y="0"/>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9;p39">
              <a:extLst>
                <a:ext uri="{FF2B5EF4-FFF2-40B4-BE49-F238E27FC236}">
                  <a16:creationId xmlns:a16="http://schemas.microsoft.com/office/drawing/2014/main" id="{899E5014-1B13-4EEC-F9F5-1735E7BC0815}"/>
                </a:ext>
              </a:extLst>
            </p:cNvPr>
            <p:cNvSpPr/>
            <p:nvPr/>
          </p:nvSpPr>
          <p:spPr>
            <a:xfrm>
              <a:off x="2203795" y="1988135"/>
              <a:ext cx="625864" cy="207725"/>
            </a:xfrm>
            <a:custGeom>
              <a:avLst/>
              <a:gdLst/>
              <a:ahLst/>
              <a:cxnLst/>
              <a:rect l="l" t="t" r="r" b="b"/>
              <a:pathLst>
                <a:path w="21187" h="7032" extrusionOk="0">
                  <a:moveTo>
                    <a:pt x="5605" y="1"/>
                  </a:moveTo>
                  <a:cubicBezTo>
                    <a:pt x="4687" y="2502"/>
                    <a:pt x="2787" y="4941"/>
                    <a:pt x="0" y="7031"/>
                  </a:cubicBezTo>
                  <a:cubicBezTo>
                    <a:pt x="7221" y="5416"/>
                    <a:pt x="14314" y="3769"/>
                    <a:pt x="21123" y="1711"/>
                  </a:cubicBezTo>
                  <a:cubicBezTo>
                    <a:pt x="21155" y="1679"/>
                    <a:pt x="21187" y="1679"/>
                    <a:pt x="21187" y="1679"/>
                  </a:cubicBezTo>
                  <a:lnTo>
                    <a:pt x="20807" y="1679"/>
                  </a:lnTo>
                  <a:cubicBezTo>
                    <a:pt x="20585" y="1679"/>
                    <a:pt x="20458" y="1616"/>
                    <a:pt x="20458" y="1552"/>
                  </a:cubicBezTo>
                  <a:cubicBezTo>
                    <a:pt x="15486" y="1077"/>
                    <a:pt x="10514" y="602"/>
                    <a:pt x="5605" y="1"/>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90;p39">
              <a:extLst>
                <a:ext uri="{FF2B5EF4-FFF2-40B4-BE49-F238E27FC236}">
                  <a16:creationId xmlns:a16="http://schemas.microsoft.com/office/drawing/2014/main" id="{F31EDB04-91FF-AB17-3C2E-8F7F92A45E73}"/>
                </a:ext>
              </a:extLst>
            </p:cNvPr>
            <p:cNvSpPr/>
            <p:nvPr/>
          </p:nvSpPr>
          <p:spPr>
            <a:xfrm>
              <a:off x="769683" y="1334251"/>
              <a:ext cx="2091816" cy="868860"/>
            </a:xfrm>
            <a:custGeom>
              <a:avLst/>
              <a:gdLst/>
              <a:ahLst/>
              <a:cxnLst/>
              <a:rect l="l" t="t" r="r" b="b"/>
              <a:pathLst>
                <a:path w="70813" h="29413" extrusionOk="0">
                  <a:moveTo>
                    <a:pt x="70496" y="0"/>
                  </a:moveTo>
                  <a:cubicBezTo>
                    <a:pt x="70464" y="32"/>
                    <a:pt x="70432" y="32"/>
                    <a:pt x="70401" y="32"/>
                  </a:cubicBezTo>
                  <a:cubicBezTo>
                    <a:pt x="49236" y="32"/>
                    <a:pt x="28071" y="517"/>
                    <a:pt x="6932" y="517"/>
                  </a:cubicBezTo>
                  <a:cubicBezTo>
                    <a:pt x="5170" y="517"/>
                    <a:pt x="3408" y="514"/>
                    <a:pt x="1647" y="507"/>
                  </a:cubicBezTo>
                  <a:cubicBezTo>
                    <a:pt x="1520" y="507"/>
                    <a:pt x="1457" y="443"/>
                    <a:pt x="1489" y="412"/>
                  </a:cubicBezTo>
                  <a:lnTo>
                    <a:pt x="1425" y="412"/>
                  </a:lnTo>
                  <a:cubicBezTo>
                    <a:pt x="1425" y="665"/>
                    <a:pt x="1394" y="887"/>
                    <a:pt x="1394" y="1140"/>
                  </a:cubicBezTo>
                  <a:cubicBezTo>
                    <a:pt x="1235" y="3990"/>
                    <a:pt x="1109" y="6809"/>
                    <a:pt x="982" y="9627"/>
                  </a:cubicBezTo>
                  <a:cubicBezTo>
                    <a:pt x="665" y="15423"/>
                    <a:pt x="380" y="21187"/>
                    <a:pt x="95" y="26982"/>
                  </a:cubicBezTo>
                  <a:cubicBezTo>
                    <a:pt x="95" y="27045"/>
                    <a:pt x="64" y="27077"/>
                    <a:pt x="0" y="27109"/>
                  </a:cubicBezTo>
                  <a:cubicBezTo>
                    <a:pt x="14491" y="28473"/>
                    <a:pt x="28769" y="29412"/>
                    <a:pt x="43468" y="29412"/>
                  </a:cubicBezTo>
                  <a:cubicBezTo>
                    <a:pt x="44799" y="29412"/>
                    <a:pt x="46134" y="29405"/>
                    <a:pt x="47472" y="29389"/>
                  </a:cubicBezTo>
                  <a:lnTo>
                    <a:pt x="47694" y="29389"/>
                  </a:lnTo>
                  <a:cubicBezTo>
                    <a:pt x="47694" y="29389"/>
                    <a:pt x="47726" y="29357"/>
                    <a:pt x="47789" y="29357"/>
                  </a:cubicBezTo>
                  <a:lnTo>
                    <a:pt x="47821" y="29357"/>
                  </a:lnTo>
                  <a:cubicBezTo>
                    <a:pt x="50354" y="26982"/>
                    <a:pt x="52254" y="24638"/>
                    <a:pt x="53521" y="22042"/>
                  </a:cubicBezTo>
                  <a:cubicBezTo>
                    <a:pt x="53426" y="21978"/>
                    <a:pt x="53489" y="21883"/>
                    <a:pt x="53648" y="21852"/>
                  </a:cubicBezTo>
                  <a:cubicBezTo>
                    <a:pt x="53701" y="21812"/>
                    <a:pt x="53782" y="21794"/>
                    <a:pt x="53867" y="21794"/>
                  </a:cubicBezTo>
                  <a:cubicBezTo>
                    <a:pt x="53985" y="21794"/>
                    <a:pt x="54113" y="21828"/>
                    <a:pt x="54186" y="21883"/>
                  </a:cubicBezTo>
                  <a:cubicBezTo>
                    <a:pt x="59507" y="22327"/>
                    <a:pt x="64827" y="22865"/>
                    <a:pt x="70179" y="23372"/>
                  </a:cubicBezTo>
                  <a:cubicBezTo>
                    <a:pt x="70084" y="18526"/>
                    <a:pt x="70749" y="13649"/>
                    <a:pt x="70781" y="8804"/>
                  </a:cubicBezTo>
                  <a:cubicBezTo>
                    <a:pt x="70812" y="5859"/>
                    <a:pt x="70686" y="2945"/>
                    <a:pt x="70496"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91;p39">
              <a:extLst>
                <a:ext uri="{FF2B5EF4-FFF2-40B4-BE49-F238E27FC236}">
                  <a16:creationId xmlns:a16="http://schemas.microsoft.com/office/drawing/2014/main" id="{2EEFEDDC-D428-CD1D-72DA-3C8D57F58698}"/>
                </a:ext>
              </a:extLst>
            </p:cNvPr>
            <p:cNvSpPr/>
            <p:nvPr/>
          </p:nvSpPr>
          <p:spPr>
            <a:xfrm>
              <a:off x="801497" y="1149954"/>
              <a:ext cx="2050637" cy="196471"/>
            </a:xfrm>
            <a:custGeom>
              <a:avLst/>
              <a:gdLst/>
              <a:ahLst/>
              <a:cxnLst/>
              <a:rect l="l" t="t" r="r" b="b"/>
              <a:pathLst>
                <a:path w="69419" h="6651" extrusionOk="0">
                  <a:moveTo>
                    <a:pt x="68975" y="0"/>
                  </a:moveTo>
                  <a:cubicBezTo>
                    <a:pt x="52547" y="46"/>
                    <a:pt x="36036" y="305"/>
                    <a:pt x="19562" y="305"/>
                  </a:cubicBezTo>
                  <a:cubicBezTo>
                    <a:pt x="13139" y="305"/>
                    <a:pt x="6722" y="265"/>
                    <a:pt x="317" y="159"/>
                  </a:cubicBezTo>
                  <a:cubicBezTo>
                    <a:pt x="127" y="159"/>
                    <a:pt x="32" y="95"/>
                    <a:pt x="32" y="32"/>
                  </a:cubicBezTo>
                  <a:lnTo>
                    <a:pt x="0" y="32"/>
                  </a:lnTo>
                  <a:cubicBezTo>
                    <a:pt x="729" y="2217"/>
                    <a:pt x="507" y="4434"/>
                    <a:pt x="348" y="6651"/>
                  </a:cubicBezTo>
                  <a:lnTo>
                    <a:pt x="412" y="6651"/>
                  </a:lnTo>
                  <a:cubicBezTo>
                    <a:pt x="443" y="6619"/>
                    <a:pt x="475" y="6587"/>
                    <a:pt x="570" y="6587"/>
                  </a:cubicBezTo>
                  <a:cubicBezTo>
                    <a:pt x="23404" y="5954"/>
                    <a:pt x="46459" y="6207"/>
                    <a:pt x="69324" y="6049"/>
                  </a:cubicBezTo>
                  <a:cubicBezTo>
                    <a:pt x="69355" y="6049"/>
                    <a:pt x="69387" y="6049"/>
                    <a:pt x="69419" y="6081"/>
                  </a:cubicBezTo>
                  <a:cubicBezTo>
                    <a:pt x="69292" y="4054"/>
                    <a:pt x="69165" y="2027"/>
                    <a:pt x="68975"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92;p39">
              <a:extLst>
                <a:ext uri="{FF2B5EF4-FFF2-40B4-BE49-F238E27FC236}">
                  <a16:creationId xmlns:a16="http://schemas.microsoft.com/office/drawing/2014/main" id="{039C6028-23E5-173D-48C7-7B882CA3B862}"/>
                </a:ext>
              </a:extLst>
            </p:cNvPr>
            <p:cNvSpPr/>
            <p:nvPr/>
          </p:nvSpPr>
          <p:spPr>
            <a:xfrm>
              <a:off x="769683" y="1300841"/>
              <a:ext cx="2086174" cy="65579"/>
            </a:xfrm>
            <a:custGeom>
              <a:avLst/>
              <a:gdLst/>
              <a:ahLst/>
              <a:cxnLst/>
              <a:rect l="l" t="t" r="r" b="b"/>
              <a:pathLst>
                <a:path w="70622" h="2220" extrusionOk="0">
                  <a:moveTo>
                    <a:pt x="53697" y="0"/>
                  </a:moveTo>
                  <a:cubicBezTo>
                    <a:pt x="36077" y="0"/>
                    <a:pt x="18358" y="1139"/>
                    <a:pt x="792" y="1384"/>
                  </a:cubicBezTo>
                  <a:cubicBezTo>
                    <a:pt x="0" y="1384"/>
                    <a:pt x="32" y="1954"/>
                    <a:pt x="792" y="1986"/>
                  </a:cubicBezTo>
                  <a:cubicBezTo>
                    <a:pt x="4669" y="2154"/>
                    <a:pt x="8546" y="2220"/>
                    <a:pt x="12424" y="2220"/>
                  </a:cubicBezTo>
                  <a:cubicBezTo>
                    <a:pt x="27002" y="2220"/>
                    <a:pt x="41583" y="1285"/>
                    <a:pt x="56175" y="1285"/>
                  </a:cubicBezTo>
                  <a:cubicBezTo>
                    <a:pt x="60462" y="1285"/>
                    <a:pt x="64750" y="1366"/>
                    <a:pt x="69039" y="1574"/>
                  </a:cubicBezTo>
                  <a:cubicBezTo>
                    <a:pt x="69079" y="1576"/>
                    <a:pt x="69117" y="1577"/>
                    <a:pt x="69155" y="1577"/>
                  </a:cubicBezTo>
                  <a:cubicBezTo>
                    <a:pt x="70621" y="1577"/>
                    <a:pt x="70583" y="401"/>
                    <a:pt x="69039" y="339"/>
                  </a:cubicBezTo>
                  <a:cubicBezTo>
                    <a:pt x="63937" y="97"/>
                    <a:pt x="58821" y="0"/>
                    <a:pt x="53697"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93;p39">
              <a:extLst>
                <a:ext uri="{FF2B5EF4-FFF2-40B4-BE49-F238E27FC236}">
                  <a16:creationId xmlns:a16="http://schemas.microsoft.com/office/drawing/2014/main" id="{7619E732-D5A6-DD5A-4C92-EEC059847402}"/>
                </a:ext>
              </a:extLst>
            </p:cNvPr>
            <p:cNvSpPr/>
            <p:nvPr/>
          </p:nvSpPr>
          <p:spPr>
            <a:xfrm>
              <a:off x="2069065" y="1980159"/>
              <a:ext cx="310761" cy="233455"/>
            </a:xfrm>
            <a:custGeom>
              <a:avLst/>
              <a:gdLst/>
              <a:ahLst/>
              <a:cxnLst/>
              <a:rect l="l" t="t" r="r" b="b"/>
              <a:pathLst>
                <a:path w="10520" h="7903" extrusionOk="0">
                  <a:moveTo>
                    <a:pt x="9572" y="0"/>
                  </a:moveTo>
                  <a:cubicBezTo>
                    <a:pt x="9365" y="0"/>
                    <a:pt x="9168" y="44"/>
                    <a:pt x="9058" y="144"/>
                  </a:cubicBezTo>
                  <a:cubicBezTo>
                    <a:pt x="8963" y="176"/>
                    <a:pt x="8868" y="239"/>
                    <a:pt x="8805" y="302"/>
                  </a:cubicBezTo>
                  <a:cubicBezTo>
                    <a:pt x="7601" y="1506"/>
                    <a:pt x="6366" y="2741"/>
                    <a:pt x="5163" y="3976"/>
                  </a:cubicBezTo>
                  <a:cubicBezTo>
                    <a:pt x="4054" y="5116"/>
                    <a:pt x="3009" y="6953"/>
                    <a:pt x="412" y="7459"/>
                  </a:cubicBezTo>
                  <a:cubicBezTo>
                    <a:pt x="64" y="7523"/>
                    <a:pt x="1" y="7808"/>
                    <a:pt x="286" y="7903"/>
                  </a:cubicBezTo>
                  <a:lnTo>
                    <a:pt x="697" y="7903"/>
                  </a:lnTo>
                  <a:cubicBezTo>
                    <a:pt x="1331" y="7871"/>
                    <a:pt x="1901" y="7744"/>
                    <a:pt x="2408" y="7586"/>
                  </a:cubicBezTo>
                  <a:cubicBezTo>
                    <a:pt x="2471" y="7602"/>
                    <a:pt x="2534" y="7610"/>
                    <a:pt x="2598" y="7610"/>
                  </a:cubicBezTo>
                  <a:cubicBezTo>
                    <a:pt x="2661" y="7610"/>
                    <a:pt x="2724" y="7602"/>
                    <a:pt x="2788" y="7586"/>
                  </a:cubicBezTo>
                  <a:cubicBezTo>
                    <a:pt x="4846" y="6921"/>
                    <a:pt x="5606" y="5908"/>
                    <a:pt x="6556" y="4831"/>
                  </a:cubicBezTo>
                  <a:cubicBezTo>
                    <a:pt x="7538" y="3723"/>
                    <a:pt x="8488" y="2646"/>
                    <a:pt x="9406" y="1537"/>
                  </a:cubicBezTo>
                  <a:cubicBezTo>
                    <a:pt x="9691" y="1221"/>
                    <a:pt x="9945" y="904"/>
                    <a:pt x="10230" y="587"/>
                  </a:cubicBezTo>
                  <a:cubicBezTo>
                    <a:pt x="10230" y="587"/>
                    <a:pt x="10230" y="556"/>
                    <a:pt x="10230" y="556"/>
                  </a:cubicBezTo>
                  <a:cubicBezTo>
                    <a:pt x="10261" y="524"/>
                    <a:pt x="10293" y="492"/>
                    <a:pt x="10325" y="461"/>
                  </a:cubicBezTo>
                  <a:cubicBezTo>
                    <a:pt x="10520" y="201"/>
                    <a:pt x="10020" y="0"/>
                    <a:pt x="9572"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94;p39">
              <a:extLst>
                <a:ext uri="{FF2B5EF4-FFF2-40B4-BE49-F238E27FC236}">
                  <a16:creationId xmlns:a16="http://schemas.microsoft.com/office/drawing/2014/main" id="{E619C204-03F9-0284-AD4B-FC5B9EC92389}"/>
                </a:ext>
              </a:extLst>
            </p:cNvPr>
            <p:cNvSpPr/>
            <p:nvPr/>
          </p:nvSpPr>
          <p:spPr>
            <a:xfrm>
              <a:off x="746288" y="1137075"/>
              <a:ext cx="2142329" cy="1078476"/>
            </a:xfrm>
            <a:custGeom>
              <a:avLst/>
              <a:gdLst/>
              <a:ahLst/>
              <a:cxnLst/>
              <a:rect l="l" t="t" r="r" b="b"/>
              <a:pathLst>
                <a:path w="72523" h="36509" extrusionOk="0">
                  <a:moveTo>
                    <a:pt x="54946" y="28812"/>
                  </a:moveTo>
                  <a:cubicBezTo>
                    <a:pt x="59855" y="29413"/>
                    <a:pt x="64827" y="29888"/>
                    <a:pt x="69799" y="30363"/>
                  </a:cubicBezTo>
                  <a:cubicBezTo>
                    <a:pt x="69799" y="30427"/>
                    <a:pt x="69926" y="30490"/>
                    <a:pt x="70148" y="30490"/>
                  </a:cubicBezTo>
                  <a:lnTo>
                    <a:pt x="70528" y="30490"/>
                  </a:lnTo>
                  <a:cubicBezTo>
                    <a:pt x="70528" y="30490"/>
                    <a:pt x="70496" y="30490"/>
                    <a:pt x="70464" y="30522"/>
                  </a:cubicBezTo>
                  <a:cubicBezTo>
                    <a:pt x="63655" y="32580"/>
                    <a:pt x="56562" y="34227"/>
                    <a:pt x="49341" y="35842"/>
                  </a:cubicBezTo>
                  <a:cubicBezTo>
                    <a:pt x="52128" y="33752"/>
                    <a:pt x="54028" y="31313"/>
                    <a:pt x="54946" y="28812"/>
                  </a:cubicBezTo>
                  <a:close/>
                  <a:moveTo>
                    <a:pt x="36535" y="1"/>
                  </a:moveTo>
                  <a:cubicBezTo>
                    <a:pt x="25067" y="1"/>
                    <a:pt x="13603" y="56"/>
                    <a:pt x="2186" y="310"/>
                  </a:cubicBezTo>
                  <a:cubicBezTo>
                    <a:pt x="1996" y="310"/>
                    <a:pt x="1901" y="373"/>
                    <a:pt x="1901" y="468"/>
                  </a:cubicBezTo>
                  <a:cubicBezTo>
                    <a:pt x="1901" y="531"/>
                    <a:pt x="1996" y="595"/>
                    <a:pt x="2186" y="595"/>
                  </a:cubicBezTo>
                  <a:cubicBezTo>
                    <a:pt x="8444" y="690"/>
                    <a:pt x="14715" y="726"/>
                    <a:pt x="20990" y="726"/>
                  </a:cubicBezTo>
                  <a:cubicBezTo>
                    <a:pt x="37611" y="726"/>
                    <a:pt x="54269" y="474"/>
                    <a:pt x="70844" y="405"/>
                  </a:cubicBezTo>
                  <a:cubicBezTo>
                    <a:pt x="71003" y="2431"/>
                    <a:pt x="71161" y="4458"/>
                    <a:pt x="71288" y="6517"/>
                  </a:cubicBezTo>
                  <a:cubicBezTo>
                    <a:pt x="71256" y="6485"/>
                    <a:pt x="71224" y="6485"/>
                    <a:pt x="71193" y="6485"/>
                  </a:cubicBezTo>
                  <a:cubicBezTo>
                    <a:pt x="48296" y="6612"/>
                    <a:pt x="25273" y="6390"/>
                    <a:pt x="2439" y="7023"/>
                  </a:cubicBezTo>
                  <a:cubicBezTo>
                    <a:pt x="2344" y="7023"/>
                    <a:pt x="2312" y="7055"/>
                    <a:pt x="2281" y="7087"/>
                  </a:cubicBezTo>
                  <a:cubicBezTo>
                    <a:pt x="2249" y="7118"/>
                    <a:pt x="2281" y="7182"/>
                    <a:pt x="2439" y="7182"/>
                  </a:cubicBezTo>
                  <a:cubicBezTo>
                    <a:pt x="4200" y="7189"/>
                    <a:pt x="5962" y="7192"/>
                    <a:pt x="7724" y="7192"/>
                  </a:cubicBezTo>
                  <a:cubicBezTo>
                    <a:pt x="28863" y="7192"/>
                    <a:pt x="50028" y="6707"/>
                    <a:pt x="71193" y="6707"/>
                  </a:cubicBezTo>
                  <a:cubicBezTo>
                    <a:pt x="71224" y="6707"/>
                    <a:pt x="71256" y="6707"/>
                    <a:pt x="71288" y="6675"/>
                  </a:cubicBezTo>
                  <a:cubicBezTo>
                    <a:pt x="71478" y="9620"/>
                    <a:pt x="71573" y="12534"/>
                    <a:pt x="71573" y="15447"/>
                  </a:cubicBezTo>
                  <a:cubicBezTo>
                    <a:pt x="71541" y="20324"/>
                    <a:pt x="70844" y="25201"/>
                    <a:pt x="70939" y="30047"/>
                  </a:cubicBezTo>
                  <a:cubicBezTo>
                    <a:pt x="65619" y="29540"/>
                    <a:pt x="60299" y="29002"/>
                    <a:pt x="54946" y="28558"/>
                  </a:cubicBezTo>
                  <a:cubicBezTo>
                    <a:pt x="54891" y="28503"/>
                    <a:pt x="54772" y="28469"/>
                    <a:pt x="54657" y="28469"/>
                  </a:cubicBezTo>
                  <a:cubicBezTo>
                    <a:pt x="54574" y="28469"/>
                    <a:pt x="54493" y="28487"/>
                    <a:pt x="54440" y="28527"/>
                  </a:cubicBezTo>
                  <a:cubicBezTo>
                    <a:pt x="54281" y="28558"/>
                    <a:pt x="54186" y="28653"/>
                    <a:pt x="54313" y="28717"/>
                  </a:cubicBezTo>
                  <a:cubicBezTo>
                    <a:pt x="53046" y="31313"/>
                    <a:pt x="51146" y="33657"/>
                    <a:pt x="48613" y="36032"/>
                  </a:cubicBezTo>
                  <a:lnTo>
                    <a:pt x="48581" y="36032"/>
                  </a:lnTo>
                  <a:cubicBezTo>
                    <a:pt x="48518" y="36032"/>
                    <a:pt x="48486" y="36064"/>
                    <a:pt x="48454" y="36064"/>
                  </a:cubicBezTo>
                  <a:cubicBezTo>
                    <a:pt x="48423" y="36064"/>
                    <a:pt x="48328" y="36032"/>
                    <a:pt x="48264" y="36032"/>
                  </a:cubicBezTo>
                  <a:cubicBezTo>
                    <a:pt x="46774" y="36053"/>
                    <a:pt x="45288" y="36063"/>
                    <a:pt x="43806" y="36063"/>
                  </a:cubicBezTo>
                  <a:cubicBezTo>
                    <a:pt x="29266" y="36063"/>
                    <a:pt x="15134" y="35106"/>
                    <a:pt x="792" y="33784"/>
                  </a:cubicBezTo>
                  <a:cubicBezTo>
                    <a:pt x="856" y="33752"/>
                    <a:pt x="887" y="33720"/>
                    <a:pt x="887" y="33657"/>
                  </a:cubicBezTo>
                  <a:cubicBezTo>
                    <a:pt x="1172" y="27862"/>
                    <a:pt x="1457" y="22098"/>
                    <a:pt x="1742" y="16302"/>
                  </a:cubicBezTo>
                  <a:cubicBezTo>
                    <a:pt x="1901" y="13484"/>
                    <a:pt x="2027" y="10665"/>
                    <a:pt x="2186" y="7815"/>
                  </a:cubicBezTo>
                  <a:cubicBezTo>
                    <a:pt x="2186" y="7562"/>
                    <a:pt x="2217" y="7340"/>
                    <a:pt x="2217" y="7087"/>
                  </a:cubicBezTo>
                  <a:cubicBezTo>
                    <a:pt x="2376" y="4870"/>
                    <a:pt x="2598" y="2621"/>
                    <a:pt x="1869" y="468"/>
                  </a:cubicBezTo>
                  <a:cubicBezTo>
                    <a:pt x="1837" y="436"/>
                    <a:pt x="1837" y="373"/>
                    <a:pt x="1806" y="341"/>
                  </a:cubicBezTo>
                  <a:cubicBezTo>
                    <a:pt x="1792" y="270"/>
                    <a:pt x="1674" y="237"/>
                    <a:pt x="1553" y="237"/>
                  </a:cubicBezTo>
                  <a:cubicBezTo>
                    <a:pt x="1405" y="237"/>
                    <a:pt x="1250" y="286"/>
                    <a:pt x="1267" y="373"/>
                  </a:cubicBezTo>
                  <a:cubicBezTo>
                    <a:pt x="1932" y="11457"/>
                    <a:pt x="571" y="22573"/>
                    <a:pt x="1" y="33657"/>
                  </a:cubicBezTo>
                  <a:cubicBezTo>
                    <a:pt x="1" y="33720"/>
                    <a:pt x="64" y="33752"/>
                    <a:pt x="96" y="33784"/>
                  </a:cubicBezTo>
                  <a:cubicBezTo>
                    <a:pt x="1" y="33847"/>
                    <a:pt x="1" y="33974"/>
                    <a:pt x="222" y="34005"/>
                  </a:cubicBezTo>
                  <a:cubicBezTo>
                    <a:pt x="13963" y="35828"/>
                    <a:pt x="28499" y="36509"/>
                    <a:pt x="42752" y="36509"/>
                  </a:cubicBezTo>
                  <a:cubicBezTo>
                    <a:pt x="44595" y="36509"/>
                    <a:pt x="46433" y="36497"/>
                    <a:pt x="48264" y="36475"/>
                  </a:cubicBezTo>
                  <a:cubicBezTo>
                    <a:pt x="48486" y="36475"/>
                    <a:pt x="48613" y="36412"/>
                    <a:pt x="48644" y="36317"/>
                  </a:cubicBezTo>
                  <a:cubicBezTo>
                    <a:pt x="48676" y="36317"/>
                    <a:pt x="48708" y="36317"/>
                    <a:pt x="48739" y="36285"/>
                  </a:cubicBezTo>
                  <a:lnTo>
                    <a:pt x="48803" y="36285"/>
                  </a:lnTo>
                  <a:cubicBezTo>
                    <a:pt x="56593" y="35019"/>
                    <a:pt x="64004" y="33055"/>
                    <a:pt x="70939" y="30902"/>
                  </a:cubicBezTo>
                  <a:cubicBezTo>
                    <a:pt x="71098" y="30838"/>
                    <a:pt x="71161" y="30743"/>
                    <a:pt x="71129" y="30680"/>
                  </a:cubicBezTo>
                  <a:cubicBezTo>
                    <a:pt x="71288" y="30680"/>
                    <a:pt x="71446" y="30648"/>
                    <a:pt x="71478" y="30553"/>
                  </a:cubicBezTo>
                  <a:cubicBezTo>
                    <a:pt x="71478" y="30490"/>
                    <a:pt x="71509" y="30427"/>
                    <a:pt x="71509" y="30363"/>
                  </a:cubicBezTo>
                  <a:cubicBezTo>
                    <a:pt x="71573" y="30300"/>
                    <a:pt x="71573" y="30237"/>
                    <a:pt x="71541" y="30173"/>
                  </a:cubicBezTo>
                  <a:cubicBezTo>
                    <a:pt x="72523" y="25328"/>
                    <a:pt x="72301" y="20356"/>
                    <a:pt x="72301" y="15447"/>
                  </a:cubicBezTo>
                  <a:cubicBezTo>
                    <a:pt x="72269" y="10444"/>
                    <a:pt x="72143" y="5377"/>
                    <a:pt x="71636" y="373"/>
                  </a:cubicBezTo>
                  <a:cubicBezTo>
                    <a:pt x="71636" y="246"/>
                    <a:pt x="71446" y="183"/>
                    <a:pt x="71288" y="183"/>
                  </a:cubicBezTo>
                  <a:cubicBezTo>
                    <a:pt x="71256" y="88"/>
                    <a:pt x="71129" y="25"/>
                    <a:pt x="70908" y="25"/>
                  </a:cubicBezTo>
                  <a:cubicBezTo>
                    <a:pt x="68367" y="32"/>
                    <a:pt x="65825" y="34"/>
                    <a:pt x="63281" y="34"/>
                  </a:cubicBezTo>
                  <a:cubicBezTo>
                    <a:pt x="54377" y="34"/>
                    <a:pt x="45455" y="1"/>
                    <a:pt x="36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821;p39">
            <a:extLst>
              <a:ext uri="{FF2B5EF4-FFF2-40B4-BE49-F238E27FC236}">
                <a16:creationId xmlns:a16="http://schemas.microsoft.com/office/drawing/2014/main" id="{EED5293D-454D-5BC7-A899-4B7199A37CB9}"/>
              </a:ext>
            </a:extLst>
          </p:cNvPr>
          <p:cNvSpPr txBox="1"/>
          <p:nvPr/>
        </p:nvSpPr>
        <p:spPr>
          <a:xfrm>
            <a:off x="3401297" y="2218630"/>
            <a:ext cx="2142329"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Sử dụng kết quả nhận diện và vẽ khung hình</a:t>
            </a:r>
            <a:endParaRPr>
              <a:latin typeface="Roboto"/>
              <a:ea typeface="Roboto"/>
              <a:cs typeface="Roboto"/>
              <a:sym typeface="Roboto"/>
            </a:endParaRPr>
          </a:p>
        </p:txBody>
      </p:sp>
      <p:sp>
        <p:nvSpPr>
          <p:cNvPr id="18" name="Google Shape;898;p41">
            <a:extLst>
              <a:ext uri="{FF2B5EF4-FFF2-40B4-BE49-F238E27FC236}">
                <a16:creationId xmlns:a16="http://schemas.microsoft.com/office/drawing/2014/main" id="{FC01834C-206C-412C-978F-91AEE122C9C1}"/>
              </a:ext>
            </a:extLst>
          </p:cNvPr>
          <p:cNvSpPr/>
          <p:nvPr/>
        </p:nvSpPr>
        <p:spPr>
          <a:xfrm rot="1756712">
            <a:off x="3159565" y="1528597"/>
            <a:ext cx="722794" cy="134037"/>
          </a:xfrm>
          <a:custGeom>
            <a:avLst/>
            <a:gdLst/>
            <a:ahLst/>
            <a:cxnLst/>
            <a:rect l="l" t="t" r="r" b="b"/>
            <a:pathLst>
              <a:path w="24633" h="4568" extrusionOk="0">
                <a:moveTo>
                  <a:pt x="11290" y="1"/>
                </a:moveTo>
                <a:cubicBezTo>
                  <a:pt x="7396" y="1"/>
                  <a:pt x="3523" y="819"/>
                  <a:pt x="89" y="2598"/>
                </a:cubicBezTo>
                <a:cubicBezTo>
                  <a:pt x="1" y="2627"/>
                  <a:pt x="48" y="2792"/>
                  <a:pt x="156" y="2792"/>
                </a:cubicBezTo>
                <a:cubicBezTo>
                  <a:pt x="165" y="2792"/>
                  <a:pt x="174" y="2791"/>
                  <a:pt x="184" y="2788"/>
                </a:cubicBezTo>
                <a:cubicBezTo>
                  <a:pt x="3975" y="1401"/>
                  <a:pt x="7879" y="629"/>
                  <a:pt x="11761" y="629"/>
                </a:cubicBezTo>
                <a:cubicBezTo>
                  <a:pt x="15855" y="629"/>
                  <a:pt x="19924" y="1488"/>
                  <a:pt x="23809" y="3390"/>
                </a:cubicBezTo>
                <a:cubicBezTo>
                  <a:pt x="22859" y="3675"/>
                  <a:pt x="21909" y="3897"/>
                  <a:pt x="20927" y="4087"/>
                </a:cubicBezTo>
                <a:cubicBezTo>
                  <a:pt x="20630" y="4146"/>
                  <a:pt x="20723" y="4567"/>
                  <a:pt x="20997" y="4567"/>
                </a:cubicBezTo>
                <a:cubicBezTo>
                  <a:pt x="21015" y="4567"/>
                  <a:pt x="21034" y="4566"/>
                  <a:pt x="21054" y="4562"/>
                </a:cubicBezTo>
                <a:cubicBezTo>
                  <a:pt x="22194" y="4372"/>
                  <a:pt x="23302" y="4118"/>
                  <a:pt x="24379" y="3770"/>
                </a:cubicBezTo>
                <a:cubicBezTo>
                  <a:pt x="24569" y="3707"/>
                  <a:pt x="24632" y="3485"/>
                  <a:pt x="24506" y="3327"/>
                </a:cubicBezTo>
                <a:cubicBezTo>
                  <a:pt x="23840" y="2535"/>
                  <a:pt x="23112" y="1806"/>
                  <a:pt x="22352" y="1110"/>
                </a:cubicBezTo>
                <a:cubicBezTo>
                  <a:pt x="22298" y="1069"/>
                  <a:pt x="22240" y="1052"/>
                  <a:pt x="22184" y="1052"/>
                </a:cubicBezTo>
                <a:cubicBezTo>
                  <a:pt x="21978" y="1052"/>
                  <a:pt x="21804" y="1290"/>
                  <a:pt x="22004" y="1490"/>
                </a:cubicBezTo>
                <a:cubicBezTo>
                  <a:pt x="22289" y="1806"/>
                  <a:pt x="22605" y="2123"/>
                  <a:pt x="22922" y="2440"/>
                </a:cubicBezTo>
                <a:cubicBezTo>
                  <a:pt x="19325" y="866"/>
                  <a:pt x="15296" y="1"/>
                  <a:pt x="112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787;p39">
            <a:extLst>
              <a:ext uri="{FF2B5EF4-FFF2-40B4-BE49-F238E27FC236}">
                <a16:creationId xmlns:a16="http://schemas.microsoft.com/office/drawing/2014/main" id="{45A1A876-9CB4-8CCF-830B-610C671F9526}"/>
              </a:ext>
            </a:extLst>
          </p:cNvPr>
          <p:cNvGrpSpPr/>
          <p:nvPr/>
        </p:nvGrpSpPr>
        <p:grpSpPr>
          <a:xfrm>
            <a:off x="3637636" y="3592947"/>
            <a:ext cx="2189121" cy="1112122"/>
            <a:chOff x="746288" y="1137075"/>
            <a:chExt cx="2189121" cy="1112122"/>
          </a:xfrm>
        </p:grpSpPr>
        <p:sp>
          <p:nvSpPr>
            <p:cNvPr id="20" name="Google Shape;788;p39">
              <a:extLst>
                <a:ext uri="{FF2B5EF4-FFF2-40B4-BE49-F238E27FC236}">
                  <a16:creationId xmlns:a16="http://schemas.microsoft.com/office/drawing/2014/main" id="{24D78A13-0337-2C8B-0369-AEA913A9A55C}"/>
                </a:ext>
              </a:extLst>
            </p:cNvPr>
            <p:cNvSpPr/>
            <p:nvPr/>
          </p:nvSpPr>
          <p:spPr>
            <a:xfrm>
              <a:off x="762209" y="1138138"/>
              <a:ext cx="2173199" cy="1111058"/>
            </a:xfrm>
            <a:custGeom>
              <a:avLst/>
              <a:gdLst/>
              <a:ahLst/>
              <a:cxnLst/>
              <a:rect l="l" t="t" r="r" b="b"/>
              <a:pathLst>
                <a:path w="73568" h="37612" extrusionOk="0">
                  <a:moveTo>
                    <a:pt x="71146" y="0"/>
                  </a:moveTo>
                  <a:cubicBezTo>
                    <a:pt x="70666" y="0"/>
                    <a:pt x="70211" y="151"/>
                    <a:pt x="70242" y="464"/>
                  </a:cubicBezTo>
                  <a:cubicBezTo>
                    <a:pt x="70970" y="5499"/>
                    <a:pt x="71414" y="10566"/>
                    <a:pt x="71509" y="15633"/>
                  </a:cubicBezTo>
                  <a:cubicBezTo>
                    <a:pt x="71540" y="18008"/>
                    <a:pt x="71540" y="20415"/>
                    <a:pt x="71445" y="22822"/>
                  </a:cubicBezTo>
                  <a:cubicBezTo>
                    <a:pt x="71319" y="25229"/>
                    <a:pt x="70590" y="27794"/>
                    <a:pt x="71034" y="30201"/>
                  </a:cubicBezTo>
                  <a:cubicBezTo>
                    <a:pt x="70875" y="30201"/>
                    <a:pt x="70685" y="30232"/>
                    <a:pt x="70527" y="30296"/>
                  </a:cubicBezTo>
                  <a:cubicBezTo>
                    <a:pt x="63275" y="32608"/>
                    <a:pt x="55294" y="34223"/>
                    <a:pt x="48010" y="36471"/>
                  </a:cubicBezTo>
                  <a:lnTo>
                    <a:pt x="47915" y="36471"/>
                  </a:lnTo>
                  <a:cubicBezTo>
                    <a:pt x="46902" y="36439"/>
                    <a:pt x="45920" y="36439"/>
                    <a:pt x="44938" y="36408"/>
                  </a:cubicBezTo>
                  <a:lnTo>
                    <a:pt x="44527" y="36376"/>
                  </a:lnTo>
                  <a:cubicBezTo>
                    <a:pt x="44527" y="36408"/>
                    <a:pt x="44527" y="36408"/>
                    <a:pt x="44527" y="36408"/>
                  </a:cubicBezTo>
                  <a:cubicBezTo>
                    <a:pt x="37655" y="36281"/>
                    <a:pt x="30782" y="36059"/>
                    <a:pt x="23942" y="35648"/>
                  </a:cubicBezTo>
                  <a:cubicBezTo>
                    <a:pt x="19540" y="35394"/>
                    <a:pt x="15170" y="35078"/>
                    <a:pt x="10799" y="34698"/>
                  </a:cubicBezTo>
                  <a:cubicBezTo>
                    <a:pt x="7756" y="34446"/>
                    <a:pt x="4639" y="33974"/>
                    <a:pt x="1514" y="33974"/>
                  </a:cubicBezTo>
                  <a:cubicBezTo>
                    <a:pt x="1094" y="33974"/>
                    <a:pt x="674" y="33982"/>
                    <a:pt x="253" y="34001"/>
                  </a:cubicBezTo>
                  <a:cubicBezTo>
                    <a:pt x="95" y="34033"/>
                    <a:pt x="0" y="34128"/>
                    <a:pt x="158" y="34191"/>
                  </a:cubicBezTo>
                  <a:cubicBezTo>
                    <a:pt x="3420" y="35109"/>
                    <a:pt x="7411" y="35299"/>
                    <a:pt x="11084" y="35616"/>
                  </a:cubicBezTo>
                  <a:cubicBezTo>
                    <a:pt x="14853" y="35933"/>
                    <a:pt x="18653" y="36249"/>
                    <a:pt x="22453" y="36471"/>
                  </a:cubicBezTo>
                  <a:cubicBezTo>
                    <a:pt x="30909" y="37041"/>
                    <a:pt x="39365" y="37485"/>
                    <a:pt x="47884" y="37611"/>
                  </a:cubicBezTo>
                  <a:cubicBezTo>
                    <a:pt x="48169" y="37611"/>
                    <a:pt x="48390" y="37580"/>
                    <a:pt x="48549" y="37516"/>
                  </a:cubicBezTo>
                  <a:cubicBezTo>
                    <a:pt x="50892" y="37263"/>
                    <a:pt x="53204" y="36629"/>
                    <a:pt x="55326" y="35996"/>
                  </a:cubicBezTo>
                  <a:cubicBezTo>
                    <a:pt x="61090" y="34698"/>
                    <a:pt x="66600" y="32956"/>
                    <a:pt x="71730" y="31341"/>
                  </a:cubicBezTo>
                  <a:cubicBezTo>
                    <a:pt x="72237" y="31182"/>
                    <a:pt x="72364" y="30961"/>
                    <a:pt x="72301" y="30739"/>
                  </a:cubicBezTo>
                  <a:cubicBezTo>
                    <a:pt x="73346" y="28586"/>
                    <a:pt x="73124" y="26179"/>
                    <a:pt x="73251" y="23962"/>
                  </a:cubicBezTo>
                  <a:cubicBezTo>
                    <a:pt x="73441" y="21302"/>
                    <a:pt x="73567" y="18642"/>
                    <a:pt x="73536" y="16013"/>
                  </a:cubicBezTo>
                  <a:cubicBezTo>
                    <a:pt x="73472" y="10819"/>
                    <a:pt x="73029" y="5626"/>
                    <a:pt x="72206" y="464"/>
                  </a:cubicBezTo>
                  <a:cubicBezTo>
                    <a:pt x="72157" y="159"/>
                    <a:pt x="71638" y="0"/>
                    <a:pt x="71146" y="0"/>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89;p39">
              <a:extLst>
                <a:ext uri="{FF2B5EF4-FFF2-40B4-BE49-F238E27FC236}">
                  <a16:creationId xmlns:a16="http://schemas.microsoft.com/office/drawing/2014/main" id="{35D09938-88FB-5748-01A5-97FE8D8195EA}"/>
                </a:ext>
              </a:extLst>
            </p:cNvPr>
            <p:cNvSpPr/>
            <p:nvPr/>
          </p:nvSpPr>
          <p:spPr>
            <a:xfrm>
              <a:off x="2203795" y="1988135"/>
              <a:ext cx="625864" cy="207725"/>
            </a:xfrm>
            <a:custGeom>
              <a:avLst/>
              <a:gdLst/>
              <a:ahLst/>
              <a:cxnLst/>
              <a:rect l="l" t="t" r="r" b="b"/>
              <a:pathLst>
                <a:path w="21187" h="7032" extrusionOk="0">
                  <a:moveTo>
                    <a:pt x="5605" y="1"/>
                  </a:moveTo>
                  <a:cubicBezTo>
                    <a:pt x="4687" y="2502"/>
                    <a:pt x="2787" y="4941"/>
                    <a:pt x="0" y="7031"/>
                  </a:cubicBezTo>
                  <a:cubicBezTo>
                    <a:pt x="7221" y="5416"/>
                    <a:pt x="14314" y="3769"/>
                    <a:pt x="21123" y="1711"/>
                  </a:cubicBezTo>
                  <a:cubicBezTo>
                    <a:pt x="21155" y="1679"/>
                    <a:pt x="21187" y="1679"/>
                    <a:pt x="21187" y="1679"/>
                  </a:cubicBezTo>
                  <a:lnTo>
                    <a:pt x="20807" y="1679"/>
                  </a:lnTo>
                  <a:cubicBezTo>
                    <a:pt x="20585" y="1679"/>
                    <a:pt x="20458" y="1616"/>
                    <a:pt x="20458" y="1552"/>
                  </a:cubicBezTo>
                  <a:cubicBezTo>
                    <a:pt x="15486" y="1077"/>
                    <a:pt x="10514" y="602"/>
                    <a:pt x="5605" y="1"/>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0;p39">
              <a:extLst>
                <a:ext uri="{FF2B5EF4-FFF2-40B4-BE49-F238E27FC236}">
                  <a16:creationId xmlns:a16="http://schemas.microsoft.com/office/drawing/2014/main" id="{5B985841-13E9-A9CA-A1B3-E6F2CAF8A166}"/>
                </a:ext>
              </a:extLst>
            </p:cNvPr>
            <p:cNvSpPr/>
            <p:nvPr/>
          </p:nvSpPr>
          <p:spPr>
            <a:xfrm>
              <a:off x="769683" y="1334251"/>
              <a:ext cx="2091816" cy="868860"/>
            </a:xfrm>
            <a:custGeom>
              <a:avLst/>
              <a:gdLst/>
              <a:ahLst/>
              <a:cxnLst/>
              <a:rect l="l" t="t" r="r" b="b"/>
              <a:pathLst>
                <a:path w="70813" h="29413" extrusionOk="0">
                  <a:moveTo>
                    <a:pt x="70496" y="0"/>
                  </a:moveTo>
                  <a:cubicBezTo>
                    <a:pt x="70464" y="32"/>
                    <a:pt x="70432" y="32"/>
                    <a:pt x="70401" y="32"/>
                  </a:cubicBezTo>
                  <a:cubicBezTo>
                    <a:pt x="49236" y="32"/>
                    <a:pt x="28071" y="517"/>
                    <a:pt x="6932" y="517"/>
                  </a:cubicBezTo>
                  <a:cubicBezTo>
                    <a:pt x="5170" y="517"/>
                    <a:pt x="3408" y="514"/>
                    <a:pt x="1647" y="507"/>
                  </a:cubicBezTo>
                  <a:cubicBezTo>
                    <a:pt x="1520" y="507"/>
                    <a:pt x="1457" y="443"/>
                    <a:pt x="1489" y="412"/>
                  </a:cubicBezTo>
                  <a:lnTo>
                    <a:pt x="1425" y="412"/>
                  </a:lnTo>
                  <a:cubicBezTo>
                    <a:pt x="1425" y="665"/>
                    <a:pt x="1394" y="887"/>
                    <a:pt x="1394" y="1140"/>
                  </a:cubicBezTo>
                  <a:cubicBezTo>
                    <a:pt x="1235" y="3990"/>
                    <a:pt x="1109" y="6809"/>
                    <a:pt x="982" y="9627"/>
                  </a:cubicBezTo>
                  <a:cubicBezTo>
                    <a:pt x="665" y="15423"/>
                    <a:pt x="380" y="21187"/>
                    <a:pt x="95" y="26982"/>
                  </a:cubicBezTo>
                  <a:cubicBezTo>
                    <a:pt x="95" y="27045"/>
                    <a:pt x="64" y="27077"/>
                    <a:pt x="0" y="27109"/>
                  </a:cubicBezTo>
                  <a:cubicBezTo>
                    <a:pt x="14491" y="28473"/>
                    <a:pt x="28769" y="29412"/>
                    <a:pt x="43468" y="29412"/>
                  </a:cubicBezTo>
                  <a:cubicBezTo>
                    <a:pt x="44799" y="29412"/>
                    <a:pt x="46134" y="29405"/>
                    <a:pt x="47472" y="29389"/>
                  </a:cubicBezTo>
                  <a:lnTo>
                    <a:pt x="47694" y="29389"/>
                  </a:lnTo>
                  <a:cubicBezTo>
                    <a:pt x="47694" y="29389"/>
                    <a:pt x="47726" y="29357"/>
                    <a:pt x="47789" y="29357"/>
                  </a:cubicBezTo>
                  <a:lnTo>
                    <a:pt x="47821" y="29357"/>
                  </a:lnTo>
                  <a:cubicBezTo>
                    <a:pt x="50354" y="26982"/>
                    <a:pt x="52254" y="24638"/>
                    <a:pt x="53521" y="22042"/>
                  </a:cubicBezTo>
                  <a:cubicBezTo>
                    <a:pt x="53426" y="21978"/>
                    <a:pt x="53489" y="21883"/>
                    <a:pt x="53648" y="21852"/>
                  </a:cubicBezTo>
                  <a:cubicBezTo>
                    <a:pt x="53701" y="21812"/>
                    <a:pt x="53782" y="21794"/>
                    <a:pt x="53867" y="21794"/>
                  </a:cubicBezTo>
                  <a:cubicBezTo>
                    <a:pt x="53985" y="21794"/>
                    <a:pt x="54113" y="21828"/>
                    <a:pt x="54186" y="21883"/>
                  </a:cubicBezTo>
                  <a:cubicBezTo>
                    <a:pt x="59507" y="22327"/>
                    <a:pt x="64827" y="22865"/>
                    <a:pt x="70179" y="23372"/>
                  </a:cubicBezTo>
                  <a:cubicBezTo>
                    <a:pt x="70084" y="18526"/>
                    <a:pt x="70749" y="13649"/>
                    <a:pt x="70781" y="8804"/>
                  </a:cubicBezTo>
                  <a:cubicBezTo>
                    <a:pt x="70812" y="5859"/>
                    <a:pt x="70686" y="2945"/>
                    <a:pt x="70496"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1;p39">
              <a:extLst>
                <a:ext uri="{FF2B5EF4-FFF2-40B4-BE49-F238E27FC236}">
                  <a16:creationId xmlns:a16="http://schemas.microsoft.com/office/drawing/2014/main" id="{C56C99BE-E5A3-A217-2EBC-2600753D91A7}"/>
                </a:ext>
              </a:extLst>
            </p:cNvPr>
            <p:cNvSpPr/>
            <p:nvPr/>
          </p:nvSpPr>
          <p:spPr>
            <a:xfrm>
              <a:off x="801497" y="1149954"/>
              <a:ext cx="2050637" cy="196471"/>
            </a:xfrm>
            <a:custGeom>
              <a:avLst/>
              <a:gdLst/>
              <a:ahLst/>
              <a:cxnLst/>
              <a:rect l="l" t="t" r="r" b="b"/>
              <a:pathLst>
                <a:path w="69419" h="6651" extrusionOk="0">
                  <a:moveTo>
                    <a:pt x="68975" y="0"/>
                  </a:moveTo>
                  <a:cubicBezTo>
                    <a:pt x="52547" y="46"/>
                    <a:pt x="36036" y="305"/>
                    <a:pt x="19562" y="305"/>
                  </a:cubicBezTo>
                  <a:cubicBezTo>
                    <a:pt x="13139" y="305"/>
                    <a:pt x="6722" y="265"/>
                    <a:pt x="317" y="159"/>
                  </a:cubicBezTo>
                  <a:cubicBezTo>
                    <a:pt x="127" y="159"/>
                    <a:pt x="32" y="95"/>
                    <a:pt x="32" y="32"/>
                  </a:cubicBezTo>
                  <a:lnTo>
                    <a:pt x="0" y="32"/>
                  </a:lnTo>
                  <a:cubicBezTo>
                    <a:pt x="729" y="2217"/>
                    <a:pt x="507" y="4434"/>
                    <a:pt x="348" y="6651"/>
                  </a:cubicBezTo>
                  <a:lnTo>
                    <a:pt x="412" y="6651"/>
                  </a:lnTo>
                  <a:cubicBezTo>
                    <a:pt x="443" y="6619"/>
                    <a:pt x="475" y="6587"/>
                    <a:pt x="570" y="6587"/>
                  </a:cubicBezTo>
                  <a:cubicBezTo>
                    <a:pt x="23404" y="5954"/>
                    <a:pt x="46459" y="6207"/>
                    <a:pt x="69324" y="6049"/>
                  </a:cubicBezTo>
                  <a:cubicBezTo>
                    <a:pt x="69355" y="6049"/>
                    <a:pt x="69387" y="6049"/>
                    <a:pt x="69419" y="6081"/>
                  </a:cubicBezTo>
                  <a:cubicBezTo>
                    <a:pt x="69292" y="4054"/>
                    <a:pt x="69165" y="2027"/>
                    <a:pt x="68975"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2;p39">
              <a:extLst>
                <a:ext uri="{FF2B5EF4-FFF2-40B4-BE49-F238E27FC236}">
                  <a16:creationId xmlns:a16="http://schemas.microsoft.com/office/drawing/2014/main" id="{E0CA3036-0F98-099C-7585-B38B5BE3BD27}"/>
                </a:ext>
              </a:extLst>
            </p:cNvPr>
            <p:cNvSpPr/>
            <p:nvPr/>
          </p:nvSpPr>
          <p:spPr>
            <a:xfrm>
              <a:off x="769683" y="1300841"/>
              <a:ext cx="2086174" cy="65579"/>
            </a:xfrm>
            <a:custGeom>
              <a:avLst/>
              <a:gdLst/>
              <a:ahLst/>
              <a:cxnLst/>
              <a:rect l="l" t="t" r="r" b="b"/>
              <a:pathLst>
                <a:path w="70622" h="2220" extrusionOk="0">
                  <a:moveTo>
                    <a:pt x="53697" y="0"/>
                  </a:moveTo>
                  <a:cubicBezTo>
                    <a:pt x="36077" y="0"/>
                    <a:pt x="18358" y="1139"/>
                    <a:pt x="792" y="1384"/>
                  </a:cubicBezTo>
                  <a:cubicBezTo>
                    <a:pt x="0" y="1384"/>
                    <a:pt x="32" y="1954"/>
                    <a:pt x="792" y="1986"/>
                  </a:cubicBezTo>
                  <a:cubicBezTo>
                    <a:pt x="4669" y="2154"/>
                    <a:pt x="8546" y="2220"/>
                    <a:pt x="12424" y="2220"/>
                  </a:cubicBezTo>
                  <a:cubicBezTo>
                    <a:pt x="27002" y="2220"/>
                    <a:pt x="41583" y="1285"/>
                    <a:pt x="56175" y="1285"/>
                  </a:cubicBezTo>
                  <a:cubicBezTo>
                    <a:pt x="60462" y="1285"/>
                    <a:pt x="64750" y="1366"/>
                    <a:pt x="69039" y="1574"/>
                  </a:cubicBezTo>
                  <a:cubicBezTo>
                    <a:pt x="69079" y="1576"/>
                    <a:pt x="69117" y="1577"/>
                    <a:pt x="69155" y="1577"/>
                  </a:cubicBezTo>
                  <a:cubicBezTo>
                    <a:pt x="70621" y="1577"/>
                    <a:pt x="70583" y="401"/>
                    <a:pt x="69039" y="339"/>
                  </a:cubicBezTo>
                  <a:cubicBezTo>
                    <a:pt x="63937" y="97"/>
                    <a:pt x="58821" y="0"/>
                    <a:pt x="53697"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93;p39">
              <a:extLst>
                <a:ext uri="{FF2B5EF4-FFF2-40B4-BE49-F238E27FC236}">
                  <a16:creationId xmlns:a16="http://schemas.microsoft.com/office/drawing/2014/main" id="{064EB915-C77E-9267-EEE2-050F8B056B87}"/>
                </a:ext>
              </a:extLst>
            </p:cNvPr>
            <p:cNvSpPr/>
            <p:nvPr/>
          </p:nvSpPr>
          <p:spPr>
            <a:xfrm>
              <a:off x="2069065" y="1980159"/>
              <a:ext cx="310761" cy="233455"/>
            </a:xfrm>
            <a:custGeom>
              <a:avLst/>
              <a:gdLst/>
              <a:ahLst/>
              <a:cxnLst/>
              <a:rect l="l" t="t" r="r" b="b"/>
              <a:pathLst>
                <a:path w="10520" h="7903" extrusionOk="0">
                  <a:moveTo>
                    <a:pt x="9572" y="0"/>
                  </a:moveTo>
                  <a:cubicBezTo>
                    <a:pt x="9365" y="0"/>
                    <a:pt x="9168" y="44"/>
                    <a:pt x="9058" y="144"/>
                  </a:cubicBezTo>
                  <a:cubicBezTo>
                    <a:pt x="8963" y="176"/>
                    <a:pt x="8868" y="239"/>
                    <a:pt x="8805" y="302"/>
                  </a:cubicBezTo>
                  <a:cubicBezTo>
                    <a:pt x="7601" y="1506"/>
                    <a:pt x="6366" y="2741"/>
                    <a:pt x="5163" y="3976"/>
                  </a:cubicBezTo>
                  <a:cubicBezTo>
                    <a:pt x="4054" y="5116"/>
                    <a:pt x="3009" y="6953"/>
                    <a:pt x="412" y="7459"/>
                  </a:cubicBezTo>
                  <a:cubicBezTo>
                    <a:pt x="64" y="7523"/>
                    <a:pt x="1" y="7808"/>
                    <a:pt x="286" y="7903"/>
                  </a:cubicBezTo>
                  <a:lnTo>
                    <a:pt x="697" y="7903"/>
                  </a:lnTo>
                  <a:cubicBezTo>
                    <a:pt x="1331" y="7871"/>
                    <a:pt x="1901" y="7744"/>
                    <a:pt x="2408" y="7586"/>
                  </a:cubicBezTo>
                  <a:cubicBezTo>
                    <a:pt x="2471" y="7602"/>
                    <a:pt x="2534" y="7610"/>
                    <a:pt x="2598" y="7610"/>
                  </a:cubicBezTo>
                  <a:cubicBezTo>
                    <a:pt x="2661" y="7610"/>
                    <a:pt x="2724" y="7602"/>
                    <a:pt x="2788" y="7586"/>
                  </a:cubicBezTo>
                  <a:cubicBezTo>
                    <a:pt x="4846" y="6921"/>
                    <a:pt x="5606" y="5908"/>
                    <a:pt x="6556" y="4831"/>
                  </a:cubicBezTo>
                  <a:cubicBezTo>
                    <a:pt x="7538" y="3723"/>
                    <a:pt x="8488" y="2646"/>
                    <a:pt x="9406" y="1537"/>
                  </a:cubicBezTo>
                  <a:cubicBezTo>
                    <a:pt x="9691" y="1221"/>
                    <a:pt x="9945" y="904"/>
                    <a:pt x="10230" y="587"/>
                  </a:cubicBezTo>
                  <a:cubicBezTo>
                    <a:pt x="10230" y="587"/>
                    <a:pt x="10230" y="556"/>
                    <a:pt x="10230" y="556"/>
                  </a:cubicBezTo>
                  <a:cubicBezTo>
                    <a:pt x="10261" y="524"/>
                    <a:pt x="10293" y="492"/>
                    <a:pt x="10325" y="461"/>
                  </a:cubicBezTo>
                  <a:cubicBezTo>
                    <a:pt x="10520" y="201"/>
                    <a:pt x="10020" y="0"/>
                    <a:pt x="9572"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94;p39">
              <a:extLst>
                <a:ext uri="{FF2B5EF4-FFF2-40B4-BE49-F238E27FC236}">
                  <a16:creationId xmlns:a16="http://schemas.microsoft.com/office/drawing/2014/main" id="{AD0F64ED-23FC-AEFD-AD01-384C51A6B916}"/>
                </a:ext>
              </a:extLst>
            </p:cNvPr>
            <p:cNvSpPr/>
            <p:nvPr/>
          </p:nvSpPr>
          <p:spPr>
            <a:xfrm>
              <a:off x="746288" y="1137075"/>
              <a:ext cx="2142329" cy="1078476"/>
            </a:xfrm>
            <a:custGeom>
              <a:avLst/>
              <a:gdLst/>
              <a:ahLst/>
              <a:cxnLst/>
              <a:rect l="l" t="t" r="r" b="b"/>
              <a:pathLst>
                <a:path w="72523" h="36509" extrusionOk="0">
                  <a:moveTo>
                    <a:pt x="54946" y="28812"/>
                  </a:moveTo>
                  <a:cubicBezTo>
                    <a:pt x="59855" y="29413"/>
                    <a:pt x="64827" y="29888"/>
                    <a:pt x="69799" y="30363"/>
                  </a:cubicBezTo>
                  <a:cubicBezTo>
                    <a:pt x="69799" y="30427"/>
                    <a:pt x="69926" y="30490"/>
                    <a:pt x="70148" y="30490"/>
                  </a:cubicBezTo>
                  <a:lnTo>
                    <a:pt x="70528" y="30490"/>
                  </a:lnTo>
                  <a:cubicBezTo>
                    <a:pt x="70528" y="30490"/>
                    <a:pt x="70496" y="30490"/>
                    <a:pt x="70464" y="30522"/>
                  </a:cubicBezTo>
                  <a:cubicBezTo>
                    <a:pt x="63655" y="32580"/>
                    <a:pt x="56562" y="34227"/>
                    <a:pt x="49341" y="35842"/>
                  </a:cubicBezTo>
                  <a:cubicBezTo>
                    <a:pt x="52128" y="33752"/>
                    <a:pt x="54028" y="31313"/>
                    <a:pt x="54946" y="28812"/>
                  </a:cubicBezTo>
                  <a:close/>
                  <a:moveTo>
                    <a:pt x="36535" y="1"/>
                  </a:moveTo>
                  <a:cubicBezTo>
                    <a:pt x="25067" y="1"/>
                    <a:pt x="13603" y="56"/>
                    <a:pt x="2186" y="310"/>
                  </a:cubicBezTo>
                  <a:cubicBezTo>
                    <a:pt x="1996" y="310"/>
                    <a:pt x="1901" y="373"/>
                    <a:pt x="1901" y="468"/>
                  </a:cubicBezTo>
                  <a:cubicBezTo>
                    <a:pt x="1901" y="531"/>
                    <a:pt x="1996" y="595"/>
                    <a:pt x="2186" y="595"/>
                  </a:cubicBezTo>
                  <a:cubicBezTo>
                    <a:pt x="8444" y="690"/>
                    <a:pt x="14715" y="726"/>
                    <a:pt x="20990" y="726"/>
                  </a:cubicBezTo>
                  <a:cubicBezTo>
                    <a:pt x="37611" y="726"/>
                    <a:pt x="54269" y="474"/>
                    <a:pt x="70844" y="405"/>
                  </a:cubicBezTo>
                  <a:cubicBezTo>
                    <a:pt x="71003" y="2431"/>
                    <a:pt x="71161" y="4458"/>
                    <a:pt x="71288" y="6517"/>
                  </a:cubicBezTo>
                  <a:cubicBezTo>
                    <a:pt x="71256" y="6485"/>
                    <a:pt x="71224" y="6485"/>
                    <a:pt x="71193" y="6485"/>
                  </a:cubicBezTo>
                  <a:cubicBezTo>
                    <a:pt x="48296" y="6612"/>
                    <a:pt x="25273" y="6390"/>
                    <a:pt x="2439" y="7023"/>
                  </a:cubicBezTo>
                  <a:cubicBezTo>
                    <a:pt x="2344" y="7023"/>
                    <a:pt x="2312" y="7055"/>
                    <a:pt x="2281" y="7087"/>
                  </a:cubicBezTo>
                  <a:cubicBezTo>
                    <a:pt x="2249" y="7118"/>
                    <a:pt x="2281" y="7182"/>
                    <a:pt x="2439" y="7182"/>
                  </a:cubicBezTo>
                  <a:cubicBezTo>
                    <a:pt x="4200" y="7189"/>
                    <a:pt x="5962" y="7192"/>
                    <a:pt x="7724" y="7192"/>
                  </a:cubicBezTo>
                  <a:cubicBezTo>
                    <a:pt x="28863" y="7192"/>
                    <a:pt x="50028" y="6707"/>
                    <a:pt x="71193" y="6707"/>
                  </a:cubicBezTo>
                  <a:cubicBezTo>
                    <a:pt x="71224" y="6707"/>
                    <a:pt x="71256" y="6707"/>
                    <a:pt x="71288" y="6675"/>
                  </a:cubicBezTo>
                  <a:cubicBezTo>
                    <a:pt x="71478" y="9620"/>
                    <a:pt x="71573" y="12534"/>
                    <a:pt x="71573" y="15447"/>
                  </a:cubicBezTo>
                  <a:cubicBezTo>
                    <a:pt x="71541" y="20324"/>
                    <a:pt x="70844" y="25201"/>
                    <a:pt x="70939" y="30047"/>
                  </a:cubicBezTo>
                  <a:cubicBezTo>
                    <a:pt x="65619" y="29540"/>
                    <a:pt x="60299" y="29002"/>
                    <a:pt x="54946" y="28558"/>
                  </a:cubicBezTo>
                  <a:cubicBezTo>
                    <a:pt x="54891" y="28503"/>
                    <a:pt x="54772" y="28469"/>
                    <a:pt x="54657" y="28469"/>
                  </a:cubicBezTo>
                  <a:cubicBezTo>
                    <a:pt x="54574" y="28469"/>
                    <a:pt x="54493" y="28487"/>
                    <a:pt x="54440" y="28527"/>
                  </a:cubicBezTo>
                  <a:cubicBezTo>
                    <a:pt x="54281" y="28558"/>
                    <a:pt x="54186" y="28653"/>
                    <a:pt x="54313" y="28717"/>
                  </a:cubicBezTo>
                  <a:cubicBezTo>
                    <a:pt x="53046" y="31313"/>
                    <a:pt x="51146" y="33657"/>
                    <a:pt x="48613" y="36032"/>
                  </a:cubicBezTo>
                  <a:lnTo>
                    <a:pt x="48581" y="36032"/>
                  </a:lnTo>
                  <a:cubicBezTo>
                    <a:pt x="48518" y="36032"/>
                    <a:pt x="48486" y="36064"/>
                    <a:pt x="48454" y="36064"/>
                  </a:cubicBezTo>
                  <a:cubicBezTo>
                    <a:pt x="48423" y="36064"/>
                    <a:pt x="48328" y="36032"/>
                    <a:pt x="48264" y="36032"/>
                  </a:cubicBezTo>
                  <a:cubicBezTo>
                    <a:pt x="46774" y="36053"/>
                    <a:pt x="45288" y="36063"/>
                    <a:pt x="43806" y="36063"/>
                  </a:cubicBezTo>
                  <a:cubicBezTo>
                    <a:pt x="29266" y="36063"/>
                    <a:pt x="15134" y="35106"/>
                    <a:pt x="792" y="33784"/>
                  </a:cubicBezTo>
                  <a:cubicBezTo>
                    <a:pt x="856" y="33752"/>
                    <a:pt x="887" y="33720"/>
                    <a:pt x="887" y="33657"/>
                  </a:cubicBezTo>
                  <a:cubicBezTo>
                    <a:pt x="1172" y="27862"/>
                    <a:pt x="1457" y="22098"/>
                    <a:pt x="1742" y="16302"/>
                  </a:cubicBezTo>
                  <a:cubicBezTo>
                    <a:pt x="1901" y="13484"/>
                    <a:pt x="2027" y="10665"/>
                    <a:pt x="2186" y="7815"/>
                  </a:cubicBezTo>
                  <a:cubicBezTo>
                    <a:pt x="2186" y="7562"/>
                    <a:pt x="2217" y="7340"/>
                    <a:pt x="2217" y="7087"/>
                  </a:cubicBezTo>
                  <a:cubicBezTo>
                    <a:pt x="2376" y="4870"/>
                    <a:pt x="2598" y="2621"/>
                    <a:pt x="1869" y="468"/>
                  </a:cubicBezTo>
                  <a:cubicBezTo>
                    <a:pt x="1837" y="436"/>
                    <a:pt x="1837" y="373"/>
                    <a:pt x="1806" y="341"/>
                  </a:cubicBezTo>
                  <a:cubicBezTo>
                    <a:pt x="1792" y="270"/>
                    <a:pt x="1674" y="237"/>
                    <a:pt x="1553" y="237"/>
                  </a:cubicBezTo>
                  <a:cubicBezTo>
                    <a:pt x="1405" y="237"/>
                    <a:pt x="1250" y="286"/>
                    <a:pt x="1267" y="373"/>
                  </a:cubicBezTo>
                  <a:cubicBezTo>
                    <a:pt x="1932" y="11457"/>
                    <a:pt x="571" y="22573"/>
                    <a:pt x="1" y="33657"/>
                  </a:cubicBezTo>
                  <a:cubicBezTo>
                    <a:pt x="1" y="33720"/>
                    <a:pt x="64" y="33752"/>
                    <a:pt x="96" y="33784"/>
                  </a:cubicBezTo>
                  <a:cubicBezTo>
                    <a:pt x="1" y="33847"/>
                    <a:pt x="1" y="33974"/>
                    <a:pt x="222" y="34005"/>
                  </a:cubicBezTo>
                  <a:cubicBezTo>
                    <a:pt x="13963" y="35828"/>
                    <a:pt x="28499" y="36509"/>
                    <a:pt x="42752" y="36509"/>
                  </a:cubicBezTo>
                  <a:cubicBezTo>
                    <a:pt x="44595" y="36509"/>
                    <a:pt x="46433" y="36497"/>
                    <a:pt x="48264" y="36475"/>
                  </a:cubicBezTo>
                  <a:cubicBezTo>
                    <a:pt x="48486" y="36475"/>
                    <a:pt x="48613" y="36412"/>
                    <a:pt x="48644" y="36317"/>
                  </a:cubicBezTo>
                  <a:cubicBezTo>
                    <a:pt x="48676" y="36317"/>
                    <a:pt x="48708" y="36317"/>
                    <a:pt x="48739" y="36285"/>
                  </a:cubicBezTo>
                  <a:lnTo>
                    <a:pt x="48803" y="36285"/>
                  </a:lnTo>
                  <a:cubicBezTo>
                    <a:pt x="56593" y="35019"/>
                    <a:pt x="64004" y="33055"/>
                    <a:pt x="70939" y="30902"/>
                  </a:cubicBezTo>
                  <a:cubicBezTo>
                    <a:pt x="71098" y="30838"/>
                    <a:pt x="71161" y="30743"/>
                    <a:pt x="71129" y="30680"/>
                  </a:cubicBezTo>
                  <a:cubicBezTo>
                    <a:pt x="71288" y="30680"/>
                    <a:pt x="71446" y="30648"/>
                    <a:pt x="71478" y="30553"/>
                  </a:cubicBezTo>
                  <a:cubicBezTo>
                    <a:pt x="71478" y="30490"/>
                    <a:pt x="71509" y="30427"/>
                    <a:pt x="71509" y="30363"/>
                  </a:cubicBezTo>
                  <a:cubicBezTo>
                    <a:pt x="71573" y="30300"/>
                    <a:pt x="71573" y="30237"/>
                    <a:pt x="71541" y="30173"/>
                  </a:cubicBezTo>
                  <a:cubicBezTo>
                    <a:pt x="72523" y="25328"/>
                    <a:pt x="72301" y="20356"/>
                    <a:pt x="72301" y="15447"/>
                  </a:cubicBezTo>
                  <a:cubicBezTo>
                    <a:pt x="72269" y="10444"/>
                    <a:pt x="72143" y="5377"/>
                    <a:pt x="71636" y="373"/>
                  </a:cubicBezTo>
                  <a:cubicBezTo>
                    <a:pt x="71636" y="246"/>
                    <a:pt x="71446" y="183"/>
                    <a:pt x="71288" y="183"/>
                  </a:cubicBezTo>
                  <a:cubicBezTo>
                    <a:pt x="71256" y="88"/>
                    <a:pt x="71129" y="25"/>
                    <a:pt x="70908" y="25"/>
                  </a:cubicBezTo>
                  <a:cubicBezTo>
                    <a:pt x="68367" y="32"/>
                    <a:pt x="65825" y="34"/>
                    <a:pt x="63281" y="34"/>
                  </a:cubicBezTo>
                  <a:cubicBezTo>
                    <a:pt x="54377" y="34"/>
                    <a:pt x="45455" y="1"/>
                    <a:pt x="36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821;p39">
            <a:extLst>
              <a:ext uri="{FF2B5EF4-FFF2-40B4-BE49-F238E27FC236}">
                <a16:creationId xmlns:a16="http://schemas.microsoft.com/office/drawing/2014/main" id="{FBD38934-86DE-7276-AD1A-6A919E4A5947}"/>
              </a:ext>
            </a:extLst>
          </p:cNvPr>
          <p:cNvSpPr txBox="1"/>
          <p:nvPr/>
        </p:nvSpPr>
        <p:spPr>
          <a:xfrm>
            <a:off x="3668991" y="3945046"/>
            <a:ext cx="2142329"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Tách và điều chỉnh kích thước khuôn mặt</a:t>
            </a:r>
            <a:endParaRPr>
              <a:latin typeface="Roboto"/>
              <a:ea typeface="Roboto"/>
              <a:cs typeface="Roboto"/>
              <a:sym typeface="Roboto"/>
            </a:endParaRPr>
          </a:p>
        </p:txBody>
      </p:sp>
      <p:sp>
        <p:nvSpPr>
          <p:cNvPr id="28" name="Google Shape;898;p41">
            <a:extLst>
              <a:ext uri="{FF2B5EF4-FFF2-40B4-BE49-F238E27FC236}">
                <a16:creationId xmlns:a16="http://schemas.microsoft.com/office/drawing/2014/main" id="{DBB862C0-C203-CEEC-0DAD-1C783CCA4479}"/>
              </a:ext>
            </a:extLst>
          </p:cNvPr>
          <p:cNvSpPr/>
          <p:nvPr/>
        </p:nvSpPr>
        <p:spPr>
          <a:xfrm rot="17683003">
            <a:off x="5462796" y="3145070"/>
            <a:ext cx="722794" cy="134037"/>
          </a:xfrm>
          <a:custGeom>
            <a:avLst/>
            <a:gdLst/>
            <a:ahLst/>
            <a:cxnLst/>
            <a:rect l="l" t="t" r="r" b="b"/>
            <a:pathLst>
              <a:path w="24633" h="4568" extrusionOk="0">
                <a:moveTo>
                  <a:pt x="11290" y="1"/>
                </a:moveTo>
                <a:cubicBezTo>
                  <a:pt x="7396" y="1"/>
                  <a:pt x="3523" y="819"/>
                  <a:pt x="89" y="2598"/>
                </a:cubicBezTo>
                <a:cubicBezTo>
                  <a:pt x="1" y="2627"/>
                  <a:pt x="48" y="2792"/>
                  <a:pt x="156" y="2792"/>
                </a:cubicBezTo>
                <a:cubicBezTo>
                  <a:pt x="165" y="2792"/>
                  <a:pt x="174" y="2791"/>
                  <a:pt x="184" y="2788"/>
                </a:cubicBezTo>
                <a:cubicBezTo>
                  <a:pt x="3975" y="1401"/>
                  <a:pt x="7879" y="629"/>
                  <a:pt x="11761" y="629"/>
                </a:cubicBezTo>
                <a:cubicBezTo>
                  <a:pt x="15855" y="629"/>
                  <a:pt x="19924" y="1488"/>
                  <a:pt x="23809" y="3390"/>
                </a:cubicBezTo>
                <a:cubicBezTo>
                  <a:pt x="22859" y="3675"/>
                  <a:pt x="21909" y="3897"/>
                  <a:pt x="20927" y="4087"/>
                </a:cubicBezTo>
                <a:cubicBezTo>
                  <a:pt x="20630" y="4146"/>
                  <a:pt x="20723" y="4567"/>
                  <a:pt x="20997" y="4567"/>
                </a:cubicBezTo>
                <a:cubicBezTo>
                  <a:pt x="21015" y="4567"/>
                  <a:pt x="21034" y="4566"/>
                  <a:pt x="21054" y="4562"/>
                </a:cubicBezTo>
                <a:cubicBezTo>
                  <a:pt x="22194" y="4372"/>
                  <a:pt x="23302" y="4118"/>
                  <a:pt x="24379" y="3770"/>
                </a:cubicBezTo>
                <a:cubicBezTo>
                  <a:pt x="24569" y="3707"/>
                  <a:pt x="24632" y="3485"/>
                  <a:pt x="24506" y="3327"/>
                </a:cubicBezTo>
                <a:cubicBezTo>
                  <a:pt x="23840" y="2535"/>
                  <a:pt x="23112" y="1806"/>
                  <a:pt x="22352" y="1110"/>
                </a:cubicBezTo>
                <a:cubicBezTo>
                  <a:pt x="22298" y="1069"/>
                  <a:pt x="22240" y="1052"/>
                  <a:pt x="22184" y="1052"/>
                </a:cubicBezTo>
                <a:cubicBezTo>
                  <a:pt x="21978" y="1052"/>
                  <a:pt x="21804" y="1290"/>
                  <a:pt x="22004" y="1490"/>
                </a:cubicBezTo>
                <a:cubicBezTo>
                  <a:pt x="22289" y="1806"/>
                  <a:pt x="22605" y="2123"/>
                  <a:pt x="22922" y="2440"/>
                </a:cubicBezTo>
                <a:cubicBezTo>
                  <a:pt x="19325" y="866"/>
                  <a:pt x="15296" y="1"/>
                  <a:pt x="112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 name="Picture 29">
            <a:extLst>
              <a:ext uri="{FF2B5EF4-FFF2-40B4-BE49-F238E27FC236}">
                <a16:creationId xmlns:a16="http://schemas.microsoft.com/office/drawing/2014/main" id="{7E98D460-BEBC-0C8C-0B03-9114F5267D95}"/>
              </a:ext>
            </a:extLst>
          </p:cNvPr>
          <p:cNvPicPr>
            <a:picLocks noChangeAspect="1"/>
          </p:cNvPicPr>
          <p:nvPr/>
        </p:nvPicPr>
        <p:blipFill>
          <a:blip r:embed="rId4"/>
          <a:stretch>
            <a:fillRect/>
          </a:stretch>
        </p:blipFill>
        <p:spPr>
          <a:xfrm>
            <a:off x="3466886" y="309780"/>
            <a:ext cx="2076740" cy="533474"/>
          </a:xfrm>
          <a:prstGeom prst="rect">
            <a:avLst/>
          </a:prstGeom>
        </p:spPr>
      </p:pic>
      <p:sp>
        <p:nvSpPr>
          <p:cNvPr id="31" name="Google Shape;897;p41">
            <a:extLst>
              <a:ext uri="{FF2B5EF4-FFF2-40B4-BE49-F238E27FC236}">
                <a16:creationId xmlns:a16="http://schemas.microsoft.com/office/drawing/2014/main" id="{0A82F3FF-95BB-AB47-1E2D-9200BBA5F8C6}"/>
              </a:ext>
            </a:extLst>
          </p:cNvPr>
          <p:cNvSpPr/>
          <p:nvPr/>
        </p:nvSpPr>
        <p:spPr>
          <a:xfrm rot="1796692">
            <a:off x="5310068" y="994141"/>
            <a:ext cx="722471" cy="134037"/>
          </a:xfrm>
          <a:custGeom>
            <a:avLst/>
            <a:gdLst/>
            <a:ahLst/>
            <a:cxnLst/>
            <a:rect l="l" t="t" r="r" b="b"/>
            <a:pathLst>
              <a:path w="24622" h="4568" extrusionOk="0">
                <a:moveTo>
                  <a:pt x="3631" y="1"/>
                </a:moveTo>
                <a:cubicBezTo>
                  <a:pt x="3614" y="1"/>
                  <a:pt x="3597" y="3"/>
                  <a:pt x="3579" y="7"/>
                </a:cubicBezTo>
                <a:cubicBezTo>
                  <a:pt x="2439" y="165"/>
                  <a:pt x="1331" y="450"/>
                  <a:pt x="223" y="798"/>
                </a:cubicBezTo>
                <a:cubicBezTo>
                  <a:pt x="32" y="862"/>
                  <a:pt x="1" y="1084"/>
                  <a:pt x="128" y="1210"/>
                </a:cubicBezTo>
                <a:cubicBezTo>
                  <a:pt x="793" y="2002"/>
                  <a:pt x="1489" y="2730"/>
                  <a:pt x="2281" y="3427"/>
                </a:cubicBezTo>
                <a:cubicBezTo>
                  <a:pt x="2331" y="3477"/>
                  <a:pt x="2387" y="3498"/>
                  <a:pt x="2442" y="3498"/>
                </a:cubicBezTo>
                <a:cubicBezTo>
                  <a:pt x="2631" y="3498"/>
                  <a:pt x="2801" y="3250"/>
                  <a:pt x="2629" y="3079"/>
                </a:cubicBezTo>
                <a:cubicBezTo>
                  <a:pt x="2313" y="2762"/>
                  <a:pt x="1996" y="2445"/>
                  <a:pt x="1679" y="2129"/>
                </a:cubicBezTo>
                <a:lnTo>
                  <a:pt x="1679" y="2129"/>
                </a:lnTo>
                <a:cubicBezTo>
                  <a:pt x="5276" y="3702"/>
                  <a:pt x="9305" y="4568"/>
                  <a:pt x="13311" y="4568"/>
                </a:cubicBezTo>
                <a:cubicBezTo>
                  <a:pt x="17205" y="4568"/>
                  <a:pt x="21078" y="3750"/>
                  <a:pt x="24513" y="1970"/>
                </a:cubicBezTo>
                <a:cubicBezTo>
                  <a:pt x="24622" y="1916"/>
                  <a:pt x="24567" y="1767"/>
                  <a:pt x="24468" y="1767"/>
                </a:cubicBezTo>
                <a:cubicBezTo>
                  <a:pt x="24452" y="1767"/>
                  <a:pt x="24435" y="1771"/>
                  <a:pt x="24418" y="1780"/>
                </a:cubicBezTo>
                <a:cubicBezTo>
                  <a:pt x="20635" y="3164"/>
                  <a:pt x="16748" y="3936"/>
                  <a:pt x="12883" y="3936"/>
                </a:cubicBezTo>
                <a:cubicBezTo>
                  <a:pt x="8788" y="3936"/>
                  <a:pt x="4718" y="3069"/>
                  <a:pt x="824" y="1147"/>
                </a:cubicBezTo>
                <a:cubicBezTo>
                  <a:pt x="1774" y="862"/>
                  <a:pt x="2724" y="640"/>
                  <a:pt x="3706" y="482"/>
                </a:cubicBezTo>
                <a:cubicBezTo>
                  <a:pt x="4003" y="422"/>
                  <a:pt x="3882" y="1"/>
                  <a:pt x="36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787;p39">
            <a:extLst>
              <a:ext uri="{FF2B5EF4-FFF2-40B4-BE49-F238E27FC236}">
                <a16:creationId xmlns:a16="http://schemas.microsoft.com/office/drawing/2014/main" id="{EEED46FF-675A-03AD-EBCE-C1E78200277B}"/>
              </a:ext>
            </a:extLst>
          </p:cNvPr>
          <p:cNvGrpSpPr/>
          <p:nvPr/>
        </p:nvGrpSpPr>
        <p:grpSpPr>
          <a:xfrm>
            <a:off x="1521023" y="383133"/>
            <a:ext cx="1656603" cy="778987"/>
            <a:chOff x="746288" y="1137075"/>
            <a:chExt cx="2189121" cy="1112122"/>
          </a:xfrm>
        </p:grpSpPr>
        <p:sp>
          <p:nvSpPr>
            <p:cNvPr id="42" name="Google Shape;788;p39">
              <a:extLst>
                <a:ext uri="{FF2B5EF4-FFF2-40B4-BE49-F238E27FC236}">
                  <a16:creationId xmlns:a16="http://schemas.microsoft.com/office/drawing/2014/main" id="{70FCD172-D400-DEF8-60E9-6D59FBC24EAE}"/>
                </a:ext>
              </a:extLst>
            </p:cNvPr>
            <p:cNvSpPr/>
            <p:nvPr/>
          </p:nvSpPr>
          <p:spPr>
            <a:xfrm>
              <a:off x="762209" y="1138138"/>
              <a:ext cx="2173199" cy="1111058"/>
            </a:xfrm>
            <a:custGeom>
              <a:avLst/>
              <a:gdLst/>
              <a:ahLst/>
              <a:cxnLst/>
              <a:rect l="l" t="t" r="r" b="b"/>
              <a:pathLst>
                <a:path w="73568" h="37612" extrusionOk="0">
                  <a:moveTo>
                    <a:pt x="71146" y="0"/>
                  </a:moveTo>
                  <a:cubicBezTo>
                    <a:pt x="70666" y="0"/>
                    <a:pt x="70211" y="151"/>
                    <a:pt x="70242" y="464"/>
                  </a:cubicBezTo>
                  <a:cubicBezTo>
                    <a:pt x="70970" y="5499"/>
                    <a:pt x="71414" y="10566"/>
                    <a:pt x="71509" y="15633"/>
                  </a:cubicBezTo>
                  <a:cubicBezTo>
                    <a:pt x="71540" y="18008"/>
                    <a:pt x="71540" y="20415"/>
                    <a:pt x="71445" y="22822"/>
                  </a:cubicBezTo>
                  <a:cubicBezTo>
                    <a:pt x="71319" y="25229"/>
                    <a:pt x="70590" y="27794"/>
                    <a:pt x="71034" y="30201"/>
                  </a:cubicBezTo>
                  <a:cubicBezTo>
                    <a:pt x="70875" y="30201"/>
                    <a:pt x="70685" y="30232"/>
                    <a:pt x="70527" y="30296"/>
                  </a:cubicBezTo>
                  <a:cubicBezTo>
                    <a:pt x="63275" y="32608"/>
                    <a:pt x="55294" y="34223"/>
                    <a:pt x="48010" y="36471"/>
                  </a:cubicBezTo>
                  <a:lnTo>
                    <a:pt x="47915" y="36471"/>
                  </a:lnTo>
                  <a:cubicBezTo>
                    <a:pt x="46902" y="36439"/>
                    <a:pt x="45920" y="36439"/>
                    <a:pt x="44938" y="36408"/>
                  </a:cubicBezTo>
                  <a:lnTo>
                    <a:pt x="44527" y="36376"/>
                  </a:lnTo>
                  <a:cubicBezTo>
                    <a:pt x="44527" y="36408"/>
                    <a:pt x="44527" y="36408"/>
                    <a:pt x="44527" y="36408"/>
                  </a:cubicBezTo>
                  <a:cubicBezTo>
                    <a:pt x="37655" y="36281"/>
                    <a:pt x="30782" y="36059"/>
                    <a:pt x="23942" y="35648"/>
                  </a:cubicBezTo>
                  <a:cubicBezTo>
                    <a:pt x="19540" y="35394"/>
                    <a:pt x="15170" y="35078"/>
                    <a:pt x="10799" y="34698"/>
                  </a:cubicBezTo>
                  <a:cubicBezTo>
                    <a:pt x="7756" y="34446"/>
                    <a:pt x="4639" y="33974"/>
                    <a:pt x="1514" y="33974"/>
                  </a:cubicBezTo>
                  <a:cubicBezTo>
                    <a:pt x="1094" y="33974"/>
                    <a:pt x="674" y="33982"/>
                    <a:pt x="253" y="34001"/>
                  </a:cubicBezTo>
                  <a:cubicBezTo>
                    <a:pt x="95" y="34033"/>
                    <a:pt x="0" y="34128"/>
                    <a:pt x="158" y="34191"/>
                  </a:cubicBezTo>
                  <a:cubicBezTo>
                    <a:pt x="3420" y="35109"/>
                    <a:pt x="7411" y="35299"/>
                    <a:pt x="11084" y="35616"/>
                  </a:cubicBezTo>
                  <a:cubicBezTo>
                    <a:pt x="14853" y="35933"/>
                    <a:pt x="18653" y="36249"/>
                    <a:pt x="22453" y="36471"/>
                  </a:cubicBezTo>
                  <a:cubicBezTo>
                    <a:pt x="30909" y="37041"/>
                    <a:pt x="39365" y="37485"/>
                    <a:pt x="47884" y="37611"/>
                  </a:cubicBezTo>
                  <a:cubicBezTo>
                    <a:pt x="48169" y="37611"/>
                    <a:pt x="48390" y="37580"/>
                    <a:pt x="48549" y="37516"/>
                  </a:cubicBezTo>
                  <a:cubicBezTo>
                    <a:pt x="50892" y="37263"/>
                    <a:pt x="53204" y="36629"/>
                    <a:pt x="55326" y="35996"/>
                  </a:cubicBezTo>
                  <a:cubicBezTo>
                    <a:pt x="61090" y="34698"/>
                    <a:pt x="66600" y="32956"/>
                    <a:pt x="71730" y="31341"/>
                  </a:cubicBezTo>
                  <a:cubicBezTo>
                    <a:pt x="72237" y="31182"/>
                    <a:pt x="72364" y="30961"/>
                    <a:pt x="72301" y="30739"/>
                  </a:cubicBezTo>
                  <a:cubicBezTo>
                    <a:pt x="73346" y="28586"/>
                    <a:pt x="73124" y="26179"/>
                    <a:pt x="73251" y="23962"/>
                  </a:cubicBezTo>
                  <a:cubicBezTo>
                    <a:pt x="73441" y="21302"/>
                    <a:pt x="73567" y="18642"/>
                    <a:pt x="73536" y="16013"/>
                  </a:cubicBezTo>
                  <a:cubicBezTo>
                    <a:pt x="73472" y="10819"/>
                    <a:pt x="73029" y="5626"/>
                    <a:pt x="72206" y="464"/>
                  </a:cubicBezTo>
                  <a:cubicBezTo>
                    <a:pt x="72157" y="159"/>
                    <a:pt x="71638" y="0"/>
                    <a:pt x="71146" y="0"/>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89;p39">
              <a:extLst>
                <a:ext uri="{FF2B5EF4-FFF2-40B4-BE49-F238E27FC236}">
                  <a16:creationId xmlns:a16="http://schemas.microsoft.com/office/drawing/2014/main" id="{8412AB31-2536-9316-5CB4-BAC81A947644}"/>
                </a:ext>
              </a:extLst>
            </p:cNvPr>
            <p:cNvSpPr/>
            <p:nvPr/>
          </p:nvSpPr>
          <p:spPr>
            <a:xfrm>
              <a:off x="2203795" y="1988135"/>
              <a:ext cx="625864" cy="207725"/>
            </a:xfrm>
            <a:custGeom>
              <a:avLst/>
              <a:gdLst/>
              <a:ahLst/>
              <a:cxnLst/>
              <a:rect l="l" t="t" r="r" b="b"/>
              <a:pathLst>
                <a:path w="21187" h="7032" extrusionOk="0">
                  <a:moveTo>
                    <a:pt x="5605" y="1"/>
                  </a:moveTo>
                  <a:cubicBezTo>
                    <a:pt x="4687" y="2502"/>
                    <a:pt x="2787" y="4941"/>
                    <a:pt x="0" y="7031"/>
                  </a:cubicBezTo>
                  <a:cubicBezTo>
                    <a:pt x="7221" y="5416"/>
                    <a:pt x="14314" y="3769"/>
                    <a:pt x="21123" y="1711"/>
                  </a:cubicBezTo>
                  <a:cubicBezTo>
                    <a:pt x="21155" y="1679"/>
                    <a:pt x="21187" y="1679"/>
                    <a:pt x="21187" y="1679"/>
                  </a:cubicBezTo>
                  <a:lnTo>
                    <a:pt x="20807" y="1679"/>
                  </a:lnTo>
                  <a:cubicBezTo>
                    <a:pt x="20585" y="1679"/>
                    <a:pt x="20458" y="1616"/>
                    <a:pt x="20458" y="1552"/>
                  </a:cubicBezTo>
                  <a:cubicBezTo>
                    <a:pt x="15486" y="1077"/>
                    <a:pt x="10514" y="602"/>
                    <a:pt x="5605" y="1"/>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90;p39">
              <a:extLst>
                <a:ext uri="{FF2B5EF4-FFF2-40B4-BE49-F238E27FC236}">
                  <a16:creationId xmlns:a16="http://schemas.microsoft.com/office/drawing/2014/main" id="{B80DCF4C-0435-3E12-39B4-9039F3439CC7}"/>
                </a:ext>
              </a:extLst>
            </p:cNvPr>
            <p:cNvSpPr/>
            <p:nvPr/>
          </p:nvSpPr>
          <p:spPr>
            <a:xfrm>
              <a:off x="769683" y="1334251"/>
              <a:ext cx="2091816" cy="868860"/>
            </a:xfrm>
            <a:custGeom>
              <a:avLst/>
              <a:gdLst/>
              <a:ahLst/>
              <a:cxnLst/>
              <a:rect l="l" t="t" r="r" b="b"/>
              <a:pathLst>
                <a:path w="70813" h="29413" extrusionOk="0">
                  <a:moveTo>
                    <a:pt x="70496" y="0"/>
                  </a:moveTo>
                  <a:cubicBezTo>
                    <a:pt x="70464" y="32"/>
                    <a:pt x="70432" y="32"/>
                    <a:pt x="70401" y="32"/>
                  </a:cubicBezTo>
                  <a:cubicBezTo>
                    <a:pt x="49236" y="32"/>
                    <a:pt x="28071" y="517"/>
                    <a:pt x="6932" y="517"/>
                  </a:cubicBezTo>
                  <a:cubicBezTo>
                    <a:pt x="5170" y="517"/>
                    <a:pt x="3408" y="514"/>
                    <a:pt x="1647" y="507"/>
                  </a:cubicBezTo>
                  <a:cubicBezTo>
                    <a:pt x="1520" y="507"/>
                    <a:pt x="1457" y="443"/>
                    <a:pt x="1489" y="412"/>
                  </a:cubicBezTo>
                  <a:lnTo>
                    <a:pt x="1425" y="412"/>
                  </a:lnTo>
                  <a:cubicBezTo>
                    <a:pt x="1425" y="665"/>
                    <a:pt x="1394" y="887"/>
                    <a:pt x="1394" y="1140"/>
                  </a:cubicBezTo>
                  <a:cubicBezTo>
                    <a:pt x="1235" y="3990"/>
                    <a:pt x="1109" y="6809"/>
                    <a:pt x="982" y="9627"/>
                  </a:cubicBezTo>
                  <a:cubicBezTo>
                    <a:pt x="665" y="15423"/>
                    <a:pt x="380" y="21187"/>
                    <a:pt x="95" y="26982"/>
                  </a:cubicBezTo>
                  <a:cubicBezTo>
                    <a:pt x="95" y="27045"/>
                    <a:pt x="64" y="27077"/>
                    <a:pt x="0" y="27109"/>
                  </a:cubicBezTo>
                  <a:cubicBezTo>
                    <a:pt x="14491" y="28473"/>
                    <a:pt x="28769" y="29412"/>
                    <a:pt x="43468" y="29412"/>
                  </a:cubicBezTo>
                  <a:cubicBezTo>
                    <a:pt x="44799" y="29412"/>
                    <a:pt x="46134" y="29405"/>
                    <a:pt x="47472" y="29389"/>
                  </a:cubicBezTo>
                  <a:lnTo>
                    <a:pt x="47694" y="29389"/>
                  </a:lnTo>
                  <a:cubicBezTo>
                    <a:pt x="47694" y="29389"/>
                    <a:pt x="47726" y="29357"/>
                    <a:pt x="47789" y="29357"/>
                  </a:cubicBezTo>
                  <a:lnTo>
                    <a:pt x="47821" y="29357"/>
                  </a:lnTo>
                  <a:cubicBezTo>
                    <a:pt x="50354" y="26982"/>
                    <a:pt x="52254" y="24638"/>
                    <a:pt x="53521" y="22042"/>
                  </a:cubicBezTo>
                  <a:cubicBezTo>
                    <a:pt x="53426" y="21978"/>
                    <a:pt x="53489" y="21883"/>
                    <a:pt x="53648" y="21852"/>
                  </a:cubicBezTo>
                  <a:cubicBezTo>
                    <a:pt x="53701" y="21812"/>
                    <a:pt x="53782" y="21794"/>
                    <a:pt x="53867" y="21794"/>
                  </a:cubicBezTo>
                  <a:cubicBezTo>
                    <a:pt x="53985" y="21794"/>
                    <a:pt x="54113" y="21828"/>
                    <a:pt x="54186" y="21883"/>
                  </a:cubicBezTo>
                  <a:cubicBezTo>
                    <a:pt x="59507" y="22327"/>
                    <a:pt x="64827" y="22865"/>
                    <a:pt x="70179" y="23372"/>
                  </a:cubicBezTo>
                  <a:cubicBezTo>
                    <a:pt x="70084" y="18526"/>
                    <a:pt x="70749" y="13649"/>
                    <a:pt x="70781" y="8804"/>
                  </a:cubicBezTo>
                  <a:cubicBezTo>
                    <a:pt x="70812" y="5859"/>
                    <a:pt x="70686" y="2945"/>
                    <a:pt x="70496"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91;p39">
              <a:extLst>
                <a:ext uri="{FF2B5EF4-FFF2-40B4-BE49-F238E27FC236}">
                  <a16:creationId xmlns:a16="http://schemas.microsoft.com/office/drawing/2014/main" id="{58266EE1-587B-9AD4-C67D-98E151CCE93C}"/>
                </a:ext>
              </a:extLst>
            </p:cNvPr>
            <p:cNvSpPr/>
            <p:nvPr/>
          </p:nvSpPr>
          <p:spPr>
            <a:xfrm>
              <a:off x="801497" y="1149954"/>
              <a:ext cx="2050637" cy="196471"/>
            </a:xfrm>
            <a:custGeom>
              <a:avLst/>
              <a:gdLst/>
              <a:ahLst/>
              <a:cxnLst/>
              <a:rect l="l" t="t" r="r" b="b"/>
              <a:pathLst>
                <a:path w="69419" h="6651" extrusionOk="0">
                  <a:moveTo>
                    <a:pt x="68975" y="0"/>
                  </a:moveTo>
                  <a:cubicBezTo>
                    <a:pt x="52547" y="46"/>
                    <a:pt x="36036" y="305"/>
                    <a:pt x="19562" y="305"/>
                  </a:cubicBezTo>
                  <a:cubicBezTo>
                    <a:pt x="13139" y="305"/>
                    <a:pt x="6722" y="265"/>
                    <a:pt x="317" y="159"/>
                  </a:cubicBezTo>
                  <a:cubicBezTo>
                    <a:pt x="127" y="159"/>
                    <a:pt x="32" y="95"/>
                    <a:pt x="32" y="32"/>
                  </a:cubicBezTo>
                  <a:lnTo>
                    <a:pt x="0" y="32"/>
                  </a:lnTo>
                  <a:cubicBezTo>
                    <a:pt x="729" y="2217"/>
                    <a:pt x="507" y="4434"/>
                    <a:pt x="348" y="6651"/>
                  </a:cubicBezTo>
                  <a:lnTo>
                    <a:pt x="412" y="6651"/>
                  </a:lnTo>
                  <a:cubicBezTo>
                    <a:pt x="443" y="6619"/>
                    <a:pt x="475" y="6587"/>
                    <a:pt x="570" y="6587"/>
                  </a:cubicBezTo>
                  <a:cubicBezTo>
                    <a:pt x="23404" y="5954"/>
                    <a:pt x="46459" y="6207"/>
                    <a:pt x="69324" y="6049"/>
                  </a:cubicBezTo>
                  <a:cubicBezTo>
                    <a:pt x="69355" y="6049"/>
                    <a:pt x="69387" y="6049"/>
                    <a:pt x="69419" y="6081"/>
                  </a:cubicBezTo>
                  <a:cubicBezTo>
                    <a:pt x="69292" y="4054"/>
                    <a:pt x="69165" y="2027"/>
                    <a:pt x="68975"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92;p39">
              <a:extLst>
                <a:ext uri="{FF2B5EF4-FFF2-40B4-BE49-F238E27FC236}">
                  <a16:creationId xmlns:a16="http://schemas.microsoft.com/office/drawing/2014/main" id="{C6C4D1D1-10E9-F6CB-50D2-8B5CD438A89E}"/>
                </a:ext>
              </a:extLst>
            </p:cNvPr>
            <p:cNvSpPr/>
            <p:nvPr/>
          </p:nvSpPr>
          <p:spPr>
            <a:xfrm>
              <a:off x="769683" y="1300841"/>
              <a:ext cx="2086174" cy="65579"/>
            </a:xfrm>
            <a:custGeom>
              <a:avLst/>
              <a:gdLst/>
              <a:ahLst/>
              <a:cxnLst/>
              <a:rect l="l" t="t" r="r" b="b"/>
              <a:pathLst>
                <a:path w="70622" h="2220" extrusionOk="0">
                  <a:moveTo>
                    <a:pt x="53697" y="0"/>
                  </a:moveTo>
                  <a:cubicBezTo>
                    <a:pt x="36077" y="0"/>
                    <a:pt x="18358" y="1139"/>
                    <a:pt x="792" y="1384"/>
                  </a:cubicBezTo>
                  <a:cubicBezTo>
                    <a:pt x="0" y="1384"/>
                    <a:pt x="32" y="1954"/>
                    <a:pt x="792" y="1986"/>
                  </a:cubicBezTo>
                  <a:cubicBezTo>
                    <a:pt x="4669" y="2154"/>
                    <a:pt x="8546" y="2220"/>
                    <a:pt x="12424" y="2220"/>
                  </a:cubicBezTo>
                  <a:cubicBezTo>
                    <a:pt x="27002" y="2220"/>
                    <a:pt x="41583" y="1285"/>
                    <a:pt x="56175" y="1285"/>
                  </a:cubicBezTo>
                  <a:cubicBezTo>
                    <a:pt x="60462" y="1285"/>
                    <a:pt x="64750" y="1366"/>
                    <a:pt x="69039" y="1574"/>
                  </a:cubicBezTo>
                  <a:cubicBezTo>
                    <a:pt x="69079" y="1576"/>
                    <a:pt x="69117" y="1577"/>
                    <a:pt x="69155" y="1577"/>
                  </a:cubicBezTo>
                  <a:cubicBezTo>
                    <a:pt x="70621" y="1577"/>
                    <a:pt x="70583" y="401"/>
                    <a:pt x="69039" y="339"/>
                  </a:cubicBezTo>
                  <a:cubicBezTo>
                    <a:pt x="63937" y="97"/>
                    <a:pt x="58821" y="0"/>
                    <a:pt x="53697"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93;p39">
              <a:extLst>
                <a:ext uri="{FF2B5EF4-FFF2-40B4-BE49-F238E27FC236}">
                  <a16:creationId xmlns:a16="http://schemas.microsoft.com/office/drawing/2014/main" id="{F3FFF15B-6539-C2DA-1233-E0C69B0DCF4A}"/>
                </a:ext>
              </a:extLst>
            </p:cNvPr>
            <p:cNvSpPr/>
            <p:nvPr/>
          </p:nvSpPr>
          <p:spPr>
            <a:xfrm>
              <a:off x="2069065" y="1980159"/>
              <a:ext cx="310761" cy="233455"/>
            </a:xfrm>
            <a:custGeom>
              <a:avLst/>
              <a:gdLst/>
              <a:ahLst/>
              <a:cxnLst/>
              <a:rect l="l" t="t" r="r" b="b"/>
              <a:pathLst>
                <a:path w="10520" h="7903" extrusionOk="0">
                  <a:moveTo>
                    <a:pt x="9572" y="0"/>
                  </a:moveTo>
                  <a:cubicBezTo>
                    <a:pt x="9365" y="0"/>
                    <a:pt x="9168" y="44"/>
                    <a:pt x="9058" y="144"/>
                  </a:cubicBezTo>
                  <a:cubicBezTo>
                    <a:pt x="8963" y="176"/>
                    <a:pt x="8868" y="239"/>
                    <a:pt x="8805" y="302"/>
                  </a:cubicBezTo>
                  <a:cubicBezTo>
                    <a:pt x="7601" y="1506"/>
                    <a:pt x="6366" y="2741"/>
                    <a:pt x="5163" y="3976"/>
                  </a:cubicBezTo>
                  <a:cubicBezTo>
                    <a:pt x="4054" y="5116"/>
                    <a:pt x="3009" y="6953"/>
                    <a:pt x="412" y="7459"/>
                  </a:cubicBezTo>
                  <a:cubicBezTo>
                    <a:pt x="64" y="7523"/>
                    <a:pt x="1" y="7808"/>
                    <a:pt x="286" y="7903"/>
                  </a:cubicBezTo>
                  <a:lnTo>
                    <a:pt x="697" y="7903"/>
                  </a:lnTo>
                  <a:cubicBezTo>
                    <a:pt x="1331" y="7871"/>
                    <a:pt x="1901" y="7744"/>
                    <a:pt x="2408" y="7586"/>
                  </a:cubicBezTo>
                  <a:cubicBezTo>
                    <a:pt x="2471" y="7602"/>
                    <a:pt x="2534" y="7610"/>
                    <a:pt x="2598" y="7610"/>
                  </a:cubicBezTo>
                  <a:cubicBezTo>
                    <a:pt x="2661" y="7610"/>
                    <a:pt x="2724" y="7602"/>
                    <a:pt x="2788" y="7586"/>
                  </a:cubicBezTo>
                  <a:cubicBezTo>
                    <a:pt x="4846" y="6921"/>
                    <a:pt x="5606" y="5908"/>
                    <a:pt x="6556" y="4831"/>
                  </a:cubicBezTo>
                  <a:cubicBezTo>
                    <a:pt x="7538" y="3723"/>
                    <a:pt x="8488" y="2646"/>
                    <a:pt x="9406" y="1537"/>
                  </a:cubicBezTo>
                  <a:cubicBezTo>
                    <a:pt x="9691" y="1221"/>
                    <a:pt x="9945" y="904"/>
                    <a:pt x="10230" y="587"/>
                  </a:cubicBezTo>
                  <a:cubicBezTo>
                    <a:pt x="10230" y="587"/>
                    <a:pt x="10230" y="556"/>
                    <a:pt x="10230" y="556"/>
                  </a:cubicBezTo>
                  <a:cubicBezTo>
                    <a:pt x="10261" y="524"/>
                    <a:pt x="10293" y="492"/>
                    <a:pt x="10325" y="461"/>
                  </a:cubicBezTo>
                  <a:cubicBezTo>
                    <a:pt x="10520" y="201"/>
                    <a:pt x="10020" y="0"/>
                    <a:pt x="9572"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94;p39">
              <a:extLst>
                <a:ext uri="{FF2B5EF4-FFF2-40B4-BE49-F238E27FC236}">
                  <a16:creationId xmlns:a16="http://schemas.microsoft.com/office/drawing/2014/main" id="{4F9B9162-2ECA-D117-C001-E2ED2F55774D}"/>
                </a:ext>
              </a:extLst>
            </p:cNvPr>
            <p:cNvSpPr/>
            <p:nvPr/>
          </p:nvSpPr>
          <p:spPr>
            <a:xfrm>
              <a:off x="746288" y="1137075"/>
              <a:ext cx="2142329" cy="1078476"/>
            </a:xfrm>
            <a:custGeom>
              <a:avLst/>
              <a:gdLst/>
              <a:ahLst/>
              <a:cxnLst/>
              <a:rect l="l" t="t" r="r" b="b"/>
              <a:pathLst>
                <a:path w="72523" h="36509" extrusionOk="0">
                  <a:moveTo>
                    <a:pt x="54946" y="28812"/>
                  </a:moveTo>
                  <a:cubicBezTo>
                    <a:pt x="59855" y="29413"/>
                    <a:pt x="64827" y="29888"/>
                    <a:pt x="69799" y="30363"/>
                  </a:cubicBezTo>
                  <a:cubicBezTo>
                    <a:pt x="69799" y="30427"/>
                    <a:pt x="69926" y="30490"/>
                    <a:pt x="70148" y="30490"/>
                  </a:cubicBezTo>
                  <a:lnTo>
                    <a:pt x="70528" y="30490"/>
                  </a:lnTo>
                  <a:cubicBezTo>
                    <a:pt x="70528" y="30490"/>
                    <a:pt x="70496" y="30490"/>
                    <a:pt x="70464" y="30522"/>
                  </a:cubicBezTo>
                  <a:cubicBezTo>
                    <a:pt x="63655" y="32580"/>
                    <a:pt x="56562" y="34227"/>
                    <a:pt x="49341" y="35842"/>
                  </a:cubicBezTo>
                  <a:cubicBezTo>
                    <a:pt x="52128" y="33752"/>
                    <a:pt x="54028" y="31313"/>
                    <a:pt x="54946" y="28812"/>
                  </a:cubicBezTo>
                  <a:close/>
                  <a:moveTo>
                    <a:pt x="36535" y="1"/>
                  </a:moveTo>
                  <a:cubicBezTo>
                    <a:pt x="25067" y="1"/>
                    <a:pt x="13603" y="56"/>
                    <a:pt x="2186" y="310"/>
                  </a:cubicBezTo>
                  <a:cubicBezTo>
                    <a:pt x="1996" y="310"/>
                    <a:pt x="1901" y="373"/>
                    <a:pt x="1901" y="468"/>
                  </a:cubicBezTo>
                  <a:cubicBezTo>
                    <a:pt x="1901" y="531"/>
                    <a:pt x="1996" y="595"/>
                    <a:pt x="2186" y="595"/>
                  </a:cubicBezTo>
                  <a:cubicBezTo>
                    <a:pt x="8444" y="690"/>
                    <a:pt x="14715" y="726"/>
                    <a:pt x="20990" y="726"/>
                  </a:cubicBezTo>
                  <a:cubicBezTo>
                    <a:pt x="37611" y="726"/>
                    <a:pt x="54269" y="474"/>
                    <a:pt x="70844" y="405"/>
                  </a:cubicBezTo>
                  <a:cubicBezTo>
                    <a:pt x="71003" y="2431"/>
                    <a:pt x="71161" y="4458"/>
                    <a:pt x="71288" y="6517"/>
                  </a:cubicBezTo>
                  <a:cubicBezTo>
                    <a:pt x="71256" y="6485"/>
                    <a:pt x="71224" y="6485"/>
                    <a:pt x="71193" y="6485"/>
                  </a:cubicBezTo>
                  <a:cubicBezTo>
                    <a:pt x="48296" y="6612"/>
                    <a:pt x="25273" y="6390"/>
                    <a:pt x="2439" y="7023"/>
                  </a:cubicBezTo>
                  <a:cubicBezTo>
                    <a:pt x="2344" y="7023"/>
                    <a:pt x="2312" y="7055"/>
                    <a:pt x="2281" y="7087"/>
                  </a:cubicBezTo>
                  <a:cubicBezTo>
                    <a:pt x="2249" y="7118"/>
                    <a:pt x="2281" y="7182"/>
                    <a:pt x="2439" y="7182"/>
                  </a:cubicBezTo>
                  <a:cubicBezTo>
                    <a:pt x="4200" y="7189"/>
                    <a:pt x="5962" y="7192"/>
                    <a:pt x="7724" y="7192"/>
                  </a:cubicBezTo>
                  <a:cubicBezTo>
                    <a:pt x="28863" y="7192"/>
                    <a:pt x="50028" y="6707"/>
                    <a:pt x="71193" y="6707"/>
                  </a:cubicBezTo>
                  <a:cubicBezTo>
                    <a:pt x="71224" y="6707"/>
                    <a:pt x="71256" y="6707"/>
                    <a:pt x="71288" y="6675"/>
                  </a:cubicBezTo>
                  <a:cubicBezTo>
                    <a:pt x="71478" y="9620"/>
                    <a:pt x="71573" y="12534"/>
                    <a:pt x="71573" y="15447"/>
                  </a:cubicBezTo>
                  <a:cubicBezTo>
                    <a:pt x="71541" y="20324"/>
                    <a:pt x="70844" y="25201"/>
                    <a:pt x="70939" y="30047"/>
                  </a:cubicBezTo>
                  <a:cubicBezTo>
                    <a:pt x="65619" y="29540"/>
                    <a:pt x="60299" y="29002"/>
                    <a:pt x="54946" y="28558"/>
                  </a:cubicBezTo>
                  <a:cubicBezTo>
                    <a:pt x="54891" y="28503"/>
                    <a:pt x="54772" y="28469"/>
                    <a:pt x="54657" y="28469"/>
                  </a:cubicBezTo>
                  <a:cubicBezTo>
                    <a:pt x="54574" y="28469"/>
                    <a:pt x="54493" y="28487"/>
                    <a:pt x="54440" y="28527"/>
                  </a:cubicBezTo>
                  <a:cubicBezTo>
                    <a:pt x="54281" y="28558"/>
                    <a:pt x="54186" y="28653"/>
                    <a:pt x="54313" y="28717"/>
                  </a:cubicBezTo>
                  <a:cubicBezTo>
                    <a:pt x="53046" y="31313"/>
                    <a:pt x="51146" y="33657"/>
                    <a:pt x="48613" y="36032"/>
                  </a:cubicBezTo>
                  <a:lnTo>
                    <a:pt x="48581" y="36032"/>
                  </a:lnTo>
                  <a:cubicBezTo>
                    <a:pt x="48518" y="36032"/>
                    <a:pt x="48486" y="36064"/>
                    <a:pt x="48454" y="36064"/>
                  </a:cubicBezTo>
                  <a:cubicBezTo>
                    <a:pt x="48423" y="36064"/>
                    <a:pt x="48328" y="36032"/>
                    <a:pt x="48264" y="36032"/>
                  </a:cubicBezTo>
                  <a:cubicBezTo>
                    <a:pt x="46774" y="36053"/>
                    <a:pt x="45288" y="36063"/>
                    <a:pt x="43806" y="36063"/>
                  </a:cubicBezTo>
                  <a:cubicBezTo>
                    <a:pt x="29266" y="36063"/>
                    <a:pt x="15134" y="35106"/>
                    <a:pt x="792" y="33784"/>
                  </a:cubicBezTo>
                  <a:cubicBezTo>
                    <a:pt x="856" y="33752"/>
                    <a:pt x="887" y="33720"/>
                    <a:pt x="887" y="33657"/>
                  </a:cubicBezTo>
                  <a:cubicBezTo>
                    <a:pt x="1172" y="27862"/>
                    <a:pt x="1457" y="22098"/>
                    <a:pt x="1742" y="16302"/>
                  </a:cubicBezTo>
                  <a:cubicBezTo>
                    <a:pt x="1901" y="13484"/>
                    <a:pt x="2027" y="10665"/>
                    <a:pt x="2186" y="7815"/>
                  </a:cubicBezTo>
                  <a:cubicBezTo>
                    <a:pt x="2186" y="7562"/>
                    <a:pt x="2217" y="7340"/>
                    <a:pt x="2217" y="7087"/>
                  </a:cubicBezTo>
                  <a:cubicBezTo>
                    <a:pt x="2376" y="4870"/>
                    <a:pt x="2598" y="2621"/>
                    <a:pt x="1869" y="468"/>
                  </a:cubicBezTo>
                  <a:cubicBezTo>
                    <a:pt x="1837" y="436"/>
                    <a:pt x="1837" y="373"/>
                    <a:pt x="1806" y="341"/>
                  </a:cubicBezTo>
                  <a:cubicBezTo>
                    <a:pt x="1792" y="270"/>
                    <a:pt x="1674" y="237"/>
                    <a:pt x="1553" y="237"/>
                  </a:cubicBezTo>
                  <a:cubicBezTo>
                    <a:pt x="1405" y="237"/>
                    <a:pt x="1250" y="286"/>
                    <a:pt x="1267" y="373"/>
                  </a:cubicBezTo>
                  <a:cubicBezTo>
                    <a:pt x="1932" y="11457"/>
                    <a:pt x="571" y="22573"/>
                    <a:pt x="1" y="33657"/>
                  </a:cubicBezTo>
                  <a:cubicBezTo>
                    <a:pt x="1" y="33720"/>
                    <a:pt x="64" y="33752"/>
                    <a:pt x="96" y="33784"/>
                  </a:cubicBezTo>
                  <a:cubicBezTo>
                    <a:pt x="1" y="33847"/>
                    <a:pt x="1" y="33974"/>
                    <a:pt x="222" y="34005"/>
                  </a:cubicBezTo>
                  <a:cubicBezTo>
                    <a:pt x="13963" y="35828"/>
                    <a:pt x="28499" y="36509"/>
                    <a:pt x="42752" y="36509"/>
                  </a:cubicBezTo>
                  <a:cubicBezTo>
                    <a:pt x="44595" y="36509"/>
                    <a:pt x="46433" y="36497"/>
                    <a:pt x="48264" y="36475"/>
                  </a:cubicBezTo>
                  <a:cubicBezTo>
                    <a:pt x="48486" y="36475"/>
                    <a:pt x="48613" y="36412"/>
                    <a:pt x="48644" y="36317"/>
                  </a:cubicBezTo>
                  <a:cubicBezTo>
                    <a:pt x="48676" y="36317"/>
                    <a:pt x="48708" y="36317"/>
                    <a:pt x="48739" y="36285"/>
                  </a:cubicBezTo>
                  <a:lnTo>
                    <a:pt x="48803" y="36285"/>
                  </a:lnTo>
                  <a:cubicBezTo>
                    <a:pt x="56593" y="35019"/>
                    <a:pt x="64004" y="33055"/>
                    <a:pt x="70939" y="30902"/>
                  </a:cubicBezTo>
                  <a:cubicBezTo>
                    <a:pt x="71098" y="30838"/>
                    <a:pt x="71161" y="30743"/>
                    <a:pt x="71129" y="30680"/>
                  </a:cubicBezTo>
                  <a:cubicBezTo>
                    <a:pt x="71288" y="30680"/>
                    <a:pt x="71446" y="30648"/>
                    <a:pt x="71478" y="30553"/>
                  </a:cubicBezTo>
                  <a:cubicBezTo>
                    <a:pt x="71478" y="30490"/>
                    <a:pt x="71509" y="30427"/>
                    <a:pt x="71509" y="30363"/>
                  </a:cubicBezTo>
                  <a:cubicBezTo>
                    <a:pt x="71573" y="30300"/>
                    <a:pt x="71573" y="30237"/>
                    <a:pt x="71541" y="30173"/>
                  </a:cubicBezTo>
                  <a:cubicBezTo>
                    <a:pt x="72523" y="25328"/>
                    <a:pt x="72301" y="20356"/>
                    <a:pt x="72301" y="15447"/>
                  </a:cubicBezTo>
                  <a:cubicBezTo>
                    <a:pt x="72269" y="10444"/>
                    <a:pt x="72143" y="5377"/>
                    <a:pt x="71636" y="373"/>
                  </a:cubicBezTo>
                  <a:cubicBezTo>
                    <a:pt x="71636" y="246"/>
                    <a:pt x="71446" y="183"/>
                    <a:pt x="71288" y="183"/>
                  </a:cubicBezTo>
                  <a:cubicBezTo>
                    <a:pt x="71256" y="88"/>
                    <a:pt x="71129" y="25"/>
                    <a:pt x="70908" y="25"/>
                  </a:cubicBezTo>
                  <a:cubicBezTo>
                    <a:pt x="68367" y="32"/>
                    <a:pt x="65825" y="34"/>
                    <a:pt x="63281" y="34"/>
                  </a:cubicBezTo>
                  <a:cubicBezTo>
                    <a:pt x="54377" y="34"/>
                    <a:pt x="45455" y="1"/>
                    <a:pt x="36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821;p39">
            <a:extLst>
              <a:ext uri="{FF2B5EF4-FFF2-40B4-BE49-F238E27FC236}">
                <a16:creationId xmlns:a16="http://schemas.microsoft.com/office/drawing/2014/main" id="{5A66C711-FCE1-CD77-D9FC-C9F6817CE6A7}"/>
              </a:ext>
            </a:extLst>
          </p:cNvPr>
          <p:cNvSpPr txBox="1"/>
          <p:nvPr/>
        </p:nvSpPr>
        <p:spPr>
          <a:xfrm>
            <a:off x="1614300" y="608075"/>
            <a:ext cx="1690251"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Roboto"/>
                <a:ea typeface="Roboto"/>
                <a:cs typeface="Roboto"/>
                <a:sym typeface="Roboto"/>
              </a:rPr>
              <a:t>Giá trị của các điểm ảnh</a:t>
            </a:r>
            <a:endParaRPr>
              <a:latin typeface="Roboto"/>
              <a:ea typeface="Roboto"/>
              <a:cs typeface="Roboto"/>
              <a:sym typeface="Roboto"/>
            </a:endParaRPr>
          </a:p>
        </p:txBody>
      </p:sp>
      <p:sp>
        <p:nvSpPr>
          <p:cNvPr id="50" name="Google Shape;841;p40">
            <a:extLst>
              <a:ext uri="{FF2B5EF4-FFF2-40B4-BE49-F238E27FC236}">
                <a16:creationId xmlns:a16="http://schemas.microsoft.com/office/drawing/2014/main" id="{523EEB37-464E-4177-75FB-83C8E114B52E}"/>
              </a:ext>
            </a:extLst>
          </p:cNvPr>
          <p:cNvSpPr/>
          <p:nvPr/>
        </p:nvSpPr>
        <p:spPr>
          <a:xfrm>
            <a:off x="3215148" y="513483"/>
            <a:ext cx="243736" cy="239348"/>
          </a:xfrm>
          <a:custGeom>
            <a:avLst/>
            <a:gdLst/>
            <a:ahLst/>
            <a:cxnLst/>
            <a:rect l="l" t="t" r="r" b="b"/>
            <a:pathLst>
              <a:path w="6277" h="6164" extrusionOk="0">
                <a:moveTo>
                  <a:pt x="3101" y="1"/>
                </a:moveTo>
                <a:cubicBezTo>
                  <a:pt x="3092" y="1"/>
                  <a:pt x="3082" y="1"/>
                  <a:pt x="3072" y="2"/>
                </a:cubicBezTo>
                <a:cubicBezTo>
                  <a:pt x="2154" y="65"/>
                  <a:pt x="1235" y="160"/>
                  <a:pt x="317" y="255"/>
                </a:cubicBezTo>
                <a:cubicBezTo>
                  <a:pt x="95" y="255"/>
                  <a:pt x="0" y="445"/>
                  <a:pt x="95" y="667"/>
                </a:cubicBezTo>
                <a:lnTo>
                  <a:pt x="918" y="2472"/>
                </a:lnTo>
                <a:cubicBezTo>
                  <a:pt x="963" y="2572"/>
                  <a:pt x="1045" y="2613"/>
                  <a:pt x="1132" y="2613"/>
                </a:cubicBezTo>
                <a:cubicBezTo>
                  <a:pt x="1293" y="2613"/>
                  <a:pt x="1466" y="2468"/>
                  <a:pt x="1425" y="2282"/>
                </a:cubicBezTo>
                <a:cubicBezTo>
                  <a:pt x="1330" y="1902"/>
                  <a:pt x="1235" y="1554"/>
                  <a:pt x="1140" y="1205"/>
                </a:cubicBezTo>
                <a:lnTo>
                  <a:pt x="1140" y="1205"/>
                </a:lnTo>
                <a:cubicBezTo>
                  <a:pt x="3357" y="2060"/>
                  <a:pt x="5004" y="3802"/>
                  <a:pt x="5891" y="6051"/>
                </a:cubicBezTo>
                <a:cubicBezTo>
                  <a:pt x="5929" y="6128"/>
                  <a:pt x="6004" y="6163"/>
                  <a:pt x="6076" y="6163"/>
                </a:cubicBezTo>
                <a:cubicBezTo>
                  <a:pt x="6180" y="6163"/>
                  <a:pt x="6277" y="6087"/>
                  <a:pt x="6239" y="5956"/>
                </a:cubicBezTo>
                <a:cubicBezTo>
                  <a:pt x="5510" y="3517"/>
                  <a:pt x="3642" y="1617"/>
                  <a:pt x="1299" y="699"/>
                </a:cubicBezTo>
                <a:cubicBezTo>
                  <a:pt x="1900" y="635"/>
                  <a:pt x="2502" y="604"/>
                  <a:pt x="3072" y="540"/>
                </a:cubicBezTo>
                <a:cubicBezTo>
                  <a:pt x="3410" y="510"/>
                  <a:pt x="3420" y="1"/>
                  <a:pt x="31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8749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3859250" y="2956518"/>
            <a:ext cx="4360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a:latin typeface="DM Sans" pitchFamily="2" charset="0"/>
              </a:rPr>
              <a:t>GIỚI THIỆU</a:t>
            </a:r>
            <a:endParaRPr b="1">
              <a:latin typeface="DM Sans" pitchFamily="2" charset="0"/>
            </a:endParaRPr>
          </a:p>
        </p:txBody>
      </p:sp>
      <p:sp>
        <p:nvSpPr>
          <p:cNvPr id="251" name="Google Shape;251;p45"/>
          <p:cNvSpPr txBox="1">
            <a:spLocks noGrp="1"/>
          </p:cNvSpPr>
          <p:nvPr>
            <p:ph type="title" idx="2"/>
          </p:nvPr>
        </p:nvSpPr>
        <p:spPr>
          <a:xfrm>
            <a:off x="3859250" y="1638793"/>
            <a:ext cx="4360200" cy="12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pic>
        <p:nvPicPr>
          <p:cNvPr id="253" name="Google Shape;253;p45"/>
          <p:cNvPicPr preferRelativeResize="0"/>
          <p:nvPr/>
        </p:nvPicPr>
        <p:blipFill rotWithShape="1">
          <a:blip r:embed="rId3">
            <a:alphaModFix/>
          </a:blip>
          <a:srcRect l="14335" r="14342"/>
          <a:stretch/>
        </p:blipFill>
        <p:spPr>
          <a:xfrm>
            <a:off x="793150" y="348250"/>
            <a:ext cx="3023699" cy="42602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03CD34-2682-FE8B-F10D-110AC2DDE957}"/>
              </a:ext>
            </a:extLst>
          </p:cNvPr>
          <p:cNvPicPr>
            <a:picLocks noChangeAspect="1"/>
          </p:cNvPicPr>
          <p:nvPr/>
        </p:nvPicPr>
        <p:blipFill>
          <a:blip r:embed="rId2"/>
          <a:stretch>
            <a:fillRect/>
          </a:stretch>
        </p:blipFill>
        <p:spPr>
          <a:xfrm>
            <a:off x="68644" y="985082"/>
            <a:ext cx="3082173" cy="4112212"/>
          </a:xfrm>
          <a:prstGeom prst="rect">
            <a:avLst/>
          </a:prstGeom>
        </p:spPr>
      </p:pic>
      <p:grpSp>
        <p:nvGrpSpPr>
          <p:cNvPr id="5" name="Google Shape;787;p39">
            <a:extLst>
              <a:ext uri="{FF2B5EF4-FFF2-40B4-BE49-F238E27FC236}">
                <a16:creationId xmlns:a16="http://schemas.microsoft.com/office/drawing/2014/main" id="{9D59FB39-DF45-D593-5CFE-A4A71C2F56E8}"/>
              </a:ext>
            </a:extLst>
          </p:cNvPr>
          <p:cNvGrpSpPr/>
          <p:nvPr/>
        </p:nvGrpSpPr>
        <p:grpSpPr>
          <a:xfrm>
            <a:off x="3477439" y="1634444"/>
            <a:ext cx="1807923" cy="1139503"/>
            <a:chOff x="746288" y="1137075"/>
            <a:chExt cx="2189121" cy="1112122"/>
          </a:xfrm>
        </p:grpSpPr>
        <p:sp>
          <p:nvSpPr>
            <p:cNvPr id="6" name="Google Shape;788;p39">
              <a:extLst>
                <a:ext uri="{FF2B5EF4-FFF2-40B4-BE49-F238E27FC236}">
                  <a16:creationId xmlns:a16="http://schemas.microsoft.com/office/drawing/2014/main" id="{DD2B8463-3DD6-5802-39AB-6DD21B33D742}"/>
                </a:ext>
              </a:extLst>
            </p:cNvPr>
            <p:cNvSpPr/>
            <p:nvPr/>
          </p:nvSpPr>
          <p:spPr>
            <a:xfrm>
              <a:off x="762209" y="1138138"/>
              <a:ext cx="2173199" cy="1111058"/>
            </a:xfrm>
            <a:custGeom>
              <a:avLst/>
              <a:gdLst/>
              <a:ahLst/>
              <a:cxnLst/>
              <a:rect l="l" t="t" r="r" b="b"/>
              <a:pathLst>
                <a:path w="73568" h="37612" extrusionOk="0">
                  <a:moveTo>
                    <a:pt x="71146" y="0"/>
                  </a:moveTo>
                  <a:cubicBezTo>
                    <a:pt x="70666" y="0"/>
                    <a:pt x="70211" y="151"/>
                    <a:pt x="70242" y="464"/>
                  </a:cubicBezTo>
                  <a:cubicBezTo>
                    <a:pt x="70970" y="5499"/>
                    <a:pt x="71414" y="10566"/>
                    <a:pt x="71509" y="15633"/>
                  </a:cubicBezTo>
                  <a:cubicBezTo>
                    <a:pt x="71540" y="18008"/>
                    <a:pt x="71540" y="20415"/>
                    <a:pt x="71445" y="22822"/>
                  </a:cubicBezTo>
                  <a:cubicBezTo>
                    <a:pt x="71319" y="25229"/>
                    <a:pt x="70590" y="27794"/>
                    <a:pt x="71034" y="30201"/>
                  </a:cubicBezTo>
                  <a:cubicBezTo>
                    <a:pt x="70875" y="30201"/>
                    <a:pt x="70685" y="30232"/>
                    <a:pt x="70527" y="30296"/>
                  </a:cubicBezTo>
                  <a:cubicBezTo>
                    <a:pt x="63275" y="32608"/>
                    <a:pt x="55294" y="34223"/>
                    <a:pt x="48010" y="36471"/>
                  </a:cubicBezTo>
                  <a:lnTo>
                    <a:pt x="47915" y="36471"/>
                  </a:lnTo>
                  <a:cubicBezTo>
                    <a:pt x="46902" y="36439"/>
                    <a:pt x="45920" y="36439"/>
                    <a:pt x="44938" y="36408"/>
                  </a:cubicBezTo>
                  <a:lnTo>
                    <a:pt x="44527" y="36376"/>
                  </a:lnTo>
                  <a:cubicBezTo>
                    <a:pt x="44527" y="36408"/>
                    <a:pt x="44527" y="36408"/>
                    <a:pt x="44527" y="36408"/>
                  </a:cubicBezTo>
                  <a:cubicBezTo>
                    <a:pt x="37655" y="36281"/>
                    <a:pt x="30782" y="36059"/>
                    <a:pt x="23942" y="35648"/>
                  </a:cubicBezTo>
                  <a:cubicBezTo>
                    <a:pt x="19540" y="35394"/>
                    <a:pt x="15170" y="35078"/>
                    <a:pt x="10799" y="34698"/>
                  </a:cubicBezTo>
                  <a:cubicBezTo>
                    <a:pt x="7756" y="34446"/>
                    <a:pt x="4639" y="33974"/>
                    <a:pt x="1514" y="33974"/>
                  </a:cubicBezTo>
                  <a:cubicBezTo>
                    <a:pt x="1094" y="33974"/>
                    <a:pt x="674" y="33982"/>
                    <a:pt x="253" y="34001"/>
                  </a:cubicBezTo>
                  <a:cubicBezTo>
                    <a:pt x="95" y="34033"/>
                    <a:pt x="0" y="34128"/>
                    <a:pt x="158" y="34191"/>
                  </a:cubicBezTo>
                  <a:cubicBezTo>
                    <a:pt x="3420" y="35109"/>
                    <a:pt x="7411" y="35299"/>
                    <a:pt x="11084" y="35616"/>
                  </a:cubicBezTo>
                  <a:cubicBezTo>
                    <a:pt x="14853" y="35933"/>
                    <a:pt x="18653" y="36249"/>
                    <a:pt x="22453" y="36471"/>
                  </a:cubicBezTo>
                  <a:cubicBezTo>
                    <a:pt x="30909" y="37041"/>
                    <a:pt x="39365" y="37485"/>
                    <a:pt x="47884" y="37611"/>
                  </a:cubicBezTo>
                  <a:cubicBezTo>
                    <a:pt x="48169" y="37611"/>
                    <a:pt x="48390" y="37580"/>
                    <a:pt x="48549" y="37516"/>
                  </a:cubicBezTo>
                  <a:cubicBezTo>
                    <a:pt x="50892" y="37263"/>
                    <a:pt x="53204" y="36629"/>
                    <a:pt x="55326" y="35996"/>
                  </a:cubicBezTo>
                  <a:cubicBezTo>
                    <a:pt x="61090" y="34698"/>
                    <a:pt x="66600" y="32956"/>
                    <a:pt x="71730" y="31341"/>
                  </a:cubicBezTo>
                  <a:cubicBezTo>
                    <a:pt x="72237" y="31182"/>
                    <a:pt x="72364" y="30961"/>
                    <a:pt x="72301" y="30739"/>
                  </a:cubicBezTo>
                  <a:cubicBezTo>
                    <a:pt x="73346" y="28586"/>
                    <a:pt x="73124" y="26179"/>
                    <a:pt x="73251" y="23962"/>
                  </a:cubicBezTo>
                  <a:cubicBezTo>
                    <a:pt x="73441" y="21302"/>
                    <a:pt x="73567" y="18642"/>
                    <a:pt x="73536" y="16013"/>
                  </a:cubicBezTo>
                  <a:cubicBezTo>
                    <a:pt x="73472" y="10819"/>
                    <a:pt x="73029" y="5626"/>
                    <a:pt x="72206" y="464"/>
                  </a:cubicBezTo>
                  <a:cubicBezTo>
                    <a:pt x="72157" y="159"/>
                    <a:pt x="71638" y="0"/>
                    <a:pt x="71146" y="0"/>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89;p39">
              <a:extLst>
                <a:ext uri="{FF2B5EF4-FFF2-40B4-BE49-F238E27FC236}">
                  <a16:creationId xmlns:a16="http://schemas.microsoft.com/office/drawing/2014/main" id="{91C951DA-C86B-93CF-6A4A-C05A49452E0C}"/>
                </a:ext>
              </a:extLst>
            </p:cNvPr>
            <p:cNvSpPr/>
            <p:nvPr/>
          </p:nvSpPr>
          <p:spPr>
            <a:xfrm>
              <a:off x="2203795" y="1988135"/>
              <a:ext cx="625864" cy="207725"/>
            </a:xfrm>
            <a:custGeom>
              <a:avLst/>
              <a:gdLst/>
              <a:ahLst/>
              <a:cxnLst/>
              <a:rect l="l" t="t" r="r" b="b"/>
              <a:pathLst>
                <a:path w="21187" h="7032" extrusionOk="0">
                  <a:moveTo>
                    <a:pt x="5605" y="1"/>
                  </a:moveTo>
                  <a:cubicBezTo>
                    <a:pt x="4687" y="2502"/>
                    <a:pt x="2787" y="4941"/>
                    <a:pt x="0" y="7031"/>
                  </a:cubicBezTo>
                  <a:cubicBezTo>
                    <a:pt x="7221" y="5416"/>
                    <a:pt x="14314" y="3769"/>
                    <a:pt x="21123" y="1711"/>
                  </a:cubicBezTo>
                  <a:cubicBezTo>
                    <a:pt x="21155" y="1679"/>
                    <a:pt x="21187" y="1679"/>
                    <a:pt x="21187" y="1679"/>
                  </a:cubicBezTo>
                  <a:lnTo>
                    <a:pt x="20807" y="1679"/>
                  </a:lnTo>
                  <a:cubicBezTo>
                    <a:pt x="20585" y="1679"/>
                    <a:pt x="20458" y="1616"/>
                    <a:pt x="20458" y="1552"/>
                  </a:cubicBezTo>
                  <a:cubicBezTo>
                    <a:pt x="15486" y="1077"/>
                    <a:pt x="10514" y="602"/>
                    <a:pt x="5605" y="1"/>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90;p39">
              <a:extLst>
                <a:ext uri="{FF2B5EF4-FFF2-40B4-BE49-F238E27FC236}">
                  <a16:creationId xmlns:a16="http://schemas.microsoft.com/office/drawing/2014/main" id="{2B601A17-817E-D33C-C122-617CD52E1382}"/>
                </a:ext>
              </a:extLst>
            </p:cNvPr>
            <p:cNvSpPr/>
            <p:nvPr/>
          </p:nvSpPr>
          <p:spPr>
            <a:xfrm>
              <a:off x="769683" y="1334251"/>
              <a:ext cx="2091816" cy="868860"/>
            </a:xfrm>
            <a:custGeom>
              <a:avLst/>
              <a:gdLst/>
              <a:ahLst/>
              <a:cxnLst/>
              <a:rect l="l" t="t" r="r" b="b"/>
              <a:pathLst>
                <a:path w="70813" h="29413" extrusionOk="0">
                  <a:moveTo>
                    <a:pt x="70496" y="0"/>
                  </a:moveTo>
                  <a:cubicBezTo>
                    <a:pt x="70464" y="32"/>
                    <a:pt x="70432" y="32"/>
                    <a:pt x="70401" y="32"/>
                  </a:cubicBezTo>
                  <a:cubicBezTo>
                    <a:pt x="49236" y="32"/>
                    <a:pt x="28071" y="517"/>
                    <a:pt x="6932" y="517"/>
                  </a:cubicBezTo>
                  <a:cubicBezTo>
                    <a:pt x="5170" y="517"/>
                    <a:pt x="3408" y="514"/>
                    <a:pt x="1647" y="507"/>
                  </a:cubicBezTo>
                  <a:cubicBezTo>
                    <a:pt x="1520" y="507"/>
                    <a:pt x="1457" y="443"/>
                    <a:pt x="1489" y="412"/>
                  </a:cubicBezTo>
                  <a:lnTo>
                    <a:pt x="1425" y="412"/>
                  </a:lnTo>
                  <a:cubicBezTo>
                    <a:pt x="1425" y="665"/>
                    <a:pt x="1394" y="887"/>
                    <a:pt x="1394" y="1140"/>
                  </a:cubicBezTo>
                  <a:cubicBezTo>
                    <a:pt x="1235" y="3990"/>
                    <a:pt x="1109" y="6809"/>
                    <a:pt x="982" y="9627"/>
                  </a:cubicBezTo>
                  <a:cubicBezTo>
                    <a:pt x="665" y="15423"/>
                    <a:pt x="380" y="21187"/>
                    <a:pt x="95" y="26982"/>
                  </a:cubicBezTo>
                  <a:cubicBezTo>
                    <a:pt x="95" y="27045"/>
                    <a:pt x="64" y="27077"/>
                    <a:pt x="0" y="27109"/>
                  </a:cubicBezTo>
                  <a:cubicBezTo>
                    <a:pt x="14491" y="28473"/>
                    <a:pt x="28769" y="29412"/>
                    <a:pt x="43468" y="29412"/>
                  </a:cubicBezTo>
                  <a:cubicBezTo>
                    <a:pt x="44799" y="29412"/>
                    <a:pt x="46134" y="29405"/>
                    <a:pt x="47472" y="29389"/>
                  </a:cubicBezTo>
                  <a:lnTo>
                    <a:pt x="47694" y="29389"/>
                  </a:lnTo>
                  <a:cubicBezTo>
                    <a:pt x="47694" y="29389"/>
                    <a:pt x="47726" y="29357"/>
                    <a:pt x="47789" y="29357"/>
                  </a:cubicBezTo>
                  <a:lnTo>
                    <a:pt x="47821" y="29357"/>
                  </a:lnTo>
                  <a:cubicBezTo>
                    <a:pt x="50354" y="26982"/>
                    <a:pt x="52254" y="24638"/>
                    <a:pt x="53521" y="22042"/>
                  </a:cubicBezTo>
                  <a:cubicBezTo>
                    <a:pt x="53426" y="21978"/>
                    <a:pt x="53489" y="21883"/>
                    <a:pt x="53648" y="21852"/>
                  </a:cubicBezTo>
                  <a:cubicBezTo>
                    <a:pt x="53701" y="21812"/>
                    <a:pt x="53782" y="21794"/>
                    <a:pt x="53867" y="21794"/>
                  </a:cubicBezTo>
                  <a:cubicBezTo>
                    <a:pt x="53985" y="21794"/>
                    <a:pt x="54113" y="21828"/>
                    <a:pt x="54186" y="21883"/>
                  </a:cubicBezTo>
                  <a:cubicBezTo>
                    <a:pt x="59507" y="22327"/>
                    <a:pt x="64827" y="22865"/>
                    <a:pt x="70179" y="23372"/>
                  </a:cubicBezTo>
                  <a:cubicBezTo>
                    <a:pt x="70084" y="18526"/>
                    <a:pt x="70749" y="13649"/>
                    <a:pt x="70781" y="8804"/>
                  </a:cubicBezTo>
                  <a:cubicBezTo>
                    <a:pt x="70812" y="5859"/>
                    <a:pt x="70686" y="2945"/>
                    <a:pt x="70496"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91;p39">
              <a:extLst>
                <a:ext uri="{FF2B5EF4-FFF2-40B4-BE49-F238E27FC236}">
                  <a16:creationId xmlns:a16="http://schemas.microsoft.com/office/drawing/2014/main" id="{169213AD-DB49-2A71-7D90-9172DAB6BE1A}"/>
                </a:ext>
              </a:extLst>
            </p:cNvPr>
            <p:cNvSpPr/>
            <p:nvPr/>
          </p:nvSpPr>
          <p:spPr>
            <a:xfrm>
              <a:off x="801497" y="1149954"/>
              <a:ext cx="2050637" cy="196471"/>
            </a:xfrm>
            <a:custGeom>
              <a:avLst/>
              <a:gdLst/>
              <a:ahLst/>
              <a:cxnLst/>
              <a:rect l="l" t="t" r="r" b="b"/>
              <a:pathLst>
                <a:path w="69419" h="6651" extrusionOk="0">
                  <a:moveTo>
                    <a:pt x="68975" y="0"/>
                  </a:moveTo>
                  <a:cubicBezTo>
                    <a:pt x="52547" y="46"/>
                    <a:pt x="36036" y="305"/>
                    <a:pt x="19562" y="305"/>
                  </a:cubicBezTo>
                  <a:cubicBezTo>
                    <a:pt x="13139" y="305"/>
                    <a:pt x="6722" y="265"/>
                    <a:pt x="317" y="159"/>
                  </a:cubicBezTo>
                  <a:cubicBezTo>
                    <a:pt x="127" y="159"/>
                    <a:pt x="32" y="95"/>
                    <a:pt x="32" y="32"/>
                  </a:cubicBezTo>
                  <a:lnTo>
                    <a:pt x="0" y="32"/>
                  </a:lnTo>
                  <a:cubicBezTo>
                    <a:pt x="729" y="2217"/>
                    <a:pt x="507" y="4434"/>
                    <a:pt x="348" y="6651"/>
                  </a:cubicBezTo>
                  <a:lnTo>
                    <a:pt x="412" y="6651"/>
                  </a:lnTo>
                  <a:cubicBezTo>
                    <a:pt x="443" y="6619"/>
                    <a:pt x="475" y="6587"/>
                    <a:pt x="570" y="6587"/>
                  </a:cubicBezTo>
                  <a:cubicBezTo>
                    <a:pt x="23404" y="5954"/>
                    <a:pt x="46459" y="6207"/>
                    <a:pt x="69324" y="6049"/>
                  </a:cubicBezTo>
                  <a:cubicBezTo>
                    <a:pt x="69355" y="6049"/>
                    <a:pt x="69387" y="6049"/>
                    <a:pt x="69419" y="6081"/>
                  </a:cubicBezTo>
                  <a:cubicBezTo>
                    <a:pt x="69292" y="4054"/>
                    <a:pt x="69165" y="2027"/>
                    <a:pt x="68975"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2;p39">
              <a:extLst>
                <a:ext uri="{FF2B5EF4-FFF2-40B4-BE49-F238E27FC236}">
                  <a16:creationId xmlns:a16="http://schemas.microsoft.com/office/drawing/2014/main" id="{FD0F8B7C-E2D1-004F-88C6-D1E4B6588BCB}"/>
                </a:ext>
              </a:extLst>
            </p:cNvPr>
            <p:cNvSpPr/>
            <p:nvPr/>
          </p:nvSpPr>
          <p:spPr>
            <a:xfrm>
              <a:off x="769683" y="1300841"/>
              <a:ext cx="2086174" cy="65579"/>
            </a:xfrm>
            <a:custGeom>
              <a:avLst/>
              <a:gdLst/>
              <a:ahLst/>
              <a:cxnLst/>
              <a:rect l="l" t="t" r="r" b="b"/>
              <a:pathLst>
                <a:path w="70622" h="2220" extrusionOk="0">
                  <a:moveTo>
                    <a:pt x="53697" y="0"/>
                  </a:moveTo>
                  <a:cubicBezTo>
                    <a:pt x="36077" y="0"/>
                    <a:pt x="18358" y="1139"/>
                    <a:pt x="792" y="1384"/>
                  </a:cubicBezTo>
                  <a:cubicBezTo>
                    <a:pt x="0" y="1384"/>
                    <a:pt x="32" y="1954"/>
                    <a:pt x="792" y="1986"/>
                  </a:cubicBezTo>
                  <a:cubicBezTo>
                    <a:pt x="4669" y="2154"/>
                    <a:pt x="8546" y="2220"/>
                    <a:pt x="12424" y="2220"/>
                  </a:cubicBezTo>
                  <a:cubicBezTo>
                    <a:pt x="27002" y="2220"/>
                    <a:pt x="41583" y="1285"/>
                    <a:pt x="56175" y="1285"/>
                  </a:cubicBezTo>
                  <a:cubicBezTo>
                    <a:pt x="60462" y="1285"/>
                    <a:pt x="64750" y="1366"/>
                    <a:pt x="69039" y="1574"/>
                  </a:cubicBezTo>
                  <a:cubicBezTo>
                    <a:pt x="69079" y="1576"/>
                    <a:pt x="69117" y="1577"/>
                    <a:pt x="69155" y="1577"/>
                  </a:cubicBezTo>
                  <a:cubicBezTo>
                    <a:pt x="70621" y="1577"/>
                    <a:pt x="70583" y="401"/>
                    <a:pt x="69039" y="339"/>
                  </a:cubicBezTo>
                  <a:cubicBezTo>
                    <a:pt x="63937" y="97"/>
                    <a:pt x="58821" y="0"/>
                    <a:pt x="53697"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3;p39">
              <a:extLst>
                <a:ext uri="{FF2B5EF4-FFF2-40B4-BE49-F238E27FC236}">
                  <a16:creationId xmlns:a16="http://schemas.microsoft.com/office/drawing/2014/main" id="{3D74386C-880C-125D-BC81-1F22716F60B7}"/>
                </a:ext>
              </a:extLst>
            </p:cNvPr>
            <p:cNvSpPr/>
            <p:nvPr/>
          </p:nvSpPr>
          <p:spPr>
            <a:xfrm>
              <a:off x="2069065" y="1980159"/>
              <a:ext cx="310761" cy="233455"/>
            </a:xfrm>
            <a:custGeom>
              <a:avLst/>
              <a:gdLst/>
              <a:ahLst/>
              <a:cxnLst/>
              <a:rect l="l" t="t" r="r" b="b"/>
              <a:pathLst>
                <a:path w="10520" h="7903" extrusionOk="0">
                  <a:moveTo>
                    <a:pt x="9572" y="0"/>
                  </a:moveTo>
                  <a:cubicBezTo>
                    <a:pt x="9365" y="0"/>
                    <a:pt x="9168" y="44"/>
                    <a:pt x="9058" y="144"/>
                  </a:cubicBezTo>
                  <a:cubicBezTo>
                    <a:pt x="8963" y="176"/>
                    <a:pt x="8868" y="239"/>
                    <a:pt x="8805" y="302"/>
                  </a:cubicBezTo>
                  <a:cubicBezTo>
                    <a:pt x="7601" y="1506"/>
                    <a:pt x="6366" y="2741"/>
                    <a:pt x="5163" y="3976"/>
                  </a:cubicBezTo>
                  <a:cubicBezTo>
                    <a:pt x="4054" y="5116"/>
                    <a:pt x="3009" y="6953"/>
                    <a:pt x="412" y="7459"/>
                  </a:cubicBezTo>
                  <a:cubicBezTo>
                    <a:pt x="64" y="7523"/>
                    <a:pt x="1" y="7808"/>
                    <a:pt x="286" y="7903"/>
                  </a:cubicBezTo>
                  <a:lnTo>
                    <a:pt x="697" y="7903"/>
                  </a:lnTo>
                  <a:cubicBezTo>
                    <a:pt x="1331" y="7871"/>
                    <a:pt x="1901" y="7744"/>
                    <a:pt x="2408" y="7586"/>
                  </a:cubicBezTo>
                  <a:cubicBezTo>
                    <a:pt x="2471" y="7602"/>
                    <a:pt x="2534" y="7610"/>
                    <a:pt x="2598" y="7610"/>
                  </a:cubicBezTo>
                  <a:cubicBezTo>
                    <a:pt x="2661" y="7610"/>
                    <a:pt x="2724" y="7602"/>
                    <a:pt x="2788" y="7586"/>
                  </a:cubicBezTo>
                  <a:cubicBezTo>
                    <a:pt x="4846" y="6921"/>
                    <a:pt x="5606" y="5908"/>
                    <a:pt x="6556" y="4831"/>
                  </a:cubicBezTo>
                  <a:cubicBezTo>
                    <a:pt x="7538" y="3723"/>
                    <a:pt x="8488" y="2646"/>
                    <a:pt x="9406" y="1537"/>
                  </a:cubicBezTo>
                  <a:cubicBezTo>
                    <a:pt x="9691" y="1221"/>
                    <a:pt x="9945" y="904"/>
                    <a:pt x="10230" y="587"/>
                  </a:cubicBezTo>
                  <a:cubicBezTo>
                    <a:pt x="10230" y="587"/>
                    <a:pt x="10230" y="556"/>
                    <a:pt x="10230" y="556"/>
                  </a:cubicBezTo>
                  <a:cubicBezTo>
                    <a:pt x="10261" y="524"/>
                    <a:pt x="10293" y="492"/>
                    <a:pt x="10325" y="461"/>
                  </a:cubicBezTo>
                  <a:cubicBezTo>
                    <a:pt x="10520" y="201"/>
                    <a:pt x="10020" y="0"/>
                    <a:pt x="9572"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94;p39">
              <a:extLst>
                <a:ext uri="{FF2B5EF4-FFF2-40B4-BE49-F238E27FC236}">
                  <a16:creationId xmlns:a16="http://schemas.microsoft.com/office/drawing/2014/main" id="{6924F375-9438-12D1-ED7A-1DAF254F6C76}"/>
                </a:ext>
              </a:extLst>
            </p:cNvPr>
            <p:cNvSpPr/>
            <p:nvPr/>
          </p:nvSpPr>
          <p:spPr>
            <a:xfrm>
              <a:off x="746288" y="1137075"/>
              <a:ext cx="2142329" cy="1078476"/>
            </a:xfrm>
            <a:custGeom>
              <a:avLst/>
              <a:gdLst/>
              <a:ahLst/>
              <a:cxnLst/>
              <a:rect l="l" t="t" r="r" b="b"/>
              <a:pathLst>
                <a:path w="72523" h="36509" extrusionOk="0">
                  <a:moveTo>
                    <a:pt x="54946" y="28812"/>
                  </a:moveTo>
                  <a:cubicBezTo>
                    <a:pt x="59855" y="29413"/>
                    <a:pt x="64827" y="29888"/>
                    <a:pt x="69799" y="30363"/>
                  </a:cubicBezTo>
                  <a:cubicBezTo>
                    <a:pt x="69799" y="30427"/>
                    <a:pt x="69926" y="30490"/>
                    <a:pt x="70148" y="30490"/>
                  </a:cubicBezTo>
                  <a:lnTo>
                    <a:pt x="70528" y="30490"/>
                  </a:lnTo>
                  <a:cubicBezTo>
                    <a:pt x="70528" y="30490"/>
                    <a:pt x="70496" y="30490"/>
                    <a:pt x="70464" y="30522"/>
                  </a:cubicBezTo>
                  <a:cubicBezTo>
                    <a:pt x="63655" y="32580"/>
                    <a:pt x="56562" y="34227"/>
                    <a:pt x="49341" y="35842"/>
                  </a:cubicBezTo>
                  <a:cubicBezTo>
                    <a:pt x="52128" y="33752"/>
                    <a:pt x="54028" y="31313"/>
                    <a:pt x="54946" y="28812"/>
                  </a:cubicBezTo>
                  <a:close/>
                  <a:moveTo>
                    <a:pt x="36535" y="1"/>
                  </a:moveTo>
                  <a:cubicBezTo>
                    <a:pt x="25067" y="1"/>
                    <a:pt x="13603" y="56"/>
                    <a:pt x="2186" y="310"/>
                  </a:cubicBezTo>
                  <a:cubicBezTo>
                    <a:pt x="1996" y="310"/>
                    <a:pt x="1901" y="373"/>
                    <a:pt x="1901" y="468"/>
                  </a:cubicBezTo>
                  <a:cubicBezTo>
                    <a:pt x="1901" y="531"/>
                    <a:pt x="1996" y="595"/>
                    <a:pt x="2186" y="595"/>
                  </a:cubicBezTo>
                  <a:cubicBezTo>
                    <a:pt x="8444" y="690"/>
                    <a:pt x="14715" y="726"/>
                    <a:pt x="20990" y="726"/>
                  </a:cubicBezTo>
                  <a:cubicBezTo>
                    <a:pt x="37611" y="726"/>
                    <a:pt x="54269" y="474"/>
                    <a:pt x="70844" y="405"/>
                  </a:cubicBezTo>
                  <a:cubicBezTo>
                    <a:pt x="71003" y="2431"/>
                    <a:pt x="71161" y="4458"/>
                    <a:pt x="71288" y="6517"/>
                  </a:cubicBezTo>
                  <a:cubicBezTo>
                    <a:pt x="71256" y="6485"/>
                    <a:pt x="71224" y="6485"/>
                    <a:pt x="71193" y="6485"/>
                  </a:cubicBezTo>
                  <a:cubicBezTo>
                    <a:pt x="48296" y="6612"/>
                    <a:pt x="25273" y="6390"/>
                    <a:pt x="2439" y="7023"/>
                  </a:cubicBezTo>
                  <a:cubicBezTo>
                    <a:pt x="2344" y="7023"/>
                    <a:pt x="2312" y="7055"/>
                    <a:pt x="2281" y="7087"/>
                  </a:cubicBezTo>
                  <a:cubicBezTo>
                    <a:pt x="2249" y="7118"/>
                    <a:pt x="2281" y="7182"/>
                    <a:pt x="2439" y="7182"/>
                  </a:cubicBezTo>
                  <a:cubicBezTo>
                    <a:pt x="4200" y="7189"/>
                    <a:pt x="5962" y="7192"/>
                    <a:pt x="7724" y="7192"/>
                  </a:cubicBezTo>
                  <a:cubicBezTo>
                    <a:pt x="28863" y="7192"/>
                    <a:pt x="50028" y="6707"/>
                    <a:pt x="71193" y="6707"/>
                  </a:cubicBezTo>
                  <a:cubicBezTo>
                    <a:pt x="71224" y="6707"/>
                    <a:pt x="71256" y="6707"/>
                    <a:pt x="71288" y="6675"/>
                  </a:cubicBezTo>
                  <a:cubicBezTo>
                    <a:pt x="71478" y="9620"/>
                    <a:pt x="71573" y="12534"/>
                    <a:pt x="71573" y="15447"/>
                  </a:cubicBezTo>
                  <a:cubicBezTo>
                    <a:pt x="71541" y="20324"/>
                    <a:pt x="70844" y="25201"/>
                    <a:pt x="70939" y="30047"/>
                  </a:cubicBezTo>
                  <a:cubicBezTo>
                    <a:pt x="65619" y="29540"/>
                    <a:pt x="60299" y="29002"/>
                    <a:pt x="54946" y="28558"/>
                  </a:cubicBezTo>
                  <a:cubicBezTo>
                    <a:pt x="54891" y="28503"/>
                    <a:pt x="54772" y="28469"/>
                    <a:pt x="54657" y="28469"/>
                  </a:cubicBezTo>
                  <a:cubicBezTo>
                    <a:pt x="54574" y="28469"/>
                    <a:pt x="54493" y="28487"/>
                    <a:pt x="54440" y="28527"/>
                  </a:cubicBezTo>
                  <a:cubicBezTo>
                    <a:pt x="54281" y="28558"/>
                    <a:pt x="54186" y="28653"/>
                    <a:pt x="54313" y="28717"/>
                  </a:cubicBezTo>
                  <a:cubicBezTo>
                    <a:pt x="53046" y="31313"/>
                    <a:pt x="51146" y="33657"/>
                    <a:pt x="48613" y="36032"/>
                  </a:cubicBezTo>
                  <a:lnTo>
                    <a:pt x="48581" y="36032"/>
                  </a:lnTo>
                  <a:cubicBezTo>
                    <a:pt x="48518" y="36032"/>
                    <a:pt x="48486" y="36064"/>
                    <a:pt x="48454" y="36064"/>
                  </a:cubicBezTo>
                  <a:cubicBezTo>
                    <a:pt x="48423" y="36064"/>
                    <a:pt x="48328" y="36032"/>
                    <a:pt x="48264" y="36032"/>
                  </a:cubicBezTo>
                  <a:cubicBezTo>
                    <a:pt x="46774" y="36053"/>
                    <a:pt x="45288" y="36063"/>
                    <a:pt x="43806" y="36063"/>
                  </a:cubicBezTo>
                  <a:cubicBezTo>
                    <a:pt x="29266" y="36063"/>
                    <a:pt x="15134" y="35106"/>
                    <a:pt x="792" y="33784"/>
                  </a:cubicBezTo>
                  <a:cubicBezTo>
                    <a:pt x="856" y="33752"/>
                    <a:pt x="887" y="33720"/>
                    <a:pt x="887" y="33657"/>
                  </a:cubicBezTo>
                  <a:cubicBezTo>
                    <a:pt x="1172" y="27862"/>
                    <a:pt x="1457" y="22098"/>
                    <a:pt x="1742" y="16302"/>
                  </a:cubicBezTo>
                  <a:cubicBezTo>
                    <a:pt x="1901" y="13484"/>
                    <a:pt x="2027" y="10665"/>
                    <a:pt x="2186" y="7815"/>
                  </a:cubicBezTo>
                  <a:cubicBezTo>
                    <a:pt x="2186" y="7562"/>
                    <a:pt x="2217" y="7340"/>
                    <a:pt x="2217" y="7087"/>
                  </a:cubicBezTo>
                  <a:cubicBezTo>
                    <a:pt x="2376" y="4870"/>
                    <a:pt x="2598" y="2621"/>
                    <a:pt x="1869" y="468"/>
                  </a:cubicBezTo>
                  <a:cubicBezTo>
                    <a:pt x="1837" y="436"/>
                    <a:pt x="1837" y="373"/>
                    <a:pt x="1806" y="341"/>
                  </a:cubicBezTo>
                  <a:cubicBezTo>
                    <a:pt x="1792" y="270"/>
                    <a:pt x="1674" y="237"/>
                    <a:pt x="1553" y="237"/>
                  </a:cubicBezTo>
                  <a:cubicBezTo>
                    <a:pt x="1405" y="237"/>
                    <a:pt x="1250" y="286"/>
                    <a:pt x="1267" y="373"/>
                  </a:cubicBezTo>
                  <a:cubicBezTo>
                    <a:pt x="1932" y="11457"/>
                    <a:pt x="571" y="22573"/>
                    <a:pt x="1" y="33657"/>
                  </a:cubicBezTo>
                  <a:cubicBezTo>
                    <a:pt x="1" y="33720"/>
                    <a:pt x="64" y="33752"/>
                    <a:pt x="96" y="33784"/>
                  </a:cubicBezTo>
                  <a:cubicBezTo>
                    <a:pt x="1" y="33847"/>
                    <a:pt x="1" y="33974"/>
                    <a:pt x="222" y="34005"/>
                  </a:cubicBezTo>
                  <a:cubicBezTo>
                    <a:pt x="13963" y="35828"/>
                    <a:pt x="28499" y="36509"/>
                    <a:pt x="42752" y="36509"/>
                  </a:cubicBezTo>
                  <a:cubicBezTo>
                    <a:pt x="44595" y="36509"/>
                    <a:pt x="46433" y="36497"/>
                    <a:pt x="48264" y="36475"/>
                  </a:cubicBezTo>
                  <a:cubicBezTo>
                    <a:pt x="48486" y="36475"/>
                    <a:pt x="48613" y="36412"/>
                    <a:pt x="48644" y="36317"/>
                  </a:cubicBezTo>
                  <a:cubicBezTo>
                    <a:pt x="48676" y="36317"/>
                    <a:pt x="48708" y="36317"/>
                    <a:pt x="48739" y="36285"/>
                  </a:cubicBezTo>
                  <a:lnTo>
                    <a:pt x="48803" y="36285"/>
                  </a:lnTo>
                  <a:cubicBezTo>
                    <a:pt x="56593" y="35019"/>
                    <a:pt x="64004" y="33055"/>
                    <a:pt x="70939" y="30902"/>
                  </a:cubicBezTo>
                  <a:cubicBezTo>
                    <a:pt x="71098" y="30838"/>
                    <a:pt x="71161" y="30743"/>
                    <a:pt x="71129" y="30680"/>
                  </a:cubicBezTo>
                  <a:cubicBezTo>
                    <a:pt x="71288" y="30680"/>
                    <a:pt x="71446" y="30648"/>
                    <a:pt x="71478" y="30553"/>
                  </a:cubicBezTo>
                  <a:cubicBezTo>
                    <a:pt x="71478" y="30490"/>
                    <a:pt x="71509" y="30427"/>
                    <a:pt x="71509" y="30363"/>
                  </a:cubicBezTo>
                  <a:cubicBezTo>
                    <a:pt x="71573" y="30300"/>
                    <a:pt x="71573" y="30237"/>
                    <a:pt x="71541" y="30173"/>
                  </a:cubicBezTo>
                  <a:cubicBezTo>
                    <a:pt x="72523" y="25328"/>
                    <a:pt x="72301" y="20356"/>
                    <a:pt x="72301" y="15447"/>
                  </a:cubicBezTo>
                  <a:cubicBezTo>
                    <a:pt x="72269" y="10444"/>
                    <a:pt x="72143" y="5377"/>
                    <a:pt x="71636" y="373"/>
                  </a:cubicBezTo>
                  <a:cubicBezTo>
                    <a:pt x="71636" y="246"/>
                    <a:pt x="71446" y="183"/>
                    <a:pt x="71288" y="183"/>
                  </a:cubicBezTo>
                  <a:cubicBezTo>
                    <a:pt x="71256" y="88"/>
                    <a:pt x="71129" y="25"/>
                    <a:pt x="70908" y="25"/>
                  </a:cubicBezTo>
                  <a:cubicBezTo>
                    <a:pt x="68367" y="32"/>
                    <a:pt x="65825" y="34"/>
                    <a:pt x="63281" y="34"/>
                  </a:cubicBezTo>
                  <a:cubicBezTo>
                    <a:pt x="54377" y="34"/>
                    <a:pt x="45455" y="1"/>
                    <a:pt x="36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821;p39">
            <a:extLst>
              <a:ext uri="{FF2B5EF4-FFF2-40B4-BE49-F238E27FC236}">
                <a16:creationId xmlns:a16="http://schemas.microsoft.com/office/drawing/2014/main" id="{A747AF11-1217-5499-8B15-D5933D922D33}"/>
              </a:ext>
            </a:extLst>
          </p:cNvPr>
          <p:cNvSpPr txBox="1"/>
          <p:nvPr/>
        </p:nvSpPr>
        <p:spPr>
          <a:xfrm>
            <a:off x="3508794" y="1986544"/>
            <a:ext cx="2142329"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Tải ảnh và xử lý ảnh khuôn mặt </a:t>
            </a:r>
            <a:endParaRPr>
              <a:latin typeface="Roboto"/>
              <a:ea typeface="Roboto"/>
              <a:cs typeface="Roboto"/>
              <a:sym typeface="Roboto"/>
            </a:endParaRPr>
          </a:p>
        </p:txBody>
      </p:sp>
      <p:sp>
        <p:nvSpPr>
          <p:cNvPr id="14" name="Google Shape;898;p41">
            <a:extLst>
              <a:ext uri="{FF2B5EF4-FFF2-40B4-BE49-F238E27FC236}">
                <a16:creationId xmlns:a16="http://schemas.microsoft.com/office/drawing/2014/main" id="{02B2D745-A55B-6ECE-CB0C-6FFA63E212B0}"/>
              </a:ext>
            </a:extLst>
          </p:cNvPr>
          <p:cNvSpPr/>
          <p:nvPr/>
        </p:nvSpPr>
        <p:spPr>
          <a:xfrm rot="7585575">
            <a:off x="3250844" y="2984000"/>
            <a:ext cx="563607" cy="82190"/>
          </a:xfrm>
          <a:custGeom>
            <a:avLst/>
            <a:gdLst/>
            <a:ahLst/>
            <a:cxnLst/>
            <a:rect l="l" t="t" r="r" b="b"/>
            <a:pathLst>
              <a:path w="24633" h="4568" extrusionOk="0">
                <a:moveTo>
                  <a:pt x="11290" y="1"/>
                </a:moveTo>
                <a:cubicBezTo>
                  <a:pt x="7396" y="1"/>
                  <a:pt x="3523" y="819"/>
                  <a:pt x="89" y="2598"/>
                </a:cubicBezTo>
                <a:cubicBezTo>
                  <a:pt x="1" y="2627"/>
                  <a:pt x="48" y="2792"/>
                  <a:pt x="156" y="2792"/>
                </a:cubicBezTo>
                <a:cubicBezTo>
                  <a:pt x="165" y="2792"/>
                  <a:pt x="174" y="2791"/>
                  <a:pt x="184" y="2788"/>
                </a:cubicBezTo>
                <a:cubicBezTo>
                  <a:pt x="3975" y="1401"/>
                  <a:pt x="7879" y="629"/>
                  <a:pt x="11761" y="629"/>
                </a:cubicBezTo>
                <a:cubicBezTo>
                  <a:pt x="15855" y="629"/>
                  <a:pt x="19924" y="1488"/>
                  <a:pt x="23809" y="3390"/>
                </a:cubicBezTo>
                <a:cubicBezTo>
                  <a:pt x="22859" y="3675"/>
                  <a:pt x="21909" y="3897"/>
                  <a:pt x="20927" y="4087"/>
                </a:cubicBezTo>
                <a:cubicBezTo>
                  <a:pt x="20630" y="4146"/>
                  <a:pt x="20723" y="4567"/>
                  <a:pt x="20997" y="4567"/>
                </a:cubicBezTo>
                <a:cubicBezTo>
                  <a:pt x="21015" y="4567"/>
                  <a:pt x="21034" y="4566"/>
                  <a:pt x="21054" y="4562"/>
                </a:cubicBezTo>
                <a:cubicBezTo>
                  <a:pt x="22194" y="4372"/>
                  <a:pt x="23302" y="4118"/>
                  <a:pt x="24379" y="3770"/>
                </a:cubicBezTo>
                <a:cubicBezTo>
                  <a:pt x="24569" y="3707"/>
                  <a:pt x="24632" y="3485"/>
                  <a:pt x="24506" y="3327"/>
                </a:cubicBezTo>
                <a:cubicBezTo>
                  <a:pt x="23840" y="2535"/>
                  <a:pt x="23112" y="1806"/>
                  <a:pt x="22352" y="1110"/>
                </a:cubicBezTo>
                <a:cubicBezTo>
                  <a:pt x="22298" y="1069"/>
                  <a:pt x="22240" y="1052"/>
                  <a:pt x="22184" y="1052"/>
                </a:cubicBezTo>
                <a:cubicBezTo>
                  <a:pt x="21978" y="1052"/>
                  <a:pt x="21804" y="1290"/>
                  <a:pt x="22004" y="1490"/>
                </a:cubicBezTo>
                <a:cubicBezTo>
                  <a:pt x="22289" y="1806"/>
                  <a:pt x="22605" y="2123"/>
                  <a:pt x="22922" y="2440"/>
                </a:cubicBezTo>
                <a:cubicBezTo>
                  <a:pt x="19325" y="866"/>
                  <a:pt x="15296" y="1"/>
                  <a:pt x="112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Picture 15">
            <a:extLst>
              <a:ext uri="{FF2B5EF4-FFF2-40B4-BE49-F238E27FC236}">
                <a16:creationId xmlns:a16="http://schemas.microsoft.com/office/drawing/2014/main" id="{2309D33D-BE0D-7B42-DD8E-F29980729985}"/>
              </a:ext>
            </a:extLst>
          </p:cNvPr>
          <p:cNvPicPr>
            <a:picLocks noChangeAspect="1"/>
          </p:cNvPicPr>
          <p:nvPr/>
        </p:nvPicPr>
        <p:blipFill>
          <a:blip r:embed="rId3"/>
          <a:stretch>
            <a:fillRect/>
          </a:stretch>
        </p:blipFill>
        <p:spPr>
          <a:xfrm>
            <a:off x="5993185" y="1226077"/>
            <a:ext cx="2883170" cy="2544416"/>
          </a:xfrm>
          <a:prstGeom prst="rect">
            <a:avLst/>
          </a:prstGeom>
        </p:spPr>
      </p:pic>
      <p:grpSp>
        <p:nvGrpSpPr>
          <p:cNvPr id="17" name="Google Shape;787;p39">
            <a:extLst>
              <a:ext uri="{FF2B5EF4-FFF2-40B4-BE49-F238E27FC236}">
                <a16:creationId xmlns:a16="http://schemas.microsoft.com/office/drawing/2014/main" id="{5C6AA6B2-E467-D8E1-EDD9-6C5A93D2135D}"/>
              </a:ext>
            </a:extLst>
          </p:cNvPr>
          <p:cNvGrpSpPr/>
          <p:nvPr/>
        </p:nvGrpSpPr>
        <p:grpSpPr>
          <a:xfrm>
            <a:off x="3915080" y="3388665"/>
            <a:ext cx="1807923" cy="1139503"/>
            <a:chOff x="746288" y="1137075"/>
            <a:chExt cx="2189121" cy="1112122"/>
          </a:xfrm>
        </p:grpSpPr>
        <p:sp>
          <p:nvSpPr>
            <p:cNvPr id="18" name="Google Shape;788;p39">
              <a:extLst>
                <a:ext uri="{FF2B5EF4-FFF2-40B4-BE49-F238E27FC236}">
                  <a16:creationId xmlns:a16="http://schemas.microsoft.com/office/drawing/2014/main" id="{7E21731D-8D8C-01C9-C797-860B6D3DF0B0}"/>
                </a:ext>
              </a:extLst>
            </p:cNvPr>
            <p:cNvSpPr/>
            <p:nvPr/>
          </p:nvSpPr>
          <p:spPr>
            <a:xfrm>
              <a:off x="762209" y="1138138"/>
              <a:ext cx="2173199" cy="1111058"/>
            </a:xfrm>
            <a:custGeom>
              <a:avLst/>
              <a:gdLst/>
              <a:ahLst/>
              <a:cxnLst/>
              <a:rect l="l" t="t" r="r" b="b"/>
              <a:pathLst>
                <a:path w="73568" h="37612" extrusionOk="0">
                  <a:moveTo>
                    <a:pt x="71146" y="0"/>
                  </a:moveTo>
                  <a:cubicBezTo>
                    <a:pt x="70666" y="0"/>
                    <a:pt x="70211" y="151"/>
                    <a:pt x="70242" y="464"/>
                  </a:cubicBezTo>
                  <a:cubicBezTo>
                    <a:pt x="70970" y="5499"/>
                    <a:pt x="71414" y="10566"/>
                    <a:pt x="71509" y="15633"/>
                  </a:cubicBezTo>
                  <a:cubicBezTo>
                    <a:pt x="71540" y="18008"/>
                    <a:pt x="71540" y="20415"/>
                    <a:pt x="71445" y="22822"/>
                  </a:cubicBezTo>
                  <a:cubicBezTo>
                    <a:pt x="71319" y="25229"/>
                    <a:pt x="70590" y="27794"/>
                    <a:pt x="71034" y="30201"/>
                  </a:cubicBezTo>
                  <a:cubicBezTo>
                    <a:pt x="70875" y="30201"/>
                    <a:pt x="70685" y="30232"/>
                    <a:pt x="70527" y="30296"/>
                  </a:cubicBezTo>
                  <a:cubicBezTo>
                    <a:pt x="63275" y="32608"/>
                    <a:pt x="55294" y="34223"/>
                    <a:pt x="48010" y="36471"/>
                  </a:cubicBezTo>
                  <a:lnTo>
                    <a:pt x="47915" y="36471"/>
                  </a:lnTo>
                  <a:cubicBezTo>
                    <a:pt x="46902" y="36439"/>
                    <a:pt x="45920" y="36439"/>
                    <a:pt x="44938" y="36408"/>
                  </a:cubicBezTo>
                  <a:lnTo>
                    <a:pt x="44527" y="36376"/>
                  </a:lnTo>
                  <a:cubicBezTo>
                    <a:pt x="44527" y="36408"/>
                    <a:pt x="44527" y="36408"/>
                    <a:pt x="44527" y="36408"/>
                  </a:cubicBezTo>
                  <a:cubicBezTo>
                    <a:pt x="37655" y="36281"/>
                    <a:pt x="30782" y="36059"/>
                    <a:pt x="23942" y="35648"/>
                  </a:cubicBezTo>
                  <a:cubicBezTo>
                    <a:pt x="19540" y="35394"/>
                    <a:pt x="15170" y="35078"/>
                    <a:pt x="10799" y="34698"/>
                  </a:cubicBezTo>
                  <a:cubicBezTo>
                    <a:pt x="7756" y="34446"/>
                    <a:pt x="4639" y="33974"/>
                    <a:pt x="1514" y="33974"/>
                  </a:cubicBezTo>
                  <a:cubicBezTo>
                    <a:pt x="1094" y="33974"/>
                    <a:pt x="674" y="33982"/>
                    <a:pt x="253" y="34001"/>
                  </a:cubicBezTo>
                  <a:cubicBezTo>
                    <a:pt x="95" y="34033"/>
                    <a:pt x="0" y="34128"/>
                    <a:pt x="158" y="34191"/>
                  </a:cubicBezTo>
                  <a:cubicBezTo>
                    <a:pt x="3420" y="35109"/>
                    <a:pt x="7411" y="35299"/>
                    <a:pt x="11084" y="35616"/>
                  </a:cubicBezTo>
                  <a:cubicBezTo>
                    <a:pt x="14853" y="35933"/>
                    <a:pt x="18653" y="36249"/>
                    <a:pt x="22453" y="36471"/>
                  </a:cubicBezTo>
                  <a:cubicBezTo>
                    <a:pt x="30909" y="37041"/>
                    <a:pt x="39365" y="37485"/>
                    <a:pt x="47884" y="37611"/>
                  </a:cubicBezTo>
                  <a:cubicBezTo>
                    <a:pt x="48169" y="37611"/>
                    <a:pt x="48390" y="37580"/>
                    <a:pt x="48549" y="37516"/>
                  </a:cubicBezTo>
                  <a:cubicBezTo>
                    <a:pt x="50892" y="37263"/>
                    <a:pt x="53204" y="36629"/>
                    <a:pt x="55326" y="35996"/>
                  </a:cubicBezTo>
                  <a:cubicBezTo>
                    <a:pt x="61090" y="34698"/>
                    <a:pt x="66600" y="32956"/>
                    <a:pt x="71730" y="31341"/>
                  </a:cubicBezTo>
                  <a:cubicBezTo>
                    <a:pt x="72237" y="31182"/>
                    <a:pt x="72364" y="30961"/>
                    <a:pt x="72301" y="30739"/>
                  </a:cubicBezTo>
                  <a:cubicBezTo>
                    <a:pt x="73346" y="28586"/>
                    <a:pt x="73124" y="26179"/>
                    <a:pt x="73251" y="23962"/>
                  </a:cubicBezTo>
                  <a:cubicBezTo>
                    <a:pt x="73441" y="21302"/>
                    <a:pt x="73567" y="18642"/>
                    <a:pt x="73536" y="16013"/>
                  </a:cubicBezTo>
                  <a:cubicBezTo>
                    <a:pt x="73472" y="10819"/>
                    <a:pt x="73029" y="5626"/>
                    <a:pt x="72206" y="464"/>
                  </a:cubicBezTo>
                  <a:cubicBezTo>
                    <a:pt x="72157" y="159"/>
                    <a:pt x="71638" y="0"/>
                    <a:pt x="71146" y="0"/>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89;p39">
              <a:extLst>
                <a:ext uri="{FF2B5EF4-FFF2-40B4-BE49-F238E27FC236}">
                  <a16:creationId xmlns:a16="http://schemas.microsoft.com/office/drawing/2014/main" id="{5D198FA4-BC31-CD18-CC83-472B0566242F}"/>
                </a:ext>
              </a:extLst>
            </p:cNvPr>
            <p:cNvSpPr/>
            <p:nvPr/>
          </p:nvSpPr>
          <p:spPr>
            <a:xfrm>
              <a:off x="2203795" y="1988135"/>
              <a:ext cx="625864" cy="207725"/>
            </a:xfrm>
            <a:custGeom>
              <a:avLst/>
              <a:gdLst/>
              <a:ahLst/>
              <a:cxnLst/>
              <a:rect l="l" t="t" r="r" b="b"/>
              <a:pathLst>
                <a:path w="21187" h="7032" extrusionOk="0">
                  <a:moveTo>
                    <a:pt x="5605" y="1"/>
                  </a:moveTo>
                  <a:cubicBezTo>
                    <a:pt x="4687" y="2502"/>
                    <a:pt x="2787" y="4941"/>
                    <a:pt x="0" y="7031"/>
                  </a:cubicBezTo>
                  <a:cubicBezTo>
                    <a:pt x="7221" y="5416"/>
                    <a:pt x="14314" y="3769"/>
                    <a:pt x="21123" y="1711"/>
                  </a:cubicBezTo>
                  <a:cubicBezTo>
                    <a:pt x="21155" y="1679"/>
                    <a:pt x="21187" y="1679"/>
                    <a:pt x="21187" y="1679"/>
                  </a:cubicBezTo>
                  <a:lnTo>
                    <a:pt x="20807" y="1679"/>
                  </a:lnTo>
                  <a:cubicBezTo>
                    <a:pt x="20585" y="1679"/>
                    <a:pt x="20458" y="1616"/>
                    <a:pt x="20458" y="1552"/>
                  </a:cubicBezTo>
                  <a:cubicBezTo>
                    <a:pt x="15486" y="1077"/>
                    <a:pt x="10514" y="602"/>
                    <a:pt x="5605" y="1"/>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0;p39">
              <a:extLst>
                <a:ext uri="{FF2B5EF4-FFF2-40B4-BE49-F238E27FC236}">
                  <a16:creationId xmlns:a16="http://schemas.microsoft.com/office/drawing/2014/main" id="{A0318D0A-221F-B33F-3122-7E099DC5E872}"/>
                </a:ext>
              </a:extLst>
            </p:cNvPr>
            <p:cNvSpPr/>
            <p:nvPr/>
          </p:nvSpPr>
          <p:spPr>
            <a:xfrm>
              <a:off x="769683" y="1334251"/>
              <a:ext cx="2091816" cy="868860"/>
            </a:xfrm>
            <a:custGeom>
              <a:avLst/>
              <a:gdLst/>
              <a:ahLst/>
              <a:cxnLst/>
              <a:rect l="l" t="t" r="r" b="b"/>
              <a:pathLst>
                <a:path w="70813" h="29413" extrusionOk="0">
                  <a:moveTo>
                    <a:pt x="70496" y="0"/>
                  </a:moveTo>
                  <a:cubicBezTo>
                    <a:pt x="70464" y="32"/>
                    <a:pt x="70432" y="32"/>
                    <a:pt x="70401" y="32"/>
                  </a:cubicBezTo>
                  <a:cubicBezTo>
                    <a:pt x="49236" y="32"/>
                    <a:pt x="28071" y="517"/>
                    <a:pt x="6932" y="517"/>
                  </a:cubicBezTo>
                  <a:cubicBezTo>
                    <a:pt x="5170" y="517"/>
                    <a:pt x="3408" y="514"/>
                    <a:pt x="1647" y="507"/>
                  </a:cubicBezTo>
                  <a:cubicBezTo>
                    <a:pt x="1520" y="507"/>
                    <a:pt x="1457" y="443"/>
                    <a:pt x="1489" y="412"/>
                  </a:cubicBezTo>
                  <a:lnTo>
                    <a:pt x="1425" y="412"/>
                  </a:lnTo>
                  <a:cubicBezTo>
                    <a:pt x="1425" y="665"/>
                    <a:pt x="1394" y="887"/>
                    <a:pt x="1394" y="1140"/>
                  </a:cubicBezTo>
                  <a:cubicBezTo>
                    <a:pt x="1235" y="3990"/>
                    <a:pt x="1109" y="6809"/>
                    <a:pt x="982" y="9627"/>
                  </a:cubicBezTo>
                  <a:cubicBezTo>
                    <a:pt x="665" y="15423"/>
                    <a:pt x="380" y="21187"/>
                    <a:pt x="95" y="26982"/>
                  </a:cubicBezTo>
                  <a:cubicBezTo>
                    <a:pt x="95" y="27045"/>
                    <a:pt x="64" y="27077"/>
                    <a:pt x="0" y="27109"/>
                  </a:cubicBezTo>
                  <a:cubicBezTo>
                    <a:pt x="14491" y="28473"/>
                    <a:pt x="28769" y="29412"/>
                    <a:pt x="43468" y="29412"/>
                  </a:cubicBezTo>
                  <a:cubicBezTo>
                    <a:pt x="44799" y="29412"/>
                    <a:pt x="46134" y="29405"/>
                    <a:pt x="47472" y="29389"/>
                  </a:cubicBezTo>
                  <a:lnTo>
                    <a:pt x="47694" y="29389"/>
                  </a:lnTo>
                  <a:cubicBezTo>
                    <a:pt x="47694" y="29389"/>
                    <a:pt x="47726" y="29357"/>
                    <a:pt x="47789" y="29357"/>
                  </a:cubicBezTo>
                  <a:lnTo>
                    <a:pt x="47821" y="29357"/>
                  </a:lnTo>
                  <a:cubicBezTo>
                    <a:pt x="50354" y="26982"/>
                    <a:pt x="52254" y="24638"/>
                    <a:pt x="53521" y="22042"/>
                  </a:cubicBezTo>
                  <a:cubicBezTo>
                    <a:pt x="53426" y="21978"/>
                    <a:pt x="53489" y="21883"/>
                    <a:pt x="53648" y="21852"/>
                  </a:cubicBezTo>
                  <a:cubicBezTo>
                    <a:pt x="53701" y="21812"/>
                    <a:pt x="53782" y="21794"/>
                    <a:pt x="53867" y="21794"/>
                  </a:cubicBezTo>
                  <a:cubicBezTo>
                    <a:pt x="53985" y="21794"/>
                    <a:pt x="54113" y="21828"/>
                    <a:pt x="54186" y="21883"/>
                  </a:cubicBezTo>
                  <a:cubicBezTo>
                    <a:pt x="59507" y="22327"/>
                    <a:pt x="64827" y="22865"/>
                    <a:pt x="70179" y="23372"/>
                  </a:cubicBezTo>
                  <a:cubicBezTo>
                    <a:pt x="70084" y="18526"/>
                    <a:pt x="70749" y="13649"/>
                    <a:pt x="70781" y="8804"/>
                  </a:cubicBezTo>
                  <a:cubicBezTo>
                    <a:pt x="70812" y="5859"/>
                    <a:pt x="70686" y="2945"/>
                    <a:pt x="70496"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Quá trình tải và xử lý ảnh trong tập dataset</a:t>
              </a:r>
              <a:endParaRPr/>
            </a:p>
          </p:txBody>
        </p:sp>
        <p:sp>
          <p:nvSpPr>
            <p:cNvPr id="21" name="Google Shape;791;p39">
              <a:extLst>
                <a:ext uri="{FF2B5EF4-FFF2-40B4-BE49-F238E27FC236}">
                  <a16:creationId xmlns:a16="http://schemas.microsoft.com/office/drawing/2014/main" id="{9C733DCF-1BFF-BE4E-E52D-3914F2ABFE3B}"/>
                </a:ext>
              </a:extLst>
            </p:cNvPr>
            <p:cNvSpPr/>
            <p:nvPr/>
          </p:nvSpPr>
          <p:spPr>
            <a:xfrm>
              <a:off x="801497" y="1149954"/>
              <a:ext cx="2050637" cy="196471"/>
            </a:xfrm>
            <a:custGeom>
              <a:avLst/>
              <a:gdLst/>
              <a:ahLst/>
              <a:cxnLst/>
              <a:rect l="l" t="t" r="r" b="b"/>
              <a:pathLst>
                <a:path w="69419" h="6651" extrusionOk="0">
                  <a:moveTo>
                    <a:pt x="68975" y="0"/>
                  </a:moveTo>
                  <a:cubicBezTo>
                    <a:pt x="52547" y="46"/>
                    <a:pt x="36036" y="305"/>
                    <a:pt x="19562" y="305"/>
                  </a:cubicBezTo>
                  <a:cubicBezTo>
                    <a:pt x="13139" y="305"/>
                    <a:pt x="6722" y="265"/>
                    <a:pt x="317" y="159"/>
                  </a:cubicBezTo>
                  <a:cubicBezTo>
                    <a:pt x="127" y="159"/>
                    <a:pt x="32" y="95"/>
                    <a:pt x="32" y="32"/>
                  </a:cubicBezTo>
                  <a:lnTo>
                    <a:pt x="0" y="32"/>
                  </a:lnTo>
                  <a:cubicBezTo>
                    <a:pt x="729" y="2217"/>
                    <a:pt x="507" y="4434"/>
                    <a:pt x="348" y="6651"/>
                  </a:cubicBezTo>
                  <a:lnTo>
                    <a:pt x="412" y="6651"/>
                  </a:lnTo>
                  <a:cubicBezTo>
                    <a:pt x="443" y="6619"/>
                    <a:pt x="475" y="6587"/>
                    <a:pt x="570" y="6587"/>
                  </a:cubicBezTo>
                  <a:cubicBezTo>
                    <a:pt x="23404" y="5954"/>
                    <a:pt x="46459" y="6207"/>
                    <a:pt x="69324" y="6049"/>
                  </a:cubicBezTo>
                  <a:cubicBezTo>
                    <a:pt x="69355" y="6049"/>
                    <a:pt x="69387" y="6049"/>
                    <a:pt x="69419" y="6081"/>
                  </a:cubicBezTo>
                  <a:cubicBezTo>
                    <a:pt x="69292" y="4054"/>
                    <a:pt x="69165" y="2027"/>
                    <a:pt x="68975"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2;p39">
              <a:extLst>
                <a:ext uri="{FF2B5EF4-FFF2-40B4-BE49-F238E27FC236}">
                  <a16:creationId xmlns:a16="http://schemas.microsoft.com/office/drawing/2014/main" id="{89FED402-FB5C-2087-8386-B98925B45A19}"/>
                </a:ext>
              </a:extLst>
            </p:cNvPr>
            <p:cNvSpPr/>
            <p:nvPr/>
          </p:nvSpPr>
          <p:spPr>
            <a:xfrm>
              <a:off x="769683" y="1300841"/>
              <a:ext cx="2086174" cy="65579"/>
            </a:xfrm>
            <a:custGeom>
              <a:avLst/>
              <a:gdLst/>
              <a:ahLst/>
              <a:cxnLst/>
              <a:rect l="l" t="t" r="r" b="b"/>
              <a:pathLst>
                <a:path w="70622" h="2220" extrusionOk="0">
                  <a:moveTo>
                    <a:pt x="53697" y="0"/>
                  </a:moveTo>
                  <a:cubicBezTo>
                    <a:pt x="36077" y="0"/>
                    <a:pt x="18358" y="1139"/>
                    <a:pt x="792" y="1384"/>
                  </a:cubicBezTo>
                  <a:cubicBezTo>
                    <a:pt x="0" y="1384"/>
                    <a:pt x="32" y="1954"/>
                    <a:pt x="792" y="1986"/>
                  </a:cubicBezTo>
                  <a:cubicBezTo>
                    <a:pt x="4669" y="2154"/>
                    <a:pt x="8546" y="2220"/>
                    <a:pt x="12424" y="2220"/>
                  </a:cubicBezTo>
                  <a:cubicBezTo>
                    <a:pt x="27002" y="2220"/>
                    <a:pt x="41583" y="1285"/>
                    <a:pt x="56175" y="1285"/>
                  </a:cubicBezTo>
                  <a:cubicBezTo>
                    <a:pt x="60462" y="1285"/>
                    <a:pt x="64750" y="1366"/>
                    <a:pt x="69039" y="1574"/>
                  </a:cubicBezTo>
                  <a:cubicBezTo>
                    <a:pt x="69079" y="1576"/>
                    <a:pt x="69117" y="1577"/>
                    <a:pt x="69155" y="1577"/>
                  </a:cubicBezTo>
                  <a:cubicBezTo>
                    <a:pt x="70621" y="1577"/>
                    <a:pt x="70583" y="401"/>
                    <a:pt x="69039" y="339"/>
                  </a:cubicBezTo>
                  <a:cubicBezTo>
                    <a:pt x="63937" y="97"/>
                    <a:pt x="58821" y="0"/>
                    <a:pt x="53697"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3;p39">
              <a:extLst>
                <a:ext uri="{FF2B5EF4-FFF2-40B4-BE49-F238E27FC236}">
                  <a16:creationId xmlns:a16="http://schemas.microsoft.com/office/drawing/2014/main" id="{CF90E56E-AD02-CE53-DAFD-45E2C22C8FDD}"/>
                </a:ext>
              </a:extLst>
            </p:cNvPr>
            <p:cNvSpPr/>
            <p:nvPr/>
          </p:nvSpPr>
          <p:spPr>
            <a:xfrm>
              <a:off x="2069065" y="1980159"/>
              <a:ext cx="310761" cy="233455"/>
            </a:xfrm>
            <a:custGeom>
              <a:avLst/>
              <a:gdLst/>
              <a:ahLst/>
              <a:cxnLst/>
              <a:rect l="l" t="t" r="r" b="b"/>
              <a:pathLst>
                <a:path w="10520" h="7903" extrusionOk="0">
                  <a:moveTo>
                    <a:pt x="9572" y="0"/>
                  </a:moveTo>
                  <a:cubicBezTo>
                    <a:pt x="9365" y="0"/>
                    <a:pt x="9168" y="44"/>
                    <a:pt x="9058" y="144"/>
                  </a:cubicBezTo>
                  <a:cubicBezTo>
                    <a:pt x="8963" y="176"/>
                    <a:pt x="8868" y="239"/>
                    <a:pt x="8805" y="302"/>
                  </a:cubicBezTo>
                  <a:cubicBezTo>
                    <a:pt x="7601" y="1506"/>
                    <a:pt x="6366" y="2741"/>
                    <a:pt x="5163" y="3976"/>
                  </a:cubicBezTo>
                  <a:cubicBezTo>
                    <a:pt x="4054" y="5116"/>
                    <a:pt x="3009" y="6953"/>
                    <a:pt x="412" y="7459"/>
                  </a:cubicBezTo>
                  <a:cubicBezTo>
                    <a:pt x="64" y="7523"/>
                    <a:pt x="1" y="7808"/>
                    <a:pt x="286" y="7903"/>
                  </a:cubicBezTo>
                  <a:lnTo>
                    <a:pt x="697" y="7903"/>
                  </a:lnTo>
                  <a:cubicBezTo>
                    <a:pt x="1331" y="7871"/>
                    <a:pt x="1901" y="7744"/>
                    <a:pt x="2408" y="7586"/>
                  </a:cubicBezTo>
                  <a:cubicBezTo>
                    <a:pt x="2471" y="7602"/>
                    <a:pt x="2534" y="7610"/>
                    <a:pt x="2598" y="7610"/>
                  </a:cubicBezTo>
                  <a:cubicBezTo>
                    <a:pt x="2661" y="7610"/>
                    <a:pt x="2724" y="7602"/>
                    <a:pt x="2788" y="7586"/>
                  </a:cubicBezTo>
                  <a:cubicBezTo>
                    <a:pt x="4846" y="6921"/>
                    <a:pt x="5606" y="5908"/>
                    <a:pt x="6556" y="4831"/>
                  </a:cubicBezTo>
                  <a:cubicBezTo>
                    <a:pt x="7538" y="3723"/>
                    <a:pt x="8488" y="2646"/>
                    <a:pt x="9406" y="1537"/>
                  </a:cubicBezTo>
                  <a:cubicBezTo>
                    <a:pt x="9691" y="1221"/>
                    <a:pt x="9945" y="904"/>
                    <a:pt x="10230" y="587"/>
                  </a:cubicBezTo>
                  <a:cubicBezTo>
                    <a:pt x="10230" y="587"/>
                    <a:pt x="10230" y="556"/>
                    <a:pt x="10230" y="556"/>
                  </a:cubicBezTo>
                  <a:cubicBezTo>
                    <a:pt x="10261" y="524"/>
                    <a:pt x="10293" y="492"/>
                    <a:pt x="10325" y="461"/>
                  </a:cubicBezTo>
                  <a:cubicBezTo>
                    <a:pt x="10520" y="201"/>
                    <a:pt x="10020" y="0"/>
                    <a:pt x="9572"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4;p39">
              <a:extLst>
                <a:ext uri="{FF2B5EF4-FFF2-40B4-BE49-F238E27FC236}">
                  <a16:creationId xmlns:a16="http://schemas.microsoft.com/office/drawing/2014/main" id="{C93C25D9-6CC6-273C-6079-48CC233C5B10}"/>
                </a:ext>
              </a:extLst>
            </p:cNvPr>
            <p:cNvSpPr/>
            <p:nvPr/>
          </p:nvSpPr>
          <p:spPr>
            <a:xfrm>
              <a:off x="746288" y="1137075"/>
              <a:ext cx="2142329" cy="1078476"/>
            </a:xfrm>
            <a:custGeom>
              <a:avLst/>
              <a:gdLst/>
              <a:ahLst/>
              <a:cxnLst/>
              <a:rect l="l" t="t" r="r" b="b"/>
              <a:pathLst>
                <a:path w="72523" h="36509" extrusionOk="0">
                  <a:moveTo>
                    <a:pt x="54946" y="28812"/>
                  </a:moveTo>
                  <a:cubicBezTo>
                    <a:pt x="59855" y="29413"/>
                    <a:pt x="64827" y="29888"/>
                    <a:pt x="69799" y="30363"/>
                  </a:cubicBezTo>
                  <a:cubicBezTo>
                    <a:pt x="69799" y="30427"/>
                    <a:pt x="69926" y="30490"/>
                    <a:pt x="70148" y="30490"/>
                  </a:cubicBezTo>
                  <a:lnTo>
                    <a:pt x="70528" y="30490"/>
                  </a:lnTo>
                  <a:cubicBezTo>
                    <a:pt x="70528" y="30490"/>
                    <a:pt x="70496" y="30490"/>
                    <a:pt x="70464" y="30522"/>
                  </a:cubicBezTo>
                  <a:cubicBezTo>
                    <a:pt x="63655" y="32580"/>
                    <a:pt x="56562" y="34227"/>
                    <a:pt x="49341" y="35842"/>
                  </a:cubicBezTo>
                  <a:cubicBezTo>
                    <a:pt x="52128" y="33752"/>
                    <a:pt x="54028" y="31313"/>
                    <a:pt x="54946" y="28812"/>
                  </a:cubicBezTo>
                  <a:close/>
                  <a:moveTo>
                    <a:pt x="36535" y="1"/>
                  </a:moveTo>
                  <a:cubicBezTo>
                    <a:pt x="25067" y="1"/>
                    <a:pt x="13603" y="56"/>
                    <a:pt x="2186" y="310"/>
                  </a:cubicBezTo>
                  <a:cubicBezTo>
                    <a:pt x="1996" y="310"/>
                    <a:pt x="1901" y="373"/>
                    <a:pt x="1901" y="468"/>
                  </a:cubicBezTo>
                  <a:cubicBezTo>
                    <a:pt x="1901" y="531"/>
                    <a:pt x="1996" y="595"/>
                    <a:pt x="2186" y="595"/>
                  </a:cubicBezTo>
                  <a:cubicBezTo>
                    <a:pt x="8444" y="690"/>
                    <a:pt x="14715" y="726"/>
                    <a:pt x="20990" y="726"/>
                  </a:cubicBezTo>
                  <a:cubicBezTo>
                    <a:pt x="37611" y="726"/>
                    <a:pt x="54269" y="474"/>
                    <a:pt x="70844" y="405"/>
                  </a:cubicBezTo>
                  <a:cubicBezTo>
                    <a:pt x="71003" y="2431"/>
                    <a:pt x="71161" y="4458"/>
                    <a:pt x="71288" y="6517"/>
                  </a:cubicBezTo>
                  <a:cubicBezTo>
                    <a:pt x="71256" y="6485"/>
                    <a:pt x="71224" y="6485"/>
                    <a:pt x="71193" y="6485"/>
                  </a:cubicBezTo>
                  <a:cubicBezTo>
                    <a:pt x="48296" y="6612"/>
                    <a:pt x="25273" y="6390"/>
                    <a:pt x="2439" y="7023"/>
                  </a:cubicBezTo>
                  <a:cubicBezTo>
                    <a:pt x="2344" y="7023"/>
                    <a:pt x="2312" y="7055"/>
                    <a:pt x="2281" y="7087"/>
                  </a:cubicBezTo>
                  <a:cubicBezTo>
                    <a:pt x="2249" y="7118"/>
                    <a:pt x="2281" y="7182"/>
                    <a:pt x="2439" y="7182"/>
                  </a:cubicBezTo>
                  <a:cubicBezTo>
                    <a:pt x="4200" y="7189"/>
                    <a:pt x="5962" y="7192"/>
                    <a:pt x="7724" y="7192"/>
                  </a:cubicBezTo>
                  <a:cubicBezTo>
                    <a:pt x="28863" y="7192"/>
                    <a:pt x="50028" y="6707"/>
                    <a:pt x="71193" y="6707"/>
                  </a:cubicBezTo>
                  <a:cubicBezTo>
                    <a:pt x="71224" y="6707"/>
                    <a:pt x="71256" y="6707"/>
                    <a:pt x="71288" y="6675"/>
                  </a:cubicBezTo>
                  <a:cubicBezTo>
                    <a:pt x="71478" y="9620"/>
                    <a:pt x="71573" y="12534"/>
                    <a:pt x="71573" y="15447"/>
                  </a:cubicBezTo>
                  <a:cubicBezTo>
                    <a:pt x="71541" y="20324"/>
                    <a:pt x="70844" y="25201"/>
                    <a:pt x="70939" y="30047"/>
                  </a:cubicBezTo>
                  <a:cubicBezTo>
                    <a:pt x="65619" y="29540"/>
                    <a:pt x="60299" y="29002"/>
                    <a:pt x="54946" y="28558"/>
                  </a:cubicBezTo>
                  <a:cubicBezTo>
                    <a:pt x="54891" y="28503"/>
                    <a:pt x="54772" y="28469"/>
                    <a:pt x="54657" y="28469"/>
                  </a:cubicBezTo>
                  <a:cubicBezTo>
                    <a:pt x="54574" y="28469"/>
                    <a:pt x="54493" y="28487"/>
                    <a:pt x="54440" y="28527"/>
                  </a:cubicBezTo>
                  <a:cubicBezTo>
                    <a:pt x="54281" y="28558"/>
                    <a:pt x="54186" y="28653"/>
                    <a:pt x="54313" y="28717"/>
                  </a:cubicBezTo>
                  <a:cubicBezTo>
                    <a:pt x="53046" y="31313"/>
                    <a:pt x="51146" y="33657"/>
                    <a:pt x="48613" y="36032"/>
                  </a:cubicBezTo>
                  <a:lnTo>
                    <a:pt x="48581" y="36032"/>
                  </a:lnTo>
                  <a:cubicBezTo>
                    <a:pt x="48518" y="36032"/>
                    <a:pt x="48486" y="36064"/>
                    <a:pt x="48454" y="36064"/>
                  </a:cubicBezTo>
                  <a:cubicBezTo>
                    <a:pt x="48423" y="36064"/>
                    <a:pt x="48328" y="36032"/>
                    <a:pt x="48264" y="36032"/>
                  </a:cubicBezTo>
                  <a:cubicBezTo>
                    <a:pt x="46774" y="36053"/>
                    <a:pt x="45288" y="36063"/>
                    <a:pt x="43806" y="36063"/>
                  </a:cubicBezTo>
                  <a:cubicBezTo>
                    <a:pt x="29266" y="36063"/>
                    <a:pt x="15134" y="35106"/>
                    <a:pt x="792" y="33784"/>
                  </a:cubicBezTo>
                  <a:cubicBezTo>
                    <a:pt x="856" y="33752"/>
                    <a:pt x="887" y="33720"/>
                    <a:pt x="887" y="33657"/>
                  </a:cubicBezTo>
                  <a:cubicBezTo>
                    <a:pt x="1172" y="27862"/>
                    <a:pt x="1457" y="22098"/>
                    <a:pt x="1742" y="16302"/>
                  </a:cubicBezTo>
                  <a:cubicBezTo>
                    <a:pt x="1901" y="13484"/>
                    <a:pt x="2027" y="10665"/>
                    <a:pt x="2186" y="7815"/>
                  </a:cubicBezTo>
                  <a:cubicBezTo>
                    <a:pt x="2186" y="7562"/>
                    <a:pt x="2217" y="7340"/>
                    <a:pt x="2217" y="7087"/>
                  </a:cubicBezTo>
                  <a:cubicBezTo>
                    <a:pt x="2376" y="4870"/>
                    <a:pt x="2598" y="2621"/>
                    <a:pt x="1869" y="468"/>
                  </a:cubicBezTo>
                  <a:cubicBezTo>
                    <a:pt x="1837" y="436"/>
                    <a:pt x="1837" y="373"/>
                    <a:pt x="1806" y="341"/>
                  </a:cubicBezTo>
                  <a:cubicBezTo>
                    <a:pt x="1792" y="270"/>
                    <a:pt x="1674" y="237"/>
                    <a:pt x="1553" y="237"/>
                  </a:cubicBezTo>
                  <a:cubicBezTo>
                    <a:pt x="1405" y="237"/>
                    <a:pt x="1250" y="286"/>
                    <a:pt x="1267" y="373"/>
                  </a:cubicBezTo>
                  <a:cubicBezTo>
                    <a:pt x="1932" y="11457"/>
                    <a:pt x="571" y="22573"/>
                    <a:pt x="1" y="33657"/>
                  </a:cubicBezTo>
                  <a:cubicBezTo>
                    <a:pt x="1" y="33720"/>
                    <a:pt x="64" y="33752"/>
                    <a:pt x="96" y="33784"/>
                  </a:cubicBezTo>
                  <a:cubicBezTo>
                    <a:pt x="1" y="33847"/>
                    <a:pt x="1" y="33974"/>
                    <a:pt x="222" y="34005"/>
                  </a:cubicBezTo>
                  <a:cubicBezTo>
                    <a:pt x="13963" y="35828"/>
                    <a:pt x="28499" y="36509"/>
                    <a:pt x="42752" y="36509"/>
                  </a:cubicBezTo>
                  <a:cubicBezTo>
                    <a:pt x="44595" y="36509"/>
                    <a:pt x="46433" y="36497"/>
                    <a:pt x="48264" y="36475"/>
                  </a:cubicBezTo>
                  <a:cubicBezTo>
                    <a:pt x="48486" y="36475"/>
                    <a:pt x="48613" y="36412"/>
                    <a:pt x="48644" y="36317"/>
                  </a:cubicBezTo>
                  <a:cubicBezTo>
                    <a:pt x="48676" y="36317"/>
                    <a:pt x="48708" y="36317"/>
                    <a:pt x="48739" y="36285"/>
                  </a:cubicBezTo>
                  <a:lnTo>
                    <a:pt x="48803" y="36285"/>
                  </a:lnTo>
                  <a:cubicBezTo>
                    <a:pt x="56593" y="35019"/>
                    <a:pt x="64004" y="33055"/>
                    <a:pt x="70939" y="30902"/>
                  </a:cubicBezTo>
                  <a:cubicBezTo>
                    <a:pt x="71098" y="30838"/>
                    <a:pt x="71161" y="30743"/>
                    <a:pt x="71129" y="30680"/>
                  </a:cubicBezTo>
                  <a:cubicBezTo>
                    <a:pt x="71288" y="30680"/>
                    <a:pt x="71446" y="30648"/>
                    <a:pt x="71478" y="30553"/>
                  </a:cubicBezTo>
                  <a:cubicBezTo>
                    <a:pt x="71478" y="30490"/>
                    <a:pt x="71509" y="30427"/>
                    <a:pt x="71509" y="30363"/>
                  </a:cubicBezTo>
                  <a:cubicBezTo>
                    <a:pt x="71573" y="30300"/>
                    <a:pt x="71573" y="30237"/>
                    <a:pt x="71541" y="30173"/>
                  </a:cubicBezTo>
                  <a:cubicBezTo>
                    <a:pt x="72523" y="25328"/>
                    <a:pt x="72301" y="20356"/>
                    <a:pt x="72301" y="15447"/>
                  </a:cubicBezTo>
                  <a:cubicBezTo>
                    <a:pt x="72269" y="10444"/>
                    <a:pt x="72143" y="5377"/>
                    <a:pt x="71636" y="373"/>
                  </a:cubicBezTo>
                  <a:cubicBezTo>
                    <a:pt x="71636" y="246"/>
                    <a:pt x="71446" y="183"/>
                    <a:pt x="71288" y="183"/>
                  </a:cubicBezTo>
                  <a:cubicBezTo>
                    <a:pt x="71256" y="88"/>
                    <a:pt x="71129" y="25"/>
                    <a:pt x="70908" y="25"/>
                  </a:cubicBezTo>
                  <a:cubicBezTo>
                    <a:pt x="68367" y="32"/>
                    <a:pt x="65825" y="34"/>
                    <a:pt x="63281" y="34"/>
                  </a:cubicBezTo>
                  <a:cubicBezTo>
                    <a:pt x="54377" y="34"/>
                    <a:pt x="45455" y="1"/>
                    <a:pt x="36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898;p41">
            <a:extLst>
              <a:ext uri="{FF2B5EF4-FFF2-40B4-BE49-F238E27FC236}">
                <a16:creationId xmlns:a16="http://schemas.microsoft.com/office/drawing/2014/main" id="{AD9B7777-2341-0528-3C79-301FC62E5B5F}"/>
              </a:ext>
            </a:extLst>
          </p:cNvPr>
          <p:cNvSpPr/>
          <p:nvPr/>
        </p:nvSpPr>
        <p:spPr>
          <a:xfrm rot="18783098">
            <a:off x="5369319" y="3045654"/>
            <a:ext cx="563607" cy="82190"/>
          </a:xfrm>
          <a:custGeom>
            <a:avLst/>
            <a:gdLst/>
            <a:ahLst/>
            <a:cxnLst/>
            <a:rect l="l" t="t" r="r" b="b"/>
            <a:pathLst>
              <a:path w="24633" h="4568" extrusionOk="0">
                <a:moveTo>
                  <a:pt x="11290" y="1"/>
                </a:moveTo>
                <a:cubicBezTo>
                  <a:pt x="7396" y="1"/>
                  <a:pt x="3523" y="819"/>
                  <a:pt x="89" y="2598"/>
                </a:cubicBezTo>
                <a:cubicBezTo>
                  <a:pt x="1" y="2627"/>
                  <a:pt x="48" y="2792"/>
                  <a:pt x="156" y="2792"/>
                </a:cubicBezTo>
                <a:cubicBezTo>
                  <a:pt x="165" y="2792"/>
                  <a:pt x="174" y="2791"/>
                  <a:pt x="184" y="2788"/>
                </a:cubicBezTo>
                <a:cubicBezTo>
                  <a:pt x="3975" y="1401"/>
                  <a:pt x="7879" y="629"/>
                  <a:pt x="11761" y="629"/>
                </a:cubicBezTo>
                <a:cubicBezTo>
                  <a:pt x="15855" y="629"/>
                  <a:pt x="19924" y="1488"/>
                  <a:pt x="23809" y="3390"/>
                </a:cubicBezTo>
                <a:cubicBezTo>
                  <a:pt x="22859" y="3675"/>
                  <a:pt x="21909" y="3897"/>
                  <a:pt x="20927" y="4087"/>
                </a:cubicBezTo>
                <a:cubicBezTo>
                  <a:pt x="20630" y="4146"/>
                  <a:pt x="20723" y="4567"/>
                  <a:pt x="20997" y="4567"/>
                </a:cubicBezTo>
                <a:cubicBezTo>
                  <a:pt x="21015" y="4567"/>
                  <a:pt x="21034" y="4566"/>
                  <a:pt x="21054" y="4562"/>
                </a:cubicBezTo>
                <a:cubicBezTo>
                  <a:pt x="22194" y="4372"/>
                  <a:pt x="23302" y="4118"/>
                  <a:pt x="24379" y="3770"/>
                </a:cubicBezTo>
                <a:cubicBezTo>
                  <a:pt x="24569" y="3707"/>
                  <a:pt x="24632" y="3485"/>
                  <a:pt x="24506" y="3327"/>
                </a:cubicBezTo>
                <a:cubicBezTo>
                  <a:pt x="23840" y="2535"/>
                  <a:pt x="23112" y="1806"/>
                  <a:pt x="22352" y="1110"/>
                </a:cubicBezTo>
                <a:cubicBezTo>
                  <a:pt x="22298" y="1069"/>
                  <a:pt x="22240" y="1052"/>
                  <a:pt x="22184" y="1052"/>
                </a:cubicBezTo>
                <a:cubicBezTo>
                  <a:pt x="21978" y="1052"/>
                  <a:pt x="21804" y="1290"/>
                  <a:pt x="22004" y="1490"/>
                </a:cubicBezTo>
                <a:cubicBezTo>
                  <a:pt x="22289" y="1806"/>
                  <a:pt x="22605" y="2123"/>
                  <a:pt x="22922" y="2440"/>
                </a:cubicBezTo>
                <a:cubicBezTo>
                  <a:pt x="19325" y="866"/>
                  <a:pt x="15296" y="1"/>
                  <a:pt x="112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0610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pic>
        <p:nvPicPr>
          <p:cNvPr id="5" name="Picture 4">
            <a:extLst>
              <a:ext uri="{FF2B5EF4-FFF2-40B4-BE49-F238E27FC236}">
                <a16:creationId xmlns:a16="http://schemas.microsoft.com/office/drawing/2014/main" id="{DCFEBC67-EBE9-7793-E7AF-C74D976C0464}"/>
              </a:ext>
            </a:extLst>
          </p:cNvPr>
          <p:cNvPicPr>
            <a:picLocks noChangeAspect="1"/>
          </p:cNvPicPr>
          <p:nvPr/>
        </p:nvPicPr>
        <p:blipFill>
          <a:blip r:embed="rId3"/>
          <a:stretch>
            <a:fillRect/>
          </a:stretch>
        </p:blipFill>
        <p:spPr>
          <a:xfrm>
            <a:off x="164913" y="1066625"/>
            <a:ext cx="4666492" cy="1969694"/>
          </a:xfrm>
          <a:prstGeom prst="rect">
            <a:avLst/>
          </a:prstGeom>
        </p:spPr>
      </p:pic>
      <p:grpSp>
        <p:nvGrpSpPr>
          <p:cNvPr id="6" name="Google Shape;787;p39">
            <a:extLst>
              <a:ext uri="{FF2B5EF4-FFF2-40B4-BE49-F238E27FC236}">
                <a16:creationId xmlns:a16="http://schemas.microsoft.com/office/drawing/2014/main" id="{5CFDC74B-F2C1-CF96-4BA3-B2311140865E}"/>
              </a:ext>
            </a:extLst>
          </p:cNvPr>
          <p:cNvGrpSpPr/>
          <p:nvPr/>
        </p:nvGrpSpPr>
        <p:grpSpPr>
          <a:xfrm>
            <a:off x="5448912" y="1128408"/>
            <a:ext cx="1807923" cy="1139503"/>
            <a:chOff x="746288" y="1137075"/>
            <a:chExt cx="2189121" cy="1112122"/>
          </a:xfrm>
        </p:grpSpPr>
        <p:sp>
          <p:nvSpPr>
            <p:cNvPr id="7" name="Google Shape;788;p39">
              <a:extLst>
                <a:ext uri="{FF2B5EF4-FFF2-40B4-BE49-F238E27FC236}">
                  <a16:creationId xmlns:a16="http://schemas.microsoft.com/office/drawing/2014/main" id="{E4E4095C-D0C0-3D66-E2A0-1310FBE8976D}"/>
                </a:ext>
              </a:extLst>
            </p:cNvPr>
            <p:cNvSpPr/>
            <p:nvPr/>
          </p:nvSpPr>
          <p:spPr>
            <a:xfrm>
              <a:off x="762209" y="1138138"/>
              <a:ext cx="2173199" cy="1111058"/>
            </a:xfrm>
            <a:custGeom>
              <a:avLst/>
              <a:gdLst/>
              <a:ahLst/>
              <a:cxnLst/>
              <a:rect l="l" t="t" r="r" b="b"/>
              <a:pathLst>
                <a:path w="73568" h="37612" extrusionOk="0">
                  <a:moveTo>
                    <a:pt x="71146" y="0"/>
                  </a:moveTo>
                  <a:cubicBezTo>
                    <a:pt x="70666" y="0"/>
                    <a:pt x="70211" y="151"/>
                    <a:pt x="70242" y="464"/>
                  </a:cubicBezTo>
                  <a:cubicBezTo>
                    <a:pt x="70970" y="5499"/>
                    <a:pt x="71414" y="10566"/>
                    <a:pt x="71509" y="15633"/>
                  </a:cubicBezTo>
                  <a:cubicBezTo>
                    <a:pt x="71540" y="18008"/>
                    <a:pt x="71540" y="20415"/>
                    <a:pt x="71445" y="22822"/>
                  </a:cubicBezTo>
                  <a:cubicBezTo>
                    <a:pt x="71319" y="25229"/>
                    <a:pt x="70590" y="27794"/>
                    <a:pt x="71034" y="30201"/>
                  </a:cubicBezTo>
                  <a:cubicBezTo>
                    <a:pt x="70875" y="30201"/>
                    <a:pt x="70685" y="30232"/>
                    <a:pt x="70527" y="30296"/>
                  </a:cubicBezTo>
                  <a:cubicBezTo>
                    <a:pt x="63275" y="32608"/>
                    <a:pt x="55294" y="34223"/>
                    <a:pt x="48010" y="36471"/>
                  </a:cubicBezTo>
                  <a:lnTo>
                    <a:pt x="47915" y="36471"/>
                  </a:lnTo>
                  <a:cubicBezTo>
                    <a:pt x="46902" y="36439"/>
                    <a:pt x="45920" y="36439"/>
                    <a:pt x="44938" y="36408"/>
                  </a:cubicBezTo>
                  <a:lnTo>
                    <a:pt x="44527" y="36376"/>
                  </a:lnTo>
                  <a:cubicBezTo>
                    <a:pt x="44527" y="36408"/>
                    <a:pt x="44527" y="36408"/>
                    <a:pt x="44527" y="36408"/>
                  </a:cubicBezTo>
                  <a:cubicBezTo>
                    <a:pt x="37655" y="36281"/>
                    <a:pt x="30782" y="36059"/>
                    <a:pt x="23942" y="35648"/>
                  </a:cubicBezTo>
                  <a:cubicBezTo>
                    <a:pt x="19540" y="35394"/>
                    <a:pt x="15170" y="35078"/>
                    <a:pt x="10799" y="34698"/>
                  </a:cubicBezTo>
                  <a:cubicBezTo>
                    <a:pt x="7756" y="34446"/>
                    <a:pt x="4639" y="33974"/>
                    <a:pt x="1514" y="33974"/>
                  </a:cubicBezTo>
                  <a:cubicBezTo>
                    <a:pt x="1094" y="33974"/>
                    <a:pt x="674" y="33982"/>
                    <a:pt x="253" y="34001"/>
                  </a:cubicBezTo>
                  <a:cubicBezTo>
                    <a:pt x="95" y="34033"/>
                    <a:pt x="0" y="34128"/>
                    <a:pt x="158" y="34191"/>
                  </a:cubicBezTo>
                  <a:cubicBezTo>
                    <a:pt x="3420" y="35109"/>
                    <a:pt x="7411" y="35299"/>
                    <a:pt x="11084" y="35616"/>
                  </a:cubicBezTo>
                  <a:cubicBezTo>
                    <a:pt x="14853" y="35933"/>
                    <a:pt x="18653" y="36249"/>
                    <a:pt x="22453" y="36471"/>
                  </a:cubicBezTo>
                  <a:cubicBezTo>
                    <a:pt x="30909" y="37041"/>
                    <a:pt x="39365" y="37485"/>
                    <a:pt x="47884" y="37611"/>
                  </a:cubicBezTo>
                  <a:cubicBezTo>
                    <a:pt x="48169" y="37611"/>
                    <a:pt x="48390" y="37580"/>
                    <a:pt x="48549" y="37516"/>
                  </a:cubicBezTo>
                  <a:cubicBezTo>
                    <a:pt x="50892" y="37263"/>
                    <a:pt x="53204" y="36629"/>
                    <a:pt x="55326" y="35996"/>
                  </a:cubicBezTo>
                  <a:cubicBezTo>
                    <a:pt x="61090" y="34698"/>
                    <a:pt x="66600" y="32956"/>
                    <a:pt x="71730" y="31341"/>
                  </a:cubicBezTo>
                  <a:cubicBezTo>
                    <a:pt x="72237" y="31182"/>
                    <a:pt x="72364" y="30961"/>
                    <a:pt x="72301" y="30739"/>
                  </a:cubicBezTo>
                  <a:cubicBezTo>
                    <a:pt x="73346" y="28586"/>
                    <a:pt x="73124" y="26179"/>
                    <a:pt x="73251" y="23962"/>
                  </a:cubicBezTo>
                  <a:cubicBezTo>
                    <a:pt x="73441" y="21302"/>
                    <a:pt x="73567" y="18642"/>
                    <a:pt x="73536" y="16013"/>
                  </a:cubicBezTo>
                  <a:cubicBezTo>
                    <a:pt x="73472" y="10819"/>
                    <a:pt x="73029" y="5626"/>
                    <a:pt x="72206" y="464"/>
                  </a:cubicBezTo>
                  <a:cubicBezTo>
                    <a:pt x="72157" y="159"/>
                    <a:pt x="71638" y="0"/>
                    <a:pt x="71146" y="0"/>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89;p39">
              <a:extLst>
                <a:ext uri="{FF2B5EF4-FFF2-40B4-BE49-F238E27FC236}">
                  <a16:creationId xmlns:a16="http://schemas.microsoft.com/office/drawing/2014/main" id="{D95779A0-3E51-3AD0-9D71-C5DCA8E143A2}"/>
                </a:ext>
              </a:extLst>
            </p:cNvPr>
            <p:cNvSpPr/>
            <p:nvPr/>
          </p:nvSpPr>
          <p:spPr>
            <a:xfrm>
              <a:off x="2203795" y="1988135"/>
              <a:ext cx="625864" cy="207725"/>
            </a:xfrm>
            <a:custGeom>
              <a:avLst/>
              <a:gdLst/>
              <a:ahLst/>
              <a:cxnLst/>
              <a:rect l="l" t="t" r="r" b="b"/>
              <a:pathLst>
                <a:path w="21187" h="7032" extrusionOk="0">
                  <a:moveTo>
                    <a:pt x="5605" y="1"/>
                  </a:moveTo>
                  <a:cubicBezTo>
                    <a:pt x="4687" y="2502"/>
                    <a:pt x="2787" y="4941"/>
                    <a:pt x="0" y="7031"/>
                  </a:cubicBezTo>
                  <a:cubicBezTo>
                    <a:pt x="7221" y="5416"/>
                    <a:pt x="14314" y="3769"/>
                    <a:pt x="21123" y="1711"/>
                  </a:cubicBezTo>
                  <a:cubicBezTo>
                    <a:pt x="21155" y="1679"/>
                    <a:pt x="21187" y="1679"/>
                    <a:pt x="21187" y="1679"/>
                  </a:cubicBezTo>
                  <a:lnTo>
                    <a:pt x="20807" y="1679"/>
                  </a:lnTo>
                  <a:cubicBezTo>
                    <a:pt x="20585" y="1679"/>
                    <a:pt x="20458" y="1616"/>
                    <a:pt x="20458" y="1552"/>
                  </a:cubicBezTo>
                  <a:cubicBezTo>
                    <a:pt x="15486" y="1077"/>
                    <a:pt x="10514" y="602"/>
                    <a:pt x="5605" y="1"/>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90;p39">
              <a:extLst>
                <a:ext uri="{FF2B5EF4-FFF2-40B4-BE49-F238E27FC236}">
                  <a16:creationId xmlns:a16="http://schemas.microsoft.com/office/drawing/2014/main" id="{5BAD0006-D604-E9C9-A3F6-8EED5B9FBD8E}"/>
                </a:ext>
              </a:extLst>
            </p:cNvPr>
            <p:cNvSpPr/>
            <p:nvPr/>
          </p:nvSpPr>
          <p:spPr>
            <a:xfrm>
              <a:off x="769683" y="1334251"/>
              <a:ext cx="2091816" cy="868860"/>
            </a:xfrm>
            <a:custGeom>
              <a:avLst/>
              <a:gdLst/>
              <a:ahLst/>
              <a:cxnLst/>
              <a:rect l="l" t="t" r="r" b="b"/>
              <a:pathLst>
                <a:path w="70813" h="29413" extrusionOk="0">
                  <a:moveTo>
                    <a:pt x="70496" y="0"/>
                  </a:moveTo>
                  <a:cubicBezTo>
                    <a:pt x="70464" y="32"/>
                    <a:pt x="70432" y="32"/>
                    <a:pt x="70401" y="32"/>
                  </a:cubicBezTo>
                  <a:cubicBezTo>
                    <a:pt x="49236" y="32"/>
                    <a:pt x="28071" y="517"/>
                    <a:pt x="6932" y="517"/>
                  </a:cubicBezTo>
                  <a:cubicBezTo>
                    <a:pt x="5170" y="517"/>
                    <a:pt x="3408" y="514"/>
                    <a:pt x="1647" y="507"/>
                  </a:cubicBezTo>
                  <a:cubicBezTo>
                    <a:pt x="1520" y="507"/>
                    <a:pt x="1457" y="443"/>
                    <a:pt x="1489" y="412"/>
                  </a:cubicBezTo>
                  <a:lnTo>
                    <a:pt x="1425" y="412"/>
                  </a:lnTo>
                  <a:cubicBezTo>
                    <a:pt x="1425" y="665"/>
                    <a:pt x="1394" y="887"/>
                    <a:pt x="1394" y="1140"/>
                  </a:cubicBezTo>
                  <a:cubicBezTo>
                    <a:pt x="1235" y="3990"/>
                    <a:pt x="1109" y="6809"/>
                    <a:pt x="982" y="9627"/>
                  </a:cubicBezTo>
                  <a:cubicBezTo>
                    <a:pt x="665" y="15423"/>
                    <a:pt x="380" y="21187"/>
                    <a:pt x="95" y="26982"/>
                  </a:cubicBezTo>
                  <a:cubicBezTo>
                    <a:pt x="95" y="27045"/>
                    <a:pt x="64" y="27077"/>
                    <a:pt x="0" y="27109"/>
                  </a:cubicBezTo>
                  <a:cubicBezTo>
                    <a:pt x="14491" y="28473"/>
                    <a:pt x="28769" y="29412"/>
                    <a:pt x="43468" y="29412"/>
                  </a:cubicBezTo>
                  <a:cubicBezTo>
                    <a:pt x="44799" y="29412"/>
                    <a:pt x="46134" y="29405"/>
                    <a:pt x="47472" y="29389"/>
                  </a:cubicBezTo>
                  <a:lnTo>
                    <a:pt x="47694" y="29389"/>
                  </a:lnTo>
                  <a:cubicBezTo>
                    <a:pt x="47694" y="29389"/>
                    <a:pt x="47726" y="29357"/>
                    <a:pt x="47789" y="29357"/>
                  </a:cubicBezTo>
                  <a:lnTo>
                    <a:pt x="47821" y="29357"/>
                  </a:lnTo>
                  <a:cubicBezTo>
                    <a:pt x="50354" y="26982"/>
                    <a:pt x="52254" y="24638"/>
                    <a:pt x="53521" y="22042"/>
                  </a:cubicBezTo>
                  <a:cubicBezTo>
                    <a:pt x="53426" y="21978"/>
                    <a:pt x="53489" y="21883"/>
                    <a:pt x="53648" y="21852"/>
                  </a:cubicBezTo>
                  <a:cubicBezTo>
                    <a:pt x="53701" y="21812"/>
                    <a:pt x="53782" y="21794"/>
                    <a:pt x="53867" y="21794"/>
                  </a:cubicBezTo>
                  <a:cubicBezTo>
                    <a:pt x="53985" y="21794"/>
                    <a:pt x="54113" y="21828"/>
                    <a:pt x="54186" y="21883"/>
                  </a:cubicBezTo>
                  <a:cubicBezTo>
                    <a:pt x="59507" y="22327"/>
                    <a:pt x="64827" y="22865"/>
                    <a:pt x="70179" y="23372"/>
                  </a:cubicBezTo>
                  <a:cubicBezTo>
                    <a:pt x="70084" y="18526"/>
                    <a:pt x="70749" y="13649"/>
                    <a:pt x="70781" y="8804"/>
                  </a:cubicBezTo>
                  <a:cubicBezTo>
                    <a:pt x="70812" y="5859"/>
                    <a:pt x="70686" y="2945"/>
                    <a:pt x="70496"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1;p39">
              <a:extLst>
                <a:ext uri="{FF2B5EF4-FFF2-40B4-BE49-F238E27FC236}">
                  <a16:creationId xmlns:a16="http://schemas.microsoft.com/office/drawing/2014/main" id="{780BD2A2-98E1-8B24-2EEE-D3713E69C38A}"/>
                </a:ext>
              </a:extLst>
            </p:cNvPr>
            <p:cNvSpPr/>
            <p:nvPr/>
          </p:nvSpPr>
          <p:spPr>
            <a:xfrm>
              <a:off x="801497" y="1149954"/>
              <a:ext cx="2050637" cy="196471"/>
            </a:xfrm>
            <a:custGeom>
              <a:avLst/>
              <a:gdLst/>
              <a:ahLst/>
              <a:cxnLst/>
              <a:rect l="l" t="t" r="r" b="b"/>
              <a:pathLst>
                <a:path w="69419" h="6651" extrusionOk="0">
                  <a:moveTo>
                    <a:pt x="68975" y="0"/>
                  </a:moveTo>
                  <a:cubicBezTo>
                    <a:pt x="52547" y="46"/>
                    <a:pt x="36036" y="305"/>
                    <a:pt x="19562" y="305"/>
                  </a:cubicBezTo>
                  <a:cubicBezTo>
                    <a:pt x="13139" y="305"/>
                    <a:pt x="6722" y="265"/>
                    <a:pt x="317" y="159"/>
                  </a:cubicBezTo>
                  <a:cubicBezTo>
                    <a:pt x="127" y="159"/>
                    <a:pt x="32" y="95"/>
                    <a:pt x="32" y="32"/>
                  </a:cubicBezTo>
                  <a:lnTo>
                    <a:pt x="0" y="32"/>
                  </a:lnTo>
                  <a:cubicBezTo>
                    <a:pt x="729" y="2217"/>
                    <a:pt x="507" y="4434"/>
                    <a:pt x="348" y="6651"/>
                  </a:cubicBezTo>
                  <a:lnTo>
                    <a:pt x="412" y="6651"/>
                  </a:lnTo>
                  <a:cubicBezTo>
                    <a:pt x="443" y="6619"/>
                    <a:pt x="475" y="6587"/>
                    <a:pt x="570" y="6587"/>
                  </a:cubicBezTo>
                  <a:cubicBezTo>
                    <a:pt x="23404" y="5954"/>
                    <a:pt x="46459" y="6207"/>
                    <a:pt x="69324" y="6049"/>
                  </a:cubicBezTo>
                  <a:cubicBezTo>
                    <a:pt x="69355" y="6049"/>
                    <a:pt x="69387" y="6049"/>
                    <a:pt x="69419" y="6081"/>
                  </a:cubicBezTo>
                  <a:cubicBezTo>
                    <a:pt x="69292" y="4054"/>
                    <a:pt x="69165" y="2027"/>
                    <a:pt x="68975"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2;p39">
              <a:extLst>
                <a:ext uri="{FF2B5EF4-FFF2-40B4-BE49-F238E27FC236}">
                  <a16:creationId xmlns:a16="http://schemas.microsoft.com/office/drawing/2014/main" id="{53E0638C-0E59-105B-81CA-5D32589C2450}"/>
                </a:ext>
              </a:extLst>
            </p:cNvPr>
            <p:cNvSpPr/>
            <p:nvPr/>
          </p:nvSpPr>
          <p:spPr>
            <a:xfrm>
              <a:off x="769683" y="1300841"/>
              <a:ext cx="2086174" cy="65579"/>
            </a:xfrm>
            <a:custGeom>
              <a:avLst/>
              <a:gdLst/>
              <a:ahLst/>
              <a:cxnLst/>
              <a:rect l="l" t="t" r="r" b="b"/>
              <a:pathLst>
                <a:path w="70622" h="2220" extrusionOk="0">
                  <a:moveTo>
                    <a:pt x="53697" y="0"/>
                  </a:moveTo>
                  <a:cubicBezTo>
                    <a:pt x="36077" y="0"/>
                    <a:pt x="18358" y="1139"/>
                    <a:pt x="792" y="1384"/>
                  </a:cubicBezTo>
                  <a:cubicBezTo>
                    <a:pt x="0" y="1384"/>
                    <a:pt x="32" y="1954"/>
                    <a:pt x="792" y="1986"/>
                  </a:cubicBezTo>
                  <a:cubicBezTo>
                    <a:pt x="4669" y="2154"/>
                    <a:pt x="8546" y="2220"/>
                    <a:pt x="12424" y="2220"/>
                  </a:cubicBezTo>
                  <a:cubicBezTo>
                    <a:pt x="27002" y="2220"/>
                    <a:pt x="41583" y="1285"/>
                    <a:pt x="56175" y="1285"/>
                  </a:cubicBezTo>
                  <a:cubicBezTo>
                    <a:pt x="60462" y="1285"/>
                    <a:pt x="64750" y="1366"/>
                    <a:pt x="69039" y="1574"/>
                  </a:cubicBezTo>
                  <a:cubicBezTo>
                    <a:pt x="69079" y="1576"/>
                    <a:pt x="69117" y="1577"/>
                    <a:pt x="69155" y="1577"/>
                  </a:cubicBezTo>
                  <a:cubicBezTo>
                    <a:pt x="70621" y="1577"/>
                    <a:pt x="70583" y="401"/>
                    <a:pt x="69039" y="339"/>
                  </a:cubicBezTo>
                  <a:cubicBezTo>
                    <a:pt x="63937" y="97"/>
                    <a:pt x="58821" y="0"/>
                    <a:pt x="53697"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93;p39">
              <a:extLst>
                <a:ext uri="{FF2B5EF4-FFF2-40B4-BE49-F238E27FC236}">
                  <a16:creationId xmlns:a16="http://schemas.microsoft.com/office/drawing/2014/main" id="{2A306C9F-B807-E22C-25FF-459086C49AE8}"/>
                </a:ext>
              </a:extLst>
            </p:cNvPr>
            <p:cNvSpPr/>
            <p:nvPr/>
          </p:nvSpPr>
          <p:spPr>
            <a:xfrm>
              <a:off x="2069065" y="1980159"/>
              <a:ext cx="310761" cy="233455"/>
            </a:xfrm>
            <a:custGeom>
              <a:avLst/>
              <a:gdLst/>
              <a:ahLst/>
              <a:cxnLst/>
              <a:rect l="l" t="t" r="r" b="b"/>
              <a:pathLst>
                <a:path w="10520" h="7903" extrusionOk="0">
                  <a:moveTo>
                    <a:pt x="9572" y="0"/>
                  </a:moveTo>
                  <a:cubicBezTo>
                    <a:pt x="9365" y="0"/>
                    <a:pt x="9168" y="44"/>
                    <a:pt x="9058" y="144"/>
                  </a:cubicBezTo>
                  <a:cubicBezTo>
                    <a:pt x="8963" y="176"/>
                    <a:pt x="8868" y="239"/>
                    <a:pt x="8805" y="302"/>
                  </a:cubicBezTo>
                  <a:cubicBezTo>
                    <a:pt x="7601" y="1506"/>
                    <a:pt x="6366" y="2741"/>
                    <a:pt x="5163" y="3976"/>
                  </a:cubicBezTo>
                  <a:cubicBezTo>
                    <a:pt x="4054" y="5116"/>
                    <a:pt x="3009" y="6953"/>
                    <a:pt x="412" y="7459"/>
                  </a:cubicBezTo>
                  <a:cubicBezTo>
                    <a:pt x="64" y="7523"/>
                    <a:pt x="1" y="7808"/>
                    <a:pt x="286" y="7903"/>
                  </a:cubicBezTo>
                  <a:lnTo>
                    <a:pt x="697" y="7903"/>
                  </a:lnTo>
                  <a:cubicBezTo>
                    <a:pt x="1331" y="7871"/>
                    <a:pt x="1901" y="7744"/>
                    <a:pt x="2408" y="7586"/>
                  </a:cubicBezTo>
                  <a:cubicBezTo>
                    <a:pt x="2471" y="7602"/>
                    <a:pt x="2534" y="7610"/>
                    <a:pt x="2598" y="7610"/>
                  </a:cubicBezTo>
                  <a:cubicBezTo>
                    <a:pt x="2661" y="7610"/>
                    <a:pt x="2724" y="7602"/>
                    <a:pt x="2788" y="7586"/>
                  </a:cubicBezTo>
                  <a:cubicBezTo>
                    <a:pt x="4846" y="6921"/>
                    <a:pt x="5606" y="5908"/>
                    <a:pt x="6556" y="4831"/>
                  </a:cubicBezTo>
                  <a:cubicBezTo>
                    <a:pt x="7538" y="3723"/>
                    <a:pt x="8488" y="2646"/>
                    <a:pt x="9406" y="1537"/>
                  </a:cubicBezTo>
                  <a:cubicBezTo>
                    <a:pt x="9691" y="1221"/>
                    <a:pt x="9945" y="904"/>
                    <a:pt x="10230" y="587"/>
                  </a:cubicBezTo>
                  <a:cubicBezTo>
                    <a:pt x="10230" y="587"/>
                    <a:pt x="10230" y="556"/>
                    <a:pt x="10230" y="556"/>
                  </a:cubicBezTo>
                  <a:cubicBezTo>
                    <a:pt x="10261" y="524"/>
                    <a:pt x="10293" y="492"/>
                    <a:pt x="10325" y="461"/>
                  </a:cubicBezTo>
                  <a:cubicBezTo>
                    <a:pt x="10520" y="201"/>
                    <a:pt x="10020" y="0"/>
                    <a:pt x="9572"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94;p39">
              <a:extLst>
                <a:ext uri="{FF2B5EF4-FFF2-40B4-BE49-F238E27FC236}">
                  <a16:creationId xmlns:a16="http://schemas.microsoft.com/office/drawing/2014/main" id="{4471B6D6-DE8C-450D-F070-499B45BF5B2B}"/>
                </a:ext>
              </a:extLst>
            </p:cNvPr>
            <p:cNvSpPr/>
            <p:nvPr/>
          </p:nvSpPr>
          <p:spPr>
            <a:xfrm>
              <a:off x="746288" y="1137075"/>
              <a:ext cx="2142329" cy="1078476"/>
            </a:xfrm>
            <a:custGeom>
              <a:avLst/>
              <a:gdLst/>
              <a:ahLst/>
              <a:cxnLst/>
              <a:rect l="l" t="t" r="r" b="b"/>
              <a:pathLst>
                <a:path w="72523" h="36509" extrusionOk="0">
                  <a:moveTo>
                    <a:pt x="54946" y="28812"/>
                  </a:moveTo>
                  <a:cubicBezTo>
                    <a:pt x="59855" y="29413"/>
                    <a:pt x="64827" y="29888"/>
                    <a:pt x="69799" y="30363"/>
                  </a:cubicBezTo>
                  <a:cubicBezTo>
                    <a:pt x="69799" y="30427"/>
                    <a:pt x="69926" y="30490"/>
                    <a:pt x="70148" y="30490"/>
                  </a:cubicBezTo>
                  <a:lnTo>
                    <a:pt x="70528" y="30490"/>
                  </a:lnTo>
                  <a:cubicBezTo>
                    <a:pt x="70528" y="30490"/>
                    <a:pt x="70496" y="30490"/>
                    <a:pt x="70464" y="30522"/>
                  </a:cubicBezTo>
                  <a:cubicBezTo>
                    <a:pt x="63655" y="32580"/>
                    <a:pt x="56562" y="34227"/>
                    <a:pt x="49341" y="35842"/>
                  </a:cubicBezTo>
                  <a:cubicBezTo>
                    <a:pt x="52128" y="33752"/>
                    <a:pt x="54028" y="31313"/>
                    <a:pt x="54946" y="28812"/>
                  </a:cubicBezTo>
                  <a:close/>
                  <a:moveTo>
                    <a:pt x="36535" y="1"/>
                  </a:moveTo>
                  <a:cubicBezTo>
                    <a:pt x="25067" y="1"/>
                    <a:pt x="13603" y="56"/>
                    <a:pt x="2186" y="310"/>
                  </a:cubicBezTo>
                  <a:cubicBezTo>
                    <a:pt x="1996" y="310"/>
                    <a:pt x="1901" y="373"/>
                    <a:pt x="1901" y="468"/>
                  </a:cubicBezTo>
                  <a:cubicBezTo>
                    <a:pt x="1901" y="531"/>
                    <a:pt x="1996" y="595"/>
                    <a:pt x="2186" y="595"/>
                  </a:cubicBezTo>
                  <a:cubicBezTo>
                    <a:pt x="8444" y="690"/>
                    <a:pt x="14715" y="726"/>
                    <a:pt x="20990" y="726"/>
                  </a:cubicBezTo>
                  <a:cubicBezTo>
                    <a:pt x="37611" y="726"/>
                    <a:pt x="54269" y="474"/>
                    <a:pt x="70844" y="405"/>
                  </a:cubicBezTo>
                  <a:cubicBezTo>
                    <a:pt x="71003" y="2431"/>
                    <a:pt x="71161" y="4458"/>
                    <a:pt x="71288" y="6517"/>
                  </a:cubicBezTo>
                  <a:cubicBezTo>
                    <a:pt x="71256" y="6485"/>
                    <a:pt x="71224" y="6485"/>
                    <a:pt x="71193" y="6485"/>
                  </a:cubicBezTo>
                  <a:cubicBezTo>
                    <a:pt x="48296" y="6612"/>
                    <a:pt x="25273" y="6390"/>
                    <a:pt x="2439" y="7023"/>
                  </a:cubicBezTo>
                  <a:cubicBezTo>
                    <a:pt x="2344" y="7023"/>
                    <a:pt x="2312" y="7055"/>
                    <a:pt x="2281" y="7087"/>
                  </a:cubicBezTo>
                  <a:cubicBezTo>
                    <a:pt x="2249" y="7118"/>
                    <a:pt x="2281" y="7182"/>
                    <a:pt x="2439" y="7182"/>
                  </a:cubicBezTo>
                  <a:cubicBezTo>
                    <a:pt x="4200" y="7189"/>
                    <a:pt x="5962" y="7192"/>
                    <a:pt x="7724" y="7192"/>
                  </a:cubicBezTo>
                  <a:cubicBezTo>
                    <a:pt x="28863" y="7192"/>
                    <a:pt x="50028" y="6707"/>
                    <a:pt x="71193" y="6707"/>
                  </a:cubicBezTo>
                  <a:cubicBezTo>
                    <a:pt x="71224" y="6707"/>
                    <a:pt x="71256" y="6707"/>
                    <a:pt x="71288" y="6675"/>
                  </a:cubicBezTo>
                  <a:cubicBezTo>
                    <a:pt x="71478" y="9620"/>
                    <a:pt x="71573" y="12534"/>
                    <a:pt x="71573" y="15447"/>
                  </a:cubicBezTo>
                  <a:cubicBezTo>
                    <a:pt x="71541" y="20324"/>
                    <a:pt x="70844" y="25201"/>
                    <a:pt x="70939" y="30047"/>
                  </a:cubicBezTo>
                  <a:cubicBezTo>
                    <a:pt x="65619" y="29540"/>
                    <a:pt x="60299" y="29002"/>
                    <a:pt x="54946" y="28558"/>
                  </a:cubicBezTo>
                  <a:cubicBezTo>
                    <a:pt x="54891" y="28503"/>
                    <a:pt x="54772" y="28469"/>
                    <a:pt x="54657" y="28469"/>
                  </a:cubicBezTo>
                  <a:cubicBezTo>
                    <a:pt x="54574" y="28469"/>
                    <a:pt x="54493" y="28487"/>
                    <a:pt x="54440" y="28527"/>
                  </a:cubicBezTo>
                  <a:cubicBezTo>
                    <a:pt x="54281" y="28558"/>
                    <a:pt x="54186" y="28653"/>
                    <a:pt x="54313" y="28717"/>
                  </a:cubicBezTo>
                  <a:cubicBezTo>
                    <a:pt x="53046" y="31313"/>
                    <a:pt x="51146" y="33657"/>
                    <a:pt x="48613" y="36032"/>
                  </a:cubicBezTo>
                  <a:lnTo>
                    <a:pt x="48581" y="36032"/>
                  </a:lnTo>
                  <a:cubicBezTo>
                    <a:pt x="48518" y="36032"/>
                    <a:pt x="48486" y="36064"/>
                    <a:pt x="48454" y="36064"/>
                  </a:cubicBezTo>
                  <a:cubicBezTo>
                    <a:pt x="48423" y="36064"/>
                    <a:pt x="48328" y="36032"/>
                    <a:pt x="48264" y="36032"/>
                  </a:cubicBezTo>
                  <a:cubicBezTo>
                    <a:pt x="46774" y="36053"/>
                    <a:pt x="45288" y="36063"/>
                    <a:pt x="43806" y="36063"/>
                  </a:cubicBezTo>
                  <a:cubicBezTo>
                    <a:pt x="29266" y="36063"/>
                    <a:pt x="15134" y="35106"/>
                    <a:pt x="792" y="33784"/>
                  </a:cubicBezTo>
                  <a:cubicBezTo>
                    <a:pt x="856" y="33752"/>
                    <a:pt x="887" y="33720"/>
                    <a:pt x="887" y="33657"/>
                  </a:cubicBezTo>
                  <a:cubicBezTo>
                    <a:pt x="1172" y="27862"/>
                    <a:pt x="1457" y="22098"/>
                    <a:pt x="1742" y="16302"/>
                  </a:cubicBezTo>
                  <a:cubicBezTo>
                    <a:pt x="1901" y="13484"/>
                    <a:pt x="2027" y="10665"/>
                    <a:pt x="2186" y="7815"/>
                  </a:cubicBezTo>
                  <a:cubicBezTo>
                    <a:pt x="2186" y="7562"/>
                    <a:pt x="2217" y="7340"/>
                    <a:pt x="2217" y="7087"/>
                  </a:cubicBezTo>
                  <a:cubicBezTo>
                    <a:pt x="2376" y="4870"/>
                    <a:pt x="2598" y="2621"/>
                    <a:pt x="1869" y="468"/>
                  </a:cubicBezTo>
                  <a:cubicBezTo>
                    <a:pt x="1837" y="436"/>
                    <a:pt x="1837" y="373"/>
                    <a:pt x="1806" y="341"/>
                  </a:cubicBezTo>
                  <a:cubicBezTo>
                    <a:pt x="1792" y="270"/>
                    <a:pt x="1674" y="237"/>
                    <a:pt x="1553" y="237"/>
                  </a:cubicBezTo>
                  <a:cubicBezTo>
                    <a:pt x="1405" y="237"/>
                    <a:pt x="1250" y="286"/>
                    <a:pt x="1267" y="373"/>
                  </a:cubicBezTo>
                  <a:cubicBezTo>
                    <a:pt x="1932" y="11457"/>
                    <a:pt x="571" y="22573"/>
                    <a:pt x="1" y="33657"/>
                  </a:cubicBezTo>
                  <a:cubicBezTo>
                    <a:pt x="1" y="33720"/>
                    <a:pt x="64" y="33752"/>
                    <a:pt x="96" y="33784"/>
                  </a:cubicBezTo>
                  <a:cubicBezTo>
                    <a:pt x="1" y="33847"/>
                    <a:pt x="1" y="33974"/>
                    <a:pt x="222" y="34005"/>
                  </a:cubicBezTo>
                  <a:cubicBezTo>
                    <a:pt x="13963" y="35828"/>
                    <a:pt x="28499" y="36509"/>
                    <a:pt x="42752" y="36509"/>
                  </a:cubicBezTo>
                  <a:cubicBezTo>
                    <a:pt x="44595" y="36509"/>
                    <a:pt x="46433" y="36497"/>
                    <a:pt x="48264" y="36475"/>
                  </a:cubicBezTo>
                  <a:cubicBezTo>
                    <a:pt x="48486" y="36475"/>
                    <a:pt x="48613" y="36412"/>
                    <a:pt x="48644" y="36317"/>
                  </a:cubicBezTo>
                  <a:cubicBezTo>
                    <a:pt x="48676" y="36317"/>
                    <a:pt x="48708" y="36317"/>
                    <a:pt x="48739" y="36285"/>
                  </a:cubicBezTo>
                  <a:lnTo>
                    <a:pt x="48803" y="36285"/>
                  </a:lnTo>
                  <a:cubicBezTo>
                    <a:pt x="56593" y="35019"/>
                    <a:pt x="64004" y="33055"/>
                    <a:pt x="70939" y="30902"/>
                  </a:cubicBezTo>
                  <a:cubicBezTo>
                    <a:pt x="71098" y="30838"/>
                    <a:pt x="71161" y="30743"/>
                    <a:pt x="71129" y="30680"/>
                  </a:cubicBezTo>
                  <a:cubicBezTo>
                    <a:pt x="71288" y="30680"/>
                    <a:pt x="71446" y="30648"/>
                    <a:pt x="71478" y="30553"/>
                  </a:cubicBezTo>
                  <a:cubicBezTo>
                    <a:pt x="71478" y="30490"/>
                    <a:pt x="71509" y="30427"/>
                    <a:pt x="71509" y="30363"/>
                  </a:cubicBezTo>
                  <a:cubicBezTo>
                    <a:pt x="71573" y="30300"/>
                    <a:pt x="71573" y="30237"/>
                    <a:pt x="71541" y="30173"/>
                  </a:cubicBezTo>
                  <a:cubicBezTo>
                    <a:pt x="72523" y="25328"/>
                    <a:pt x="72301" y="20356"/>
                    <a:pt x="72301" y="15447"/>
                  </a:cubicBezTo>
                  <a:cubicBezTo>
                    <a:pt x="72269" y="10444"/>
                    <a:pt x="72143" y="5377"/>
                    <a:pt x="71636" y="373"/>
                  </a:cubicBezTo>
                  <a:cubicBezTo>
                    <a:pt x="71636" y="246"/>
                    <a:pt x="71446" y="183"/>
                    <a:pt x="71288" y="183"/>
                  </a:cubicBezTo>
                  <a:cubicBezTo>
                    <a:pt x="71256" y="88"/>
                    <a:pt x="71129" y="25"/>
                    <a:pt x="70908" y="25"/>
                  </a:cubicBezTo>
                  <a:cubicBezTo>
                    <a:pt x="68367" y="32"/>
                    <a:pt x="65825" y="34"/>
                    <a:pt x="63281" y="34"/>
                  </a:cubicBezTo>
                  <a:cubicBezTo>
                    <a:pt x="54377" y="34"/>
                    <a:pt x="45455" y="1"/>
                    <a:pt x="36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821;p39">
            <a:extLst>
              <a:ext uri="{FF2B5EF4-FFF2-40B4-BE49-F238E27FC236}">
                <a16:creationId xmlns:a16="http://schemas.microsoft.com/office/drawing/2014/main" id="{08270480-C10A-BFD8-3BC2-D9FC604EFE6F}"/>
              </a:ext>
            </a:extLst>
          </p:cNvPr>
          <p:cNvSpPr txBox="1"/>
          <p:nvPr/>
        </p:nvSpPr>
        <p:spPr>
          <a:xfrm>
            <a:off x="5480267" y="1480508"/>
            <a:ext cx="1847903"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Roboto"/>
                <a:ea typeface="Roboto"/>
                <a:cs typeface="Roboto"/>
                <a:sym typeface="Roboto"/>
              </a:rPr>
              <a:t>Hiển thị tập hợp ảnh có kích thước cố định theo dạng lưới</a:t>
            </a:r>
            <a:endParaRPr>
              <a:latin typeface="Roboto"/>
              <a:ea typeface="Roboto"/>
              <a:cs typeface="Roboto"/>
              <a:sym typeface="Roboto"/>
            </a:endParaRPr>
          </a:p>
        </p:txBody>
      </p:sp>
      <p:sp>
        <p:nvSpPr>
          <p:cNvPr id="15" name="Google Shape;898;p41">
            <a:extLst>
              <a:ext uri="{FF2B5EF4-FFF2-40B4-BE49-F238E27FC236}">
                <a16:creationId xmlns:a16="http://schemas.microsoft.com/office/drawing/2014/main" id="{201BC448-0D6C-0618-FACB-3882899AE6CD}"/>
              </a:ext>
            </a:extLst>
          </p:cNvPr>
          <p:cNvSpPr/>
          <p:nvPr/>
        </p:nvSpPr>
        <p:spPr>
          <a:xfrm rot="8855157">
            <a:off x="5222317" y="2477964"/>
            <a:ext cx="563607" cy="82190"/>
          </a:xfrm>
          <a:custGeom>
            <a:avLst/>
            <a:gdLst/>
            <a:ahLst/>
            <a:cxnLst/>
            <a:rect l="l" t="t" r="r" b="b"/>
            <a:pathLst>
              <a:path w="24633" h="4568" extrusionOk="0">
                <a:moveTo>
                  <a:pt x="11290" y="1"/>
                </a:moveTo>
                <a:cubicBezTo>
                  <a:pt x="7396" y="1"/>
                  <a:pt x="3523" y="819"/>
                  <a:pt x="89" y="2598"/>
                </a:cubicBezTo>
                <a:cubicBezTo>
                  <a:pt x="1" y="2627"/>
                  <a:pt x="48" y="2792"/>
                  <a:pt x="156" y="2792"/>
                </a:cubicBezTo>
                <a:cubicBezTo>
                  <a:pt x="165" y="2792"/>
                  <a:pt x="174" y="2791"/>
                  <a:pt x="184" y="2788"/>
                </a:cubicBezTo>
                <a:cubicBezTo>
                  <a:pt x="3975" y="1401"/>
                  <a:pt x="7879" y="629"/>
                  <a:pt x="11761" y="629"/>
                </a:cubicBezTo>
                <a:cubicBezTo>
                  <a:pt x="15855" y="629"/>
                  <a:pt x="19924" y="1488"/>
                  <a:pt x="23809" y="3390"/>
                </a:cubicBezTo>
                <a:cubicBezTo>
                  <a:pt x="22859" y="3675"/>
                  <a:pt x="21909" y="3897"/>
                  <a:pt x="20927" y="4087"/>
                </a:cubicBezTo>
                <a:cubicBezTo>
                  <a:pt x="20630" y="4146"/>
                  <a:pt x="20723" y="4567"/>
                  <a:pt x="20997" y="4567"/>
                </a:cubicBezTo>
                <a:cubicBezTo>
                  <a:pt x="21015" y="4567"/>
                  <a:pt x="21034" y="4566"/>
                  <a:pt x="21054" y="4562"/>
                </a:cubicBezTo>
                <a:cubicBezTo>
                  <a:pt x="22194" y="4372"/>
                  <a:pt x="23302" y="4118"/>
                  <a:pt x="24379" y="3770"/>
                </a:cubicBezTo>
                <a:cubicBezTo>
                  <a:pt x="24569" y="3707"/>
                  <a:pt x="24632" y="3485"/>
                  <a:pt x="24506" y="3327"/>
                </a:cubicBezTo>
                <a:cubicBezTo>
                  <a:pt x="23840" y="2535"/>
                  <a:pt x="23112" y="1806"/>
                  <a:pt x="22352" y="1110"/>
                </a:cubicBezTo>
                <a:cubicBezTo>
                  <a:pt x="22298" y="1069"/>
                  <a:pt x="22240" y="1052"/>
                  <a:pt x="22184" y="1052"/>
                </a:cubicBezTo>
                <a:cubicBezTo>
                  <a:pt x="21978" y="1052"/>
                  <a:pt x="21804" y="1290"/>
                  <a:pt x="22004" y="1490"/>
                </a:cubicBezTo>
                <a:cubicBezTo>
                  <a:pt x="22289" y="1806"/>
                  <a:pt x="22605" y="2123"/>
                  <a:pt x="22922" y="2440"/>
                </a:cubicBezTo>
                <a:cubicBezTo>
                  <a:pt x="19325" y="866"/>
                  <a:pt x="15296" y="1"/>
                  <a:pt x="112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Picture 16">
            <a:extLst>
              <a:ext uri="{FF2B5EF4-FFF2-40B4-BE49-F238E27FC236}">
                <a16:creationId xmlns:a16="http://schemas.microsoft.com/office/drawing/2014/main" id="{E6D237DE-0B46-C7A4-5EE0-718D505D96BF}"/>
              </a:ext>
            </a:extLst>
          </p:cNvPr>
          <p:cNvPicPr>
            <a:picLocks noChangeAspect="1"/>
          </p:cNvPicPr>
          <p:nvPr/>
        </p:nvPicPr>
        <p:blipFill>
          <a:blip r:embed="rId4"/>
          <a:stretch>
            <a:fillRect/>
          </a:stretch>
        </p:blipFill>
        <p:spPr>
          <a:xfrm>
            <a:off x="164913" y="3220841"/>
            <a:ext cx="2809737" cy="1810253"/>
          </a:xfrm>
          <a:prstGeom prst="rect">
            <a:avLst/>
          </a:prstGeom>
        </p:spPr>
      </p:pic>
      <p:grpSp>
        <p:nvGrpSpPr>
          <p:cNvPr id="18" name="Google Shape;787;p39">
            <a:extLst>
              <a:ext uri="{FF2B5EF4-FFF2-40B4-BE49-F238E27FC236}">
                <a16:creationId xmlns:a16="http://schemas.microsoft.com/office/drawing/2014/main" id="{89C40728-A732-C342-456D-D55C0F916B48}"/>
              </a:ext>
            </a:extLst>
          </p:cNvPr>
          <p:cNvGrpSpPr/>
          <p:nvPr/>
        </p:nvGrpSpPr>
        <p:grpSpPr>
          <a:xfrm>
            <a:off x="3884789" y="3645237"/>
            <a:ext cx="2516011" cy="1138413"/>
            <a:chOff x="746288" y="1137075"/>
            <a:chExt cx="2189121" cy="1112122"/>
          </a:xfrm>
        </p:grpSpPr>
        <p:sp>
          <p:nvSpPr>
            <p:cNvPr id="19" name="Google Shape;788;p39">
              <a:extLst>
                <a:ext uri="{FF2B5EF4-FFF2-40B4-BE49-F238E27FC236}">
                  <a16:creationId xmlns:a16="http://schemas.microsoft.com/office/drawing/2014/main" id="{4837FEAF-1DB9-707D-3FE6-5E77F4F3B144}"/>
                </a:ext>
              </a:extLst>
            </p:cNvPr>
            <p:cNvSpPr/>
            <p:nvPr/>
          </p:nvSpPr>
          <p:spPr>
            <a:xfrm>
              <a:off x="762209" y="1138138"/>
              <a:ext cx="2173199" cy="1111058"/>
            </a:xfrm>
            <a:custGeom>
              <a:avLst/>
              <a:gdLst/>
              <a:ahLst/>
              <a:cxnLst/>
              <a:rect l="l" t="t" r="r" b="b"/>
              <a:pathLst>
                <a:path w="73568" h="37612" extrusionOk="0">
                  <a:moveTo>
                    <a:pt x="71146" y="0"/>
                  </a:moveTo>
                  <a:cubicBezTo>
                    <a:pt x="70666" y="0"/>
                    <a:pt x="70211" y="151"/>
                    <a:pt x="70242" y="464"/>
                  </a:cubicBezTo>
                  <a:cubicBezTo>
                    <a:pt x="70970" y="5499"/>
                    <a:pt x="71414" y="10566"/>
                    <a:pt x="71509" y="15633"/>
                  </a:cubicBezTo>
                  <a:cubicBezTo>
                    <a:pt x="71540" y="18008"/>
                    <a:pt x="71540" y="20415"/>
                    <a:pt x="71445" y="22822"/>
                  </a:cubicBezTo>
                  <a:cubicBezTo>
                    <a:pt x="71319" y="25229"/>
                    <a:pt x="70590" y="27794"/>
                    <a:pt x="71034" y="30201"/>
                  </a:cubicBezTo>
                  <a:cubicBezTo>
                    <a:pt x="70875" y="30201"/>
                    <a:pt x="70685" y="30232"/>
                    <a:pt x="70527" y="30296"/>
                  </a:cubicBezTo>
                  <a:cubicBezTo>
                    <a:pt x="63275" y="32608"/>
                    <a:pt x="55294" y="34223"/>
                    <a:pt x="48010" y="36471"/>
                  </a:cubicBezTo>
                  <a:lnTo>
                    <a:pt x="47915" y="36471"/>
                  </a:lnTo>
                  <a:cubicBezTo>
                    <a:pt x="46902" y="36439"/>
                    <a:pt x="45920" y="36439"/>
                    <a:pt x="44938" y="36408"/>
                  </a:cubicBezTo>
                  <a:lnTo>
                    <a:pt x="44527" y="36376"/>
                  </a:lnTo>
                  <a:cubicBezTo>
                    <a:pt x="44527" y="36408"/>
                    <a:pt x="44527" y="36408"/>
                    <a:pt x="44527" y="36408"/>
                  </a:cubicBezTo>
                  <a:cubicBezTo>
                    <a:pt x="37655" y="36281"/>
                    <a:pt x="30782" y="36059"/>
                    <a:pt x="23942" y="35648"/>
                  </a:cubicBezTo>
                  <a:cubicBezTo>
                    <a:pt x="19540" y="35394"/>
                    <a:pt x="15170" y="35078"/>
                    <a:pt x="10799" y="34698"/>
                  </a:cubicBezTo>
                  <a:cubicBezTo>
                    <a:pt x="7756" y="34446"/>
                    <a:pt x="4639" y="33974"/>
                    <a:pt x="1514" y="33974"/>
                  </a:cubicBezTo>
                  <a:cubicBezTo>
                    <a:pt x="1094" y="33974"/>
                    <a:pt x="674" y="33982"/>
                    <a:pt x="253" y="34001"/>
                  </a:cubicBezTo>
                  <a:cubicBezTo>
                    <a:pt x="95" y="34033"/>
                    <a:pt x="0" y="34128"/>
                    <a:pt x="158" y="34191"/>
                  </a:cubicBezTo>
                  <a:cubicBezTo>
                    <a:pt x="3420" y="35109"/>
                    <a:pt x="7411" y="35299"/>
                    <a:pt x="11084" y="35616"/>
                  </a:cubicBezTo>
                  <a:cubicBezTo>
                    <a:pt x="14853" y="35933"/>
                    <a:pt x="18653" y="36249"/>
                    <a:pt x="22453" y="36471"/>
                  </a:cubicBezTo>
                  <a:cubicBezTo>
                    <a:pt x="30909" y="37041"/>
                    <a:pt x="39365" y="37485"/>
                    <a:pt x="47884" y="37611"/>
                  </a:cubicBezTo>
                  <a:cubicBezTo>
                    <a:pt x="48169" y="37611"/>
                    <a:pt x="48390" y="37580"/>
                    <a:pt x="48549" y="37516"/>
                  </a:cubicBezTo>
                  <a:cubicBezTo>
                    <a:pt x="50892" y="37263"/>
                    <a:pt x="53204" y="36629"/>
                    <a:pt x="55326" y="35996"/>
                  </a:cubicBezTo>
                  <a:cubicBezTo>
                    <a:pt x="61090" y="34698"/>
                    <a:pt x="66600" y="32956"/>
                    <a:pt x="71730" y="31341"/>
                  </a:cubicBezTo>
                  <a:cubicBezTo>
                    <a:pt x="72237" y="31182"/>
                    <a:pt x="72364" y="30961"/>
                    <a:pt x="72301" y="30739"/>
                  </a:cubicBezTo>
                  <a:cubicBezTo>
                    <a:pt x="73346" y="28586"/>
                    <a:pt x="73124" y="26179"/>
                    <a:pt x="73251" y="23962"/>
                  </a:cubicBezTo>
                  <a:cubicBezTo>
                    <a:pt x="73441" y="21302"/>
                    <a:pt x="73567" y="18642"/>
                    <a:pt x="73536" y="16013"/>
                  </a:cubicBezTo>
                  <a:cubicBezTo>
                    <a:pt x="73472" y="10819"/>
                    <a:pt x="73029" y="5626"/>
                    <a:pt x="72206" y="464"/>
                  </a:cubicBezTo>
                  <a:cubicBezTo>
                    <a:pt x="72157" y="159"/>
                    <a:pt x="71638" y="0"/>
                    <a:pt x="71146" y="0"/>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89;p39">
              <a:extLst>
                <a:ext uri="{FF2B5EF4-FFF2-40B4-BE49-F238E27FC236}">
                  <a16:creationId xmlns:a16="http://schemas.microsoft.com/office/drawing/2014/main" id="{4E9F342A-24E6-0F6D-1EAB-5D2952BFA565}"/>
                </a:ext>
              </a:extLst>
            </p:cNvPr>
            <p:cNvSpPr/>
            <p:nvPr/>
          </p:nvSpPr>
          <p:spPr>
            <a:xfrm>
              <a:off x="2203795" y="1988135"/>
              <a:ext cx="625864" cy="207725"/>
            </a:xfrm>
            <a:custGeom>
              <a:avLst/>
              <a:gdLst/>
              <a:ahLst/>
              <a:cxnLst/>
              <a:rect l="l" t="t" r="r" b="b"/>
              <a:pathLst>
                <a:path w="21187" h="7032" extrusionOk="0">
                  <a:moveTo>
                    <a:pt x="5605" y="1"/>
                  </a:moveTo>
                  <a:cubicBezTo>
                    <a:pt x="4687" y="2502"/>
                    <a:pt x="2787" y="4941"/>
                    <a:pt x="0" y="7031"/>
                  </a:cubicBezTo>
                  <a:cubicBezTo>
                    <a:pt x="7221" y="5416"/>
                    <a:pt x="14314" y="3769"/>
                    <a:pt x="21123" y="1711"/>
                  </a:cubicBezTo>
                  <a:cubicBezTo>
                    <a:pt x="21155" y="1679"/>
                    <a:pt x="21187" y="1679"/>
                    <a:pt x="21187" y="1679"/>
                  </a:cubicBezTo>
                  <a:lnTo>
                    <a:pt x="20807" y="1679"/>
                  </a:lnTo>
                  <a:cubicBezTo>
                    <a:pt x="20585" y="1679"/>
                    <a:pt x="20458" y="1616"/>
                    <a:pt x="20458" y="1552"/>
                  </a:cubicBezTo>
                  <a:cubicBezTo>
                    <a:pt x="15486" y="1077"/>
                    <a:pt x="10514" y="602"/>
                    <a:pt x="5605" y="1"/>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0;p39">
              <a:extLst>
                <a:ext uri="{FF2B5EF4-FFF2-40B4-BE49-F238E27FC236}">
                  <a16:creationId xmlns:a16="http://schemas.microsoft.com/office/drawing/2014/main" id="{C305EF51-B9C1-ED79-FC2C-BF2FD6578427}"/>
                </a:ext>
              </a:extLst>
            </p:cNvPr>
            <p:cNvSpPr/>
            <p:nvPr/>
          </p:nvSpPr>
          <p:spPr>
            <a:xfrm>
              <a:off x="769683" y="1334251"/>
              <a:ext cx="2091816" cy="868860"/>
            </a:xfrm>
            <a:custGeom>
              <a:avLst/>
              <a:gdLst/>
              <a:ahLst/>
              <a:cxnLst/>
              <a:rect l="l" t="t" r="r" b="b"/>
              <a:pathLst>
                <a:path w="70813" h="29413" extrusionOk="0">
                  <a:moveTo>
                    <a:pt x="70496" y="0"/>
                  </a:moveTo>
                  <a:cubicBezTo>
                    <a:pt x="70464" y="32"/>
                    <a:pt x="70432" y="32"/>
                    <a:pt x="70401" y="32"/>
                  </a:cubicBezTo>
                  <a:cubicBezTo>
                    <a:pt x="49236" y="32"/>
                    <a:pt x="28071" y="517"/>
                    <a:pt x="6932" y="517"/>
                  </a:cubicBezTo>
                  <a:cubicBezTo>
                    <a:pt x="5170" y="517"/>
                    <a:pt x="3408" y="514"/>
                    <a:pt x="1647" y="507"/>
                  </a:cubicBezTo>
                  <a:cubicBezTo>
                    <a:pt x="1520" y="507"/>
                    <a:pt x="1457" y="443"/>
                    <a:pt x="1489" y="412"/>
                  </a:cubicBezTo>
                  <a:lnTo>
                    <a:pt x="1425" y="412"/>
                  </a:lnTo>
                  <a:cubicBezTo>
                    <a:pt x="1425" y="665"/>
                    <a:pt x="1394" y="887"/>
                    <a:pt x="1394" y="1140"/>
                  </a:cubicBezTo>
                  <a:cubicBezTo>
                    <a:pt x="1235" y="3990"/>
                    <a:pt x="1109" y="6809"/>
                    <a:pt x="982" y="9627"/>
                  </a:cubicBezTo>
                  <a:cubicBezTo>
                    <a:pt x="665" y="15423"/>
                    <a:pt x="380" y="21187"/>
                    <a:pt x="95" y="26982"/>
                  </a:cubicBezTo>
                  <a:cubicBezTo>
                    <a:pt x="95" y="27045"/>
                    <a:pt x="64" y="27077"/>
                    <a:pt x="0" y="27109"/>
                  </a:cubicBezTo>
                  <a:cubicBezTo>
                    <a:pt x="14491" y="28473"/>
                    <a:pt x="28769" y="29412"/>
                    <a:pt x="43468" y="29412"/>
                  </a:cubicBezTo>
                  <a:cubicBezTo>
                    <a:pt x="44799" y="29412"/>
                    <a:pt x="46134" y="29405"/>
                    <a:pt x="47472" y="29389"/>
                  </a:cubicBezTo>
                  <a:lnTo>
                    <a:pt x="47694" y="29389"/>
                  </a:lnTo>
                  <a:cubicBezTo>
                    <a:pt x="47694" y="29389"/>
                    <a:pt x="47726" y="29357"/>
                    <a:pt x="47789" y="29357"/>
                  </a:cubicBezTo>
                  <a:lnTo>
                    <a:pt x="47821" y="29357"/>
                  </a:lnTo>
                  <a:cubicBezTo>
                    <a:pt x="50354" y="26982"/>
                    <a:pt x="52254" y="24638"/>
                    <a:pt x="53521" y="22042"/>
                  </a:cubicBezTo>
                  <a:cubicBezTo>
                    <a:pt x="53426" y="21978"/>
                    <a:pt x="53489" y="21883"/>
                    <a:pt x="53648" y="21852"/>
                  </a:cubicBezTo>
                  <a:cubicBezTo>
                    <a:pt x="53701" y="21812"/>
                    <a:pt x="53782" y="21794"/>
                    <a:pt x="53867" y="21794"/>
                  </a:cubicBezTo>
                  <a:cubicBezTo>
                    <a:pt x="53985" y="21794"/>
                    <a:pt x="54113" y="21828"/>
                    <a:pt x="54186" y="21883"/>
                  </a:cubicBezTo>
                  <a:cubicBezTo>
                    <a:pt x="59507" y="22327"/>
                    <a:pt x="64827" y="22865"/>
                    <a:pt x="70179" y="23372"/>
                  </a:cubicBezTo>
                  <a:cubicBezTo>
                    <a:pt x="70084" y="18526"/>
                    <a:pt x="70749" y="13649"/>
                    <a:pt x="70781" y="8804"/>
                  </a:cubicBezTo>
                  <a:cubicBezTo>
                    <a:pt x="70812" y="5859"/>
                    <a:pt x="70686" y="2945"/>
                    <a:pt x="70496"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1;p39">
              <a:extLst>
                <a:ext uri="{FF2B5EF4-FFF2-40B4-BE49-F238E27FC236}">
                  <a16:creationId xmlns:a16="http://schemas.microsoft.com/office/drawing/2014/main" id="{E1384EDF-045F-73CC-F25F-FED5FD4AF70D}"/>
                </a:ext>
              </a:extLst>
            </p:cNvPr>
            <p:cNvSpPr/>
            <p:nvPr/>
          </p:nvSpPr>
          <p:spPr>
            <a:xfrm>
              <a:off x="801497" y="1149954"/>
              <a:ext cx="2050637" cy="196471"/>
            </a:xfrm>
            <a:custGeom>
              <a:avLst/>
              <a:gdLst/>
              <a:ahLst/>
              <a:cxnLst/>
              <a:rect l="l" t="t" r="r" b="b"/>
              <a:pathLst>
                <a:path w="69419" h="6651" extrusionOk="0">
                  <a:moveTo>
                    <a:pt x="68975" y="0"/>
                  </a:moveTo>
                  <a:cubicBezTo>
                    <a:pt x="52547" y="46"/>
                    <a:pt x="36036" y="305"/>
                    <a:pt x="19562" y="305"/>
                  </a:cubicBezTo>
                  <a:cubicBezTo>
                    <a:pt x="13139" y="305"/>
                    <a:pt x="6722" y="265"/>
                    <a:pt x="317" y="159"/>
                  </a:cubicBezTo>
                  <a:cubicBezTo>
                    <a:pt x="127" y="159"/>
                    <a:pt x="32" y="95"/>
                    <a:pt x="32" y="32"/>
                  </a:cubicBezTo>
                  <a:lnTo>
                    <a:pt x="0" y="32"/>
                  </a:lnTo>
                  <a:cubicBezTo>
                    <a:pt x="729" y="2217"/>
                    <a:pt x="507" y="4434"/>
                    <a:pt x="348" y="6651"/>
                  </a:cubicBezTo>
                  <a:lnTo>
                    <a:pt x="412" y="6651"/>
                  </a:lnTo>
                  <a:cubicBezTo>
                    <a:pt x="443" y="6619"/>
                    <a:pt x="475" y="6587"/>
                    <a:pt x="570" y="6587"/>
                  </a:cubicBezTo>
                  <a:cubicBezTo>
                    <a:pt x="23404" y="5954"/>
                    <a:pt x="46459" y="6207"/>
                    <a:pt x="69324" y="6049"/>
                  </a:cubicBezTo>
                  <a:cubicBezTo>
                    <a:pt x="69355" y="6049"/>
                    <a:pt x="69387" y="6049"/>
                    <a:pt x="69419" y="6081"/>
                  </a:cubicBezTo>
                  <a:cubicBezTo>
                    <a:pt x="69292" y="4054"/>
                    <a:pt x="69165" y="2027"/>
                    <a:pt x="68975"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2;p39">
              <a:extLst>
                <a:ext uri="{FF2B5EF4-FFF2-40B4-BE49-F238E27FC236}">
                  <a16:creationId xmlns:a16="http://schemas.microsoft.com/office/drawing/2014/main" id="{8E509D34-8A16-9EC7-3148-D76DE316C8A2}"/>
                </a:ext>
              </a:extLst>
            </p:cNvPr>
            <p:cNvSpPr/>
            <p:nvPr/>
          </p:nvSpPr>
          <p:spPr>
            <a:xfrm>
              <a:off x="769683" y="1300841"/>
              <a:ext cx="2086174" cy="65579"/>
            </a:xfrm>
            <a:custGeom>
              <a:avLst/>
              <a:gdLst/>
              <a:ahLst/>
              <a:cxnLst/>
              <a:rect l="l" t="t" r="r" b="b"/>
              <a:pathLst>
                <a:path w="70622" h="2220" extrusionOk="0">
                  <a:moveTo>
                    <a:pt x="53697" y="0"/>
                  </a:moveTo>
                  <a:cubicBezTo>
                    <a:pt x="36077" y="0"/>
                    <a:pt x="18358" y="1139"/>
                    <a:pt x="792" y="1384"/>
                  </a:cubicBezTo>
                  <a:cubicBezTo>
                    <a:pt x="0" y="1384"/>
                    <a:pt x="32" y="1954"/>
                    <a:pt x="792" y="1986"/>
                  </a:cubicBezTo>
                  <a:cubicBezTo>
                    <a:pt x="4669" y="2154"/>
                    <a:pt x="8546" y="2220"/>
                    <a:pt x="12424" y="2220"/>
                  </a:cubicBezTo>
                  <a:cubicBezTo>
                    <a:pt x="27002" y="2220"/>
                    <a:pt x="41583" y="1285"/>
                    <a:pt x="56175" y="1285"/>
                  </a:cubicBezTo>
                  <a:cubicBezTo>
                    <a:pt x="60462" y="1285"/>
                    <a:pt x="64750" y="1366"/>
                    <a:pt x="69039" y="1574"/>
                  </a:cubicBezTo>
                  <a:cubicBezTo>
                    <a:pt x="69079" y="1576"/>
                    <a:pt x="69117" y="1577"/>
                    <a:pt x="69155" y="1577"/>
                  </a:cubicBezTo>
                  <a:cubicBezTo>
                    <a:pt x="70621" y="1577"/>
                    <a:pt x="70583" y="401"/>
                    <a:pt x="69039" y="339"/>
                  </a:cubicBezTo>
                  <a:cubicBezTo>
                    <a:pt x="63937" y="97"/>
                    <a:pt x="58821" y="0"/>
                    <a:pt x="53697"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3;p39">
              <a:extLst>
                <a:ext uri="{FF2B5EF4-FFF2-40B4-BE49-F238E27FC236}">
                  <a16:creationId xmlns:a16="http://schemas.microsoft.com/office/drawing/2014/main" id="{17D149CF-4FA0-EEF7-98DB-98485E6F5116}"/>
                </a:ext>
              </a:extLst>
            </p:cNvPr>
            <p:cNvSpPr/>
            <p:nvPr/>
          </p:nvSpPr>
          <p:spPr>
            <a:xfrm>
              <a:off x="2069065" y="1980159"/>
              <a:ext cx="310761" cy="233455"/>
            </a:xfrm>
            <a:custGeom>
              <a:avLst/>
              <a:gdLst/>
              <a:ahLst/>
              <a:cxnLst/>
              <a:rect l="l" t="t" r="r" b="b"/>
              <a:pathLst>
                <a:path w="10520" h="7903" extrusionOk="0">
                  <a:moveTo>
                    <a:pt x="9572" y="0"/>
                  </a:moveTo>
                  <a:cubicBezTo>
                    <a:pt x="9365" y="0"/>
                    <a:pt x="9168" y="44"/>
                    <a:pt x="9058" y="144"/>
                  </a:cubicBezTo>
                  <a:cubicBezTo>
                    <a:pt x="8963" y="176"/>
                    <a:pt x="8868" y="239"/>
                    <a:pt x="8805" y="302"/>
                  </a:cubicBezTo>
                  <a:cubicBezTo>
                    <a:pt x="7601" y="1506"/>
                    <a:pt x="6366" y="2741"/>
                    <a:pt x="5163" y="3976"/>
                  </a:cubicBezTo>
                  <a:cubicBezTo>
                    <a:pt x="4054" y="5116"/>
                    <a:pt x="3009" y="6953"/>
                    <a:pt x="412" y="7459"/>
                  </a:cubicBezTo>
                  <a:cubicBezTo>
                    <a:pt x="64" y="7523"/>
                    <a:pt x="1" y="7808"/>
                    <a:pt x="286" y="7903"/>
                  </a:cubicBezTo>
                  <a:lnTo>
                    <a:pt x="697" y="7903"/>
                  </a:lnTo>
                  <a:cubicBezTo>
                    <a:pt x="1331" y="7871"/>
                    <a:pt x="1901" y="7744"/>
                    <a:pt x="2408" y="7586"/>
                  </a:cubicBezTo>
                  <a:cubicBezTo>
                    <a:pt x="2471" y="7602"/>
                    <a:pt x="2534" y="7610"/>
                    <a:pt x="2598" y="7610"/>
                  </a:cubicBezTo>
                  <a:cubicBezTo>
                    <a:pt x="2661" y="7610"/>
                    <a:pt x="2724" y="7602"/>
                    <a:pt x="2788" y="7586"/>
                  </a:cubicBezTo>
                  <a:cubicBezTo>
                    <a:pt x="4846" y="6921"/>
                    <a:pt x="5606" y="5908"/>
                    <a:pt x="6556" y="4831"/>
                  </a:cubicBezTo>
                  <a:cubicBezTo>
                    <a:pt x="7538" y="3723"/>
                    <a:pt x="8488" y="2646"/>
                    <a:pt x="9406" y="1537"/>
                  </a:cubicBezTo>
                  <a:cubicBezTo>
                    <a:pt x="9691" y="1221"/>
                    <a:pt x="9945" y="904"/>
                    <a:pt x="10230" y="587"/>
                  </a:cubicBezTo>
                  <a:cubicBezTo>
                    <a:pt x="10230" y="587"/>
                    <a:pt x="10230" y="556"/>
                    <a:pt x="10230" y="556"/>
                  </a:cubicBezTo>
                  <a:cubicBezTo>
                    <a:pt x="10261" y="524"/>
                    <a:pt x="10293" y="492"/>
                    <a:pt x="10325" y="461"/>
                  </a:cubicBezTo>
                  <a:cubicBezTo>
                    <a:pt x="10520" y="201"/>
                    <a:pt x="10020" y="0"/>
                    <a:pt x="9572"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94;p39">
              <a:extLst>
                <a:ext uri="{FF2B5EF4-FFF2-40B4-BE49-F238E27FC236}">
                  <a16:creationId xmlns:a16="http://schemas.microsoft.com/office/drawing/2014/main" id="{F35C8A42-A5AD-6873-F2C2-D03A9E288F9E}"/>
                </a:ext>
              </a:extLst>
            </p:cNvPr>
            <p:cNvSpPr/>
            <p:nvPr/>
          </p:nvSpPr>
          <p:spPr>
            <a:xfrm>
              <a:off x="746288" y="1137075"/>
              <a:ext cx="2142329" cy="1078476"/>
            </a:xfrm>
            <a:custGeom>
              <a:avLst/>
              <a:gdLst/>
              <a:ahLst/>
              <a:cxnLst/>
              <a:rect l="l" t="t" r="r" b="b"/>
              <a:pathLst>
                <a:path w="72523" h="36509" extrusionOk="0">
                  <a:moveTo>
                    <a:pt x="54946" y="28812"/>
                  </a:moveTo>
                  <a:cubicBezTo>
                    <a:pt x="59855" y="29413"/>
                    <a:pt x="64827" y="29888"/>
                    <a:pt x="69799" y="30363"/>
                  </a:cubicBezTo>
                  <a:cubicBezTo>
                    <a:pt x="69799" y="30427"/>
                    <a:pt x="69926" y="30490"/>
                    <a:pt x="70148" y="30490"/>
                  </a:cubicBezTo>
                  <a:lnTo>
                    <a:pt x="70528" y="30490"/>
                  </a:lnTo>
                  <a:cubicBezTo>
                    <a:pt x="70528" y="30490"/>
                    <a:pt x="70496" y="30490"/>
                    <a:pt x="70464" y="30522"/>
                  </a:cubicBezTo>
                  <a:cubicBezTo>
                    <a:pt x="63655" y="32580"/>
                    <a:pt x="56562" y="34227"/>
                    <a:pt x="49341" y="35842"/>
                  </a:cubicBezTo>
                  <a:cubicBezTo>
                    <a:pt x="52128" y="33752"/>
                    <a:pt x="54028" y="31313"/>
                    <a:pt x="54946" y="28812"/>
                  </a:cubicBezTo>
                  <a:close/>
                  <a:moveTo>
                    <a:pt x="36535" y="1"/>
                  </a:moveTo>
                  <a:cubicBezTo>
                    <a:pt x="25067" y="1"/>
                    <a:pt x="13603" y="56"/>
                    <a:pt x="2186" y="310"/>
                  </a:cubicBezTo>
                  <a:cubicBezTo>
                    <a:pt x="1996" y="310"/>
                    <a:pt x="1901" y="373"/>
                    <a:pt x="1901" y="468"/>
                  </a:cubicBezTo>
                  <a:cubicBezTo>
                    <a:pt x="1901" y="531"/>
                    <a:pt x="1996" y="595"/>
                    <a:pt x="2186" y="595"/>
                  </a:cubicBezTo>
                  <a:cubicBezTo>
                    <a:pt x="8444" y="690"/>
                    <a:pt x="14715" y="726"/>
                    <a:pt x="20990" y="726"/>
                  </a:cubicBezTo>
                  <a:cubicBezTo>
                    <a:pt x="37611" y="726"/>
                    <a:pt x="54269" y="474"/>
                    <a:pt x="70844" y="405"/>
                  </a:cubicBezTo>
                  <a:cubicBezTo>
                    <a:pt x="71003" y="2431"/>
                    <a:pt x="71161" y="4458"/>
                    <a:pt x="71288" y="6517"/>
                  </a:cubicBezTo>
                  <a:cubicBezTo>
                    <a:pt x="71256" y="6485"/>
                    <a:pt x="71224" y="6485"/>
                    <a:pt x="71193" y="6485"/>
                  </a:cubicBezTo>
                  <a:cubicBezTo>
                    <a:pt x="48296" y="6612"/>
                    <a:pt x="25273" y="6390"/>
                    <a:pt x="2439" y="7023"/>
                  </a:cubicBezTo>
                  <a:cubicBezTo>
                    <a:pt x="2344" y="7023"/>
                    <a:pt x="2312" y="7055"/>
                    <a:pt x="2281" y="7087"/>
                  </a:cubicBezTo>
                  <a:cubicBezTo>
                    <a:pt x="2249" y="7118"/>
                    <a:pt x="2281" y="7182"/>
                    <a:pt x="2439" y="7182"/>
                  </a:cubicBezTo>
                  <a:cubicBezTo>
                    <a:pt x="4200" y="7189"/>
                    <a:pt x="5962" y="7192"/>
                    <a:pt x="7724" y="7192"/>
                  </a:cubicBezTo>
                  <a:cubicBezTo>
                    <a:pt x="28863" y="7192"/>
                    <a:pt x="50028" y="6707"/>
                    <a:pt x="71193" y="6707"/>
                  </a:cubicBezTo>
                  <a:cubicBezTo>
                    <a:pt x="71224" y="6707"/>
                    <a:pt x="71256" y="6707"/>
                    <a:pt x="71288" y="6675"/>
                  </a:cubicBezTo>
                  <a:cubicBezTo>
                    <a:pt x="71478" y="9620"/>
                    <a:pt x="71573" y="12534"/>
                    <a:pt x="71573" y="15447"/>
                  </a:cubicBezTo>
                  <a:cubicBezTo>
                    <a:pt x="71541" y="20324"/>
                    <a:pt x="70844" y="25201"/>
                    <a:pt x="70939" y="30047"/>
                  </a:cubicBezTo>
                  <a:cubicBezTo>
                    <a:pt x="65619" y="29540"/>
                    <a:pt x="60299" y="29002"/>
                    <a:pt x="54946" y="28558"/>
                  </a:cubicBezTo>
                  <a:cubicBezTo>
                    <a:pt x="54891" y="28503"/>
                    <a:pt x="54772" y="28469"/>
                    <a:pt x="54657" y="28469"/>
                  </a:cubicBezTo>
                  <a:cubicBezTo>
                    <a:pt x="54574" y="28469"/>
                    <a:pt x="54493" y="28487"/>
                    <a:pt x="54440" y="28527"/>
                  </a:cubicBezTo>
                  <a:cubicBezTo>
                    <a:pt x="54281" y="28558"/>
                    <a:pt x="54186" y="28653"/>
                    <a:pt x="54313" y="28717"/>
                  </a:cubicBezTo>
                  <a:cubicBezTo>
                    <a:pt x="53046" y="31313"/>
                    <a:pt x="51146" y="33657"/>
                    <a:pt x="48613" y="36032"/>
                  </a:cubicBezTo>
                  <a:lnTo>
                    <a:pt x="48581" y="36032"/>
                  </a:lnTo>
                  <a:cubicBezTo>
                    <a:pt x="48518" y="36032"/>
                    <a:pt x="48486" y="36064"/>
                    <a:pt x="48454" y="36064"/>
                  </a:cubicBezTo>
                  <a:cubicBezTo>
                    <a:pt x="48423" y="36064"/>
                    <a:pt x="48328" y="36032"/>
                    <a:pt x="48264" y="36032"/>
                  </a:cubicBezTo>
                  <a:cubicBezTo>
                    <a:pt x="46774" y="36053"/>
                    <a:pt x="45288" y="36063"/>
                    <a:pt x="43806" y="36063"/>
                  </a:cubicBezTo>
                  <a:cubicBezTo>
                    <a:pt x="29266" y="36063"/>
                    <a:pt x="15134" y="35106"/>
                    <a:pt x="792" y="33784"/>
                  </a:cubicBezTo>
                  <a:cubicBezTo>
                    <a:pt x="856" y="33752"/>
                    <a:pt x="887" y="33720"/>
                    <a:pt x="887" y="33657"/>
                  </a:cubicBezTo>
                  <a:cubicBezTo>
                    <a:pt x="1172" y="27862"/>
                    <a:pt x="1457" y="22098"/>
                    <a:pt x="1742" y="16302"/>
                  </a:cubicBezTo>
                  <a:cubicBezTo>
                    <a:pt x="1901" y="13484"/>
                    <a:pt x="2027" y="10665"/>
                    <a:pt x="2186" y="7815"/>
                  </a:cubicBezTo>
                  <a:cubicBezTo>
                    <a:pt x="2186" y="7562"/>
                    <a:pt x="2217" y="7340"/>
                    <a:pt x="2217" y="7087"/>
                  </a:cubicBezTo>
                  <a:cubicBezTo>
                    <a:pt x="2376" y="4870"/>
                    <a:pt x="2598" y="2621"/>
                    <a:pt x="1869" y="468"/>
                  </a:cubicBezTo>
                  <a:cubicBezTo>
                    <a:pt x="1837" y="436"/>
                    <a:pt x="1837" y="373"/>
                    <a:pt x="1806" y="341"/>
                  </a:cubicBezTo>
                  <a:cubicBezTo>
                    <a:pt x="1792" y="270"/>
                    <a:pt x="1674" y="237"/>
                    <a:pt x="1553" y="237"/>
                  </a:cubicBezTo>
                  <a:cubicBezTo>
                    <a:pt x="1405" y="237"/>
                    <a:pt x="1250" y="286"/>
                    <a:pt x="1267" y="373"/>
                  </a:cubicBezTo>
                  <a:cubicBezTo>
                    <a:pt x="1932" y="11457"/>
                    <a:pt x="571" y="22573"/>
                    <a:pt x="1" y="33657"/>
                  </a:cubicBezTo>
                  <a:cubicBezTo>
                    <a:pt x="1" y="33720"/>
                    <a:pt x="64" y="33752"/>
                    <a:pt x="96" y="33784"/>
                  </a:cubicBezTo>
                  <a:cubicBezTo>
                    <a:pt x="1" y="33847"/>
                    <a:pt x="1" y="33974"/>
                    <a:pt x="222" y="34005"/>
                  </a:cubicBezTo>
                  <a:cubicBezTo>
                    <a:pt x="13963" y="35828"/>
                    <a:pt x="28499" y="36509"/>
                    <a:pt x="42752" y="36509"/>
                  </a:cubicBezTo>
                  <a:cubicBezTo>
                    <a:pt x="44595" y="36509"/>
                    <a:pt x="46433" y="36497"/>
                    <a:pt x="48264" y="36475"/>
                  </a:cubicBezTo>
                  <a:cubicBezTo>
                    <a:pt x="48486" y="36475"/>
                    <a:pt x="48613" y="36412"/>
                    <a:pt x="48644" y="36317"/>
                  </a:cubicBezTo>
                  <a:cubicBezTo>
                    <a:pt x="48676" y="36317"/>
                    <a:pt x="48708" y="36317"/>
                    <a:pt x="48739" y="36285"/>
                  </a:cubicBezTo>
                  <a:lnTo>
                    <a:pt x="48803" y="36285"/>
                  </a:lnTo>
                  <a:cubicBezTo>
                    <a:pt x="56593" y="35019"/>
                    <a:pt x="64004" y="33055"/>
                    <a:pt x="70939" y="30902"/>
                  </a:cubicBezTo>
                  <a:cubicBezTo>
                    <a:pt x="71098" y="30838"/>
                    <a:pt x="71161" y="30743"/>
                    <a:pt x="71129" y="30680"/>
                  </a:cubicBezTo>
                  <a:cubicBezTo>
                    <a:pt x="71288" y="30680"/>
                    <a:pt x="71446" y="30648"/>
                    <a:pt x="71478" y="30553"/>
                  </a:cubicBezTo>
                  <a:cubicBezTo>
                    <a:pt x="71478" y="30490"/>
                    <a:pt x="71509" y="30427"/>
                    <a:pt x="71509" y="30363"/>
                  </a:cubicBezTo>
                  <a:cubicBezTo>
                    <a:pt x="71573" y="30300"/>
                    <a:pt x="71573" y="30237"/>
                    <a:pt x="71541" y="30173"/>
                  </a:cubicBezTo>
                  <a:cubicBezTo>
                    <a:pt x="72523" y="25328"/>
                    <a:pt x="72301" y="20356"/>
                    <a:pt x="72301" y="15447"/>
                  </a:cubicBezTo>
                  <a:cubicBezTo>
                    <a:pt x="72269" y="10444"/>
                    <a:pt x="72143" y="5377"/>
                    <a:pt x="71636" y="373"/>
                  </a:cubicBezTo>
                  <a:cubicBezTo>
                    <a:pt x="71636" y="246"/>
                    <a:pt x="71446" y="183"/>
                    <a:pt x="71288" y="183"/>
                  </a:cubicBezTo>
                  <a:cubicBezTo>
                    <a:pt x="71256" y="88"/>
                    <a:pt x="71129" y="25"/>
                    <a:pt x="70908" y="25"/>
                  </a:cubicBezTo>
                  <a:cubicBezTo>
                    <a:pt x="68367" y="32"/>
                    <a:pt x="65825" y="34"/>
                    <a:pt x="63281" y="34"/>
                  </a:cubicBezTo>
                  <a:cubicBezTo>
                    <a:pt x="54377" y="34"/>
                    <a:pt x="45455" y="1"/>
                    <a:pt x="36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821;p39">
            <a:extLst>
              <a:ext uri="{FF2B5EF4-FFF2-40B4-BE49-F238E27FC236}">
                <a16:creationId xmlns:a16="http://schemas.microsoft.com/office/drawing/2014/main" id="{DB0CCE5D-E2F5-FE4E-95A0-A5EBC189EC06}"/>
              </a:ext>
            </a:extLst>
          </p:cNvPr>
          <p:cNvSpPr txBox="1"/>
          <p:nvPr/>
        </p:nvSpPr>
        <p:spPr>
          <a:xfrm>
            <a:off x="3916144" y="3997337"/>
            <a:ext cx="2549507"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Roboto"/>
                <a:ea typeface="Roboto"/>
                <a:cs typeface="Roboto"/>
                <a:sym typeface="Roboto"/>
              </a:rPr>
              <a:t>Sử dụng FaceNet để embedding các hình ảnh khuôn mặt thành các vector</a:t>
            </a:r>
            <a:endParaRPr>
              <a:latin typeface="Roboto"/>
              <a:ea typeface="Roboto"/>
              <a:cs typeface="Roboto"/>
              <a:sym typeface="Roboto"/>
            </a:endParaRPr>
          </a:p>
        </p:txBody>
      </p:sp>
      <p:sp>
        <p:nvSpPr>
          <p:cNvPr id="27" name="Google Shape;898;p41">
            <a:extLst>
              <a:ext uri="{FF2B5EF4-FFF2-40B4-BE49-F238E27FC236}">
                <a16:creationId xmlns:a16="http://schemas.microsoft.com/office/drawing/2014/main" id="{F42337FA-847E-9383-5A46-C8EF4A822161}"/>
              </a:ext>
            </a:extLst>
          </p:cNvPr>
          <p:cNvSpPr/>
          <p:nvPr/>
        </p:nvSpPr>
        <p:spPr>
          <a:xfrm rot="11746057">
            <a:off x="3249284" y="4186575"/>
            <a:ext cx="563607" cy="82190"/>
          </a:xfrm>
          <a:custGeom>
            <a:avLst/>
            <a:gdLst/>
            <a:ahLst/>
            <a:cxnLst/>
            <a:rect l="l" t="t" r="r" b="b"/>
            <a:pathLst>
              <a:path w="24633" h="4568" extrusionOk="0">
                <a:moveTo>
                  <a:pt x="11290" y="1"/>
                </a:moveTo>
                <a:cubicBezTo>
                  <a:pt x="7396" y="1"/>
                  <a:pt x="3523" y="819"/>
                  <a:pt x="89" y="2598"/>
                </a:cubicBezTo>
                <a:cubicBezTo>
                  <a:pt x="1" y="2627"/>
                  <a:pt x="48" y="2792"/>
                  <a:pt x="156" y="2792"/>
                </a:cubicBezTo>
                <a:cubicBezTo>
                  <a:pt x="165" y="2792"/>
                  <a:pt x="174" y="2791"/>
                  <a:pt x="184" y="2788"/>
                </a:cubicBezTo>
                <a:cubicBezTo>
                  <a:pt x="3975" y="1401"/>
                  <a:pt x="7879" y="629"/>
                  <a:pt x="11761" y="629"/>
                </a:cubicBezTo>
                <a:cubicBezTo>
                  <a:pt x="15855" y="629"/>
                  <a:pt x="19924" y="1488"/>
                  <a:pt x="23809" y="3390"/>
                </a:cubicBezTo>
                <a:cubicBezTo>
                  <a:pt x="22859" y="3675"/>
                  <a:pt x="21909" y="3897"/>
                  <a:pt x="20927" y="4087"/>
                </a:cubicBezTo>
                <a:cubicBezTo>
                  <a:pt x="20630" y="4146"/>
                  <a:pt x="20723" y="4567"/>
                  <a:pt x="20997" y="4567"/>
                </a:cubicBezTo>
                <a:cubicBezTo>
                  <a:pt x="21015" y="4567"/>
                  <a:pt x="21034" y="4566"/>
                  <a:pt x="21054" y="4562"/>
                </a:cubicBezTo>
                <a:cubicBezTo>
                  <a:pt x="22194" y="4372"/>
                  <a:pt x="23302" y="4118"/>
                  <a:pt x="24379" y="3770"/>
                </a:cubicBezTo>
                <a:cubicBezTo>
                  <a:pt x="24569" y="3707"/>
                  <a:pt x="24632" y="3485"/>
                  <a:pt x="24506" y="3327"/>
                </a:cubicBezTo>
                <a:cubicBezTo>
                  <a:pt x="23840" y="2535"/>
                  <a:pt x="23112" y="1806"/>
                  <a:pt x="22352" y="1110"/>
                </a:cubicBezTo>
                <a:cubicBezTo>
                  <a:pt x="22298" y="1069"/>
                  <a:pt x="22240" y="1052"/>
                  <a:pt x="22184" y="1052"/>
                </a:cubicBezTo>
                <a:cubicBezTo>
                  <a:pt x="21978" y="1052"/>
                  <a:pt x="21804" y="1290"/>
                  <a:pt x="22004" y="1490"/>
                </a:cubicBezTo>
                <a:cubicBezTo>
                  <a:pt x="22289" y="1806"/>
                  <a:pt x="22605" y="2123"/>
                  <a:pt x="22922" y="2440"/>
                </a:cubicBezTo>
                <a:cubicBezTo>
                  <a:pt x="19325" y="866"/>
                  <a:pt x="15296" y="1"/>
                  <a:pt x="112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Picture 28">
            <a:extLst>
              <a:ext uri="{FF2B5EF4-FFF2-40B4-BE49-F238E27FC236}">
                <a16:creationId xmlns:a16="http://schemas.microsoft.com/office/drawing/2014/main" id="{CFB638DB-4B6E-4823-D4F9-102A64748846}"/>
              </a:ext>
            </a:extLst>
          </p:cNvPr>
          <p:cNvPicPr>
            <a:picLocks noChangeAspect="1"/>
          </p:cNvPicPr>
          <p:nvPr/>
        </p:nvPicPr>
        <p:blipFill>
          <a:blip r:embed="rId5"/>
          <a:stretch>
            <a:fillRect/>
          </a:stretch>
        </p:blipFill>
        <p:spPr>
          <a:xfrm>
            <a:off x="3318750" y="3251364"/>
            <a:ext cx="4887007" cy="238158"/>
          </a:xfrm>
          <a:prstGeom prst="rect">
            <a:avLst/>
          </a:prstGeom>
        </p:spPr>
      </p:pic>
      <p:grpSp>
        <p:nvGrpSpPr>
          <p:cNvPr id="30" name="Google Shape;787;p39">
            <a:extLst>
              <a:ext uri="{FF2B5EF4-FFF2-40B4-BE49-F238E27FC236}">
                <a16:creationId xmlns:a16="http://schemas.microsoft.com/office/drawing/2014/main" id="{EAA695A4-03E8-7621-45DD-47992EBCBC3D}"/>
              </a:ext>
            </a:extLst>
          </p:cNvPr>
          <p:cNvGrpSpPr/>
          <p:nvPr/>
        </p:nvGrpSpPr>
        <p:grpSpPr>
          <a:xfrm>
            <a:off x="7277968" y="3658421"/>
            <a:ext cx="1554748" cy="946006"/>
            <a:chOff x="746288" y="1137075"/>
            <a:chExt cx="2189121" cy="1112122"/>
          </a:xfrm>
        </p:grpSpPr>
        <p:sp>
          <p:nvSpPr>
            <p:cNvPr id="31" name="Google Shape;788;p39">
              <a:extLst>
                <a:ext uri="{FF2B5EF4-FFF2-40B4-BE49-F238E27FC236}">
                  <a16:creationId xmlns:a16="http://schemas.microsoft.com/office/drawing/2014/main" id="{AEB0B947-1B53-19E1-C910-E6C344FD8B6B}"/>
                </a:ext>
              </a:extLst>
            </p:cNvPr>
            <p:cNvSpPr/>
            <p:nvPr/>
          </p:nvSpPr>
          <p:spPr>
            <a:xfrm>
              <a:off x="762209" y="1138138"/>
              <a:ext cx="2173199" cy="1111058"/>
            </a:xfrm>
            <a:custGeom>
              <a:avLst/>
              <a:gdLst/>
              <a:ahLst/>
              <a:cxnLst/>
              <a:rect l="l" t="t" r="r" b="b"/>
              <a:pathLst>
                <a:path w="73568" h="37612" extrusionOk="0">
                  <a:moveTo>
                    <a:pt x="71146" y="0"/>
                  </a:moveTo>
                  <a:cubicBezTo>
                    <a:pt x="70666" y="0"/>
                    <a:pt x="70211" y="151"/>
                    <a:pt x="70242" y="464"/>
                  </a:cubicBezTo>
                  <a:cubicBezTo>
                    <a:pt x="70970" y="5499"/>
                    <a:pt x="71414" y="10566"/>
                    <a:pt x="71509" y="15633"/>
                  </a:cubicBezTo>
                  <a:cubicBezTo>
                    <a:pt x="71540" y="18008"/>
                    <a:pt x="71540" y="20415"/>
                    <a:pt x="71445" y="22822"/>
                  </a:cubicBezTo>
                  <a:cubicBezTo>
                    <a:pt x="71319" y="25229"/>
                    <a:pt x="70590" y="27794"/>
                    <a:pt x="71034" y="30201"/>
                  </a:cubicBezTo>
                  <a:cubicBezTo>
                    <a:pt x="70875" y="30201"/>
                    <a:pt x="70685" y="30232"/>
                    <a:pt x="70527" y="30296"/>
                  </a:cubicBezTo>
                  <a:cubicBezTo>
                    <a:pt x="63275" y="32608"/>
                    <a:pt x="55294" y="34223"/>
                    <a:pt x="48010" y="36471"/>
                  </a:cubicBezTo>
                  <a:lnTo>
                    <a:pt x="47915" y="36471"/>
                  </a:lnTo>
                  <a:cubicBezTo>
                    <a:pt x="46902" y="36439"/>
                    <a:pt x="45920" y="36439"/>
                    <a:pt x="44938" y="36408"/>
                  </a:cubicBezTo>
                  <a:lnTo>
                    <a:pt x="44527" y="36376"/>
                  </a:lnTo>
                  <a:cubicBezTo>
                    <a:pt x="44527" y="36408"/>
                    <a:pt x="44527" y="36408"/>
                    <a:pt x="44527" y="36408"/>
                  </a:cubicBezTo>
                  <a:cubicBezTo>
                    <a:pt x="37655" y="36281"/>
                    <a:pt x="30782" y="36059"/>
                    <a:pt x="23942" y="35648"/>
                  </a:cubicBezTo>
                  <a:cubicBezTo>
                    <a:pt x="19540" y="35394"/>
                    <a:pt x="15170" y="35078"/>
                    <a:pt x="10799" y="34698"/>
                  </a:cubicBezTo>
                  <a:cubicBezTo>
                    <a:pt x="7756" y="34446"/>
                    <a:pt x="4639" y="33974"/>
                    <a:pt x="1514" y="33974"/>
                  </a:cubicBezTo>
                  <a:cubicBezTo>
                    <a:pt x="1094" y="33974"/>
                    <a:pt x="674" y="33982"/>
                    <a:pt x="253" y="34001"/>
                  </a:cubicBezTo>
                  <a:cubicBezTo>
                    <a:pt x="95" y="34033"/>
                    <a:pt x="0" y="34128"/>
                    <a:pt x="158" y="34191"/>
                  </a:cubicBezTo>
                  <a:cubicBezTo>
                    <a:pt x="3420" y="35109"/>
                    <a:pt x="7411" y="35299"/>
                    <a:pt x="11084" y="35616"/>
                  </a:cubicBezTo>
                  <a:cubicBezTo>
                    <a:pt x="14853" y="35933"/>
                    <a:pt x="18653" y="36249"/>
                    <a:pt x="22453" y="36471"/>
                  </a:cubicBezTo>
                  <a:cubicBezTo>
                    <a:pt x="30909" y="37041"/>
                    <a:pt x="39365" y="37485"/>
                    <a:pt x="47884" y="37611"/>
                  </a:cubicBezTo>
                  <a:cubicBezTo>
                    <a:pt x="48169" y="37611"/>
                    <a:pt x="48390" y="37580"/>
                    <a:pt x="48549" y="37516"/>
                  </a:cubicBezTo>
                  <a:cubicBezTo>
                    <a:pt x="50892" y="37263"/>
                    <a:pt x="53204" y="36629"/>
                    <a:pt x="55326" y="35996"/>
                  </a:cubicBezTo>
                  <a:cubicBezTo>
                    <a:pt x="61090" y="34698"/>
                    <a:pt x="66600" y="32956"/>
                    <a:pt x="71730" y="31341"/>
                  </a:cubicBezTo>
                  <a:cubicBezTo>
                    <a:pt x="72237" y="31182"/>
                    <a:pt x="72364" y="30961"/>
                    <a:pt x="72301" y="30739"/>
                  </a:cubicBezTo>
                  <a:cubicBezTo>
                    <a:pt x="73346" y="28586"/>
                    <a:pt x="73124" y="26179"/>
                    <a:pt x="73251" y="23962"/>
                  </a:cubicBezTo>
                  <a:cubicBezTo>
                    <a:pt x="73441" y="21302"/>
                    <a:pt x="73567" y="18642"/>
                    <a:pt x="73536" y="16013"/>
                  </a:cubicBezTo>
                  <a:cubicBezTo>
                    <a:pt x="73472" y="10819"/>
                    <a:pt x="73029" y="5626"/>
                    <a:pt x="72206" y="464"/>
                  </a:cubicBezTo>
                  <a:cubicBezTo>
                    <a:pt x="72157" y="159"/>
                    <a:pt x="71638" y="0"/>
                    <a:pt x="71146" y="0"/>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789;p39">
              <a:extLst>
                <a:ext uri="{FF2B5EF4-FFF2-40B4-BE49-F238E27FC236}">
                  <a16:creationId xmlns:a16="http://schemas.microsoft.com/office/drawing/2014/main" id="{DF7DE3CA-81E3-C3EE-4A26-5BC65DABB47E}"/>
                </a:ext>
              </a:extLst>
            </p:cNvPr>
            <p:cNvSpPr/>
            <p:nvPr/>
          </p:nvSpPr>
          <p:spPr>
            <a:xfrm>
              <a:off x="2203795" y="1988135"/>
              <a:ext cx="625864" cy="207725"/>
            </a:xfrm>
            <a:custGeom>
              <a:avLst/>
              <a:gdLst/>
              <a:ahLst/>
              <a:cxnLst/>
              <a:rect l="l" t="t" r="r" b="b"/>
              <a:pathLst>
                <a:path w="21187" h="7032" extrusionOk="0">
                  <a:moveTo>
                    <a:pt x="5605" y="1"/>
                  </a:moveTo>
                  <a:cubicBezTo>
                    <a:pt x="4687" y="2502"/>
                    <a:pt x="2787" y="4941"/>
                    <a:pt x="0" y="7031"/>
                  </a:cubicBezTo>
                  <a:cubicBezTo>
                    <a:pt x="7221" y="5416"/>
                    <a:pt x="14314" y="3769"/>
                    <a:pt x="21123" y="1711"/>
                  </a:cubicBezTo>
                  <a:cubicBezTo>
                    <a:pt x="21155" y="1679"/>
                    <a:pt x="21187" y="1679"/>
                    <a:pt x="21187" y="1679"/>
                  </a:cubicBezTo>
                  <a:lnTo>
                    <a:pt x="20807" y="1679"/>
                  </a:lnTo>
                  <a:cubicBezTo>
                    <a:pt x="20585" y="1679"/>
                    <a:pt x="20458" y="1616"/>
                    <a:pt x="20458" y="1552"/>
                  </a:cubicBezTo>
                  <a:cubicBezTo>
                    <a:pt x="15486" y="1077"/>
                    <a:pt x="10514" y="602"/>
                    <a:pt x="5605" y="1"/>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790;p39">
              <a:extLst>
                <a:ext uri="{FF2B5EF4-FFF2-40B4-BE49-F238E27FC236}">
                  <a16:creationId xmlns:a16="http://schemas.microsoft.com/office/drawing/2014/main" id="{DC567FD4-95EF-211A-0767-495C1ED30D66}"/>
                </a:ext>
              </a:extLst>
            </p:cNvPr>
            <p:cNvSpPr/>
            <p:nvPr/>
          </p:nvSpPr>
          <p:spPr>
            <a:xfrm>
              <a:off x="769683" y="1334251"/>
              <a:ext cx="2091816" cy="868860"/>
            </a:xfrm>
            <a:custGeom>
              <a:avLst/>
              <a:gdLst/>
              <a:ahLst/>
              <a:cxnLst/>
              <a:rect l="l" t="t" r="r" b="b"/>
              <a:pathLst>
                <a:path w="70813" h="29413" extrusionOk="0">
                  <a:moveTo>
                    <a:pt x="70496" y="0"/>
                  </a:moveTo>
                  <a:cubicBezTo>
                    <a:pt x="70464" y="32"/>
                    <a:pt x="70432" y="32"/>
                    <a:pt x="70401" y="32"/>
                  </a:cubicBezTo>
                  <a:cubicBezTo>
                    <a:pt x="49236" y="32"/>
                    <a:pt x="28071" y="517"/>
                    <a:pt x="6932" y="517"/>
                  </a:cubicBezTo>
                  <a:cubicBezTo>
                    <a:pt x="5170" y="517"/>
                    <a:pt x="3408" y="514"/>
                    <a:pt x="1647" y="507"/>
                  </a:cubicBezTo>
                  <a:cubicBezTo>
                    <a:pt x="1520" y="507"/>
                    <a:pt x="1457" y="443"/>
                    <a:pt x="1489" y="412"/>
                  </a:cubicBezTo>
                  <a:lnTo>
                    <a:pt x="1425" y="412"/>
                  </a:lnTo>
                  <a:cubicBezTo>
                    <a:pt x="1425" y="665"/>
                    <a:pt x="1394" y="887"/>
                    <a:pt x="1394" y="1140"/>
                  </a:cubicBezTo>
                  <a:cubicBezTo>
                    <a:pt x="1235" y="3990"/>
                    <a:pt x="1109" y="6809"/>
                    <a:pt x="982" y="9627"/>
                  </a:cubicBezTo>
                  <a:cubicBezTo>
                    <a:pt x="665" y="15423"/>
                    <a:pt x="380" y="21187"/>
                    <a:pt x="95" y="26982"/>
                  </a:cubicBezTo>
                  <a:cubicBezTo>
                    <a:pt x="95" y="27045"/>
                    <a:pt x="64" y="27077"/>
                    <a:pt x="0" y="27109"/>
                  </a:cubicBezTo>
                  <a:cubicBezTo>
                    <a:pt x="14491" y="28473"/>
                    <a:pt x="28769" y="29412"/>
                    <a:pt x="43468" y="29412"/>
                  </a:cubicBezTo>
                  <a:cubicBezTo>
                    <a:pt x="44799" y="29412"/>
                    <a:pt x="46134" y="29405"/>
                    <a:pt x="47472" y="29389"/>
                  </a:cubicBezTo>
                  <a:lnTo>
                    <a:pt x="47694" y="29389"/>
                  </a:lnTo>
                  <a:cubicBezTo>
                    <a:pt x="47694" y="29389"/>
                    <a:pt x="47726" y="29357"/>
                    <a:pt x="47789" y="29357"/>
                  </a:cubicBezTo>
                  <a:lnTo>
                    <a:pt x="47821" y="29357"/>
                  </a:lnTo>
                  <a:cubicBezTo>
                    <a:pt x="50354" y="26982"/>
                    <a:pt x="52254" y="24638"/>
                    <a:pt x="53521" y="22042"/>
                  </a:cubicBezTo>
                  <a:cubicBezTo>
                    <a:pt x="53426" y="21978"/>
                    <a:pt x="53489" y="21883"/>
                    <a:pt x="53648" y="21852"/>
                  </a:cubicBezTo>
                  <a:cubicBezTo>
                    <a:pt x="53701" y="21812"/>
                    <a:pt x="53782" y="21794"/>
                    <a:pt x="53867" y="21794"/>
                  </a:cubicBezTo>
                  <a:cubicBezTo>
                    <a:pt x="53985" y="21794"/>
                    <a:pt x="54113" y="21828"/>
                    <a:pt x="54186" y="21883"/>
                  </a:cubicBezTo>
                  <a:cubicBezTo>
                    <a:pt x="59507" y="22327"/>
                    <a:pt x="64827" y="22865"/>
                    <a:pt x="70179" y="23372"/>
                  </a:cubicBezTo>
                  <a:cubicBezTo>
                    <a:pt x="70084" y="18526"/>
                    <a:pt x="70749" y="13649"/>
                    <a:pt x="70781" y="8804"/>
                  </a:cubicBezTo>
                  <a:cubicBezTo>
                    <a:pt x="70812" y="5859"/>
                    <a:pt x="70686" y="2945"/>
                    <a:pt x="70496"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791;p39">
              <a:extLst>
                <a:ext uri="{FF2B5EF4-FFF2-40B4-BE49-F238E27FC236}">
                  <a16:creationId xmlns:a16="http://schemas.microsoft.com/office/drawing/2014/main" id="{AA12DF2D-0718-7D47-88AF-F0AFA86BE6B9}"/>
                </a:ext>
              </a:extLst>
            </p:cNvPr>
            <p:cNvSpPr/>
            <p:nvPr/>
          </p:nvSpPr>
          <p:spPr>
            <a:xfrm>
              <a:off x="801497" y="1149954"/>
              <a:ext cx="2050637" cy="196471"/>
            </a:xfrm>
            <a:custGeom>
              <a:avLst/>
              <a:gdLst/>
              <a:ahLst/>
              <a:cxnLst/>
              <a:rect l="l" t="t" r="r" b="b"/>
              <a:pathLst>
                <a:path w="69419" h="6651" extrusionOk="0">
                  <a:moveTo>
                    <a:pt x="68975" y="0"/>
                  </a:moveTo>
                  <a:cubicBezTo>
                    <a:pt x="52547" y="46"/>
                    <a:pt x="36036" y="305"/>
                    <a:pt x="19562" y="305"/>
                  </a:cubicBezTo>
                  <a:cubicBezTo>
                    <a:pt x="13139" y="305"/>
                    <a:pt x="6722" y="265"/>
                    <a:pt x="317" y="159"/>
                  </a:cubicBezTo>
                  <a:cubicBezTo>
                    <a:pt x="127" y="159"/>
                    <a:pt x="32" y="95"/>
                    <a:pt x="32" y="32"/>
                  </a:cubicBezTo>
                  <a:lnTo>
                    <a:pt x="0" y="32"/>
                  </a:lnTo>
                  <a:cubicBezTo>
                    <a:pt x="729" y="2217"/>
                    <a:pt x="507" y="4434"/>
                    <a:pt x="348" y="6651"/>
                  </a:cubicBezTo>
                  <a:lnTo>
                    <a:pt x="412" y="6651"/>
                  </a:lnTo>
                  <a:cubicBezTo>
                    <a:pt x="443" y="6619"/>
                    <a:pt x="475" y="6587"/>
                    <a:pt x="570" y="6587"/>
                  </a:cubicBezTo>
                  <a:cubicBezTo>
                    <a:pt x="23404" y="5954"/>
                    <a:pt x="46459" y="6207"/>
                    <a:pt x="69324" y="6049"/>
                  </a:cubicBezTo>
                  <a:cubicBezTo>
                    <a:pt x="69355" y="6049"/>
                    <a:pt x="69387" y="6049"/>
                    <a:pt x="69419" y="6081"/>
                  </a:cubicBezTo>
                  <a:cubicBezTo>
                    <a:pt x="69292" y="4054"/>
                    <a:pt x="69165" y="2027"/>
                    <a:pt x="68975"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792;p39">
              <a:extLst>
                <a:ext uri="{FF2B5EF4-FFF2-40B4-BE49-F238E27FC236}">
                  <a16:creationId xmlns:a16="http://schemas.microsoft.com/office/drawing/2014/main" id="{6EBB9392-CC1D-CD8A-55E2-0F0F5D312463}"/>
                </a:ext>
              </a:extLst>
            </p:cNvPr>
            <p:cNvSpPr/>
            <p:nvPr/>
          </p:nvSpPr>
          <p:spPr>
            <a:xfrm>
              <a:off x="769683" y="1300841"/>
              <a:ext cx="2086174" cy="65579"/>
            </a:xfrm>
            <a:custGeom>
              <a:avLst/>
              <a:gdLst/>
              <a:ahLst/>
              <a:cxnLst/>
              <a:rect l="l" t="t" r="r" b="b"/>
              <a:pathLst>
                <a:path w="70622" h="2220" extrusionOk="0">
                  <a:moveTo>
                    <a:pt x="53697" y="0"/>
                  </a:moveTo>
                  <a:cubicBezTo>
                    <a:pt x="36077" y="0"/>
                    <a:pt x="18358" y="1139"/>
                    <a:pt x="792" y="1384"/>
                  </a:cubicBezTo>
                  <a:cubicBezTo>
                    <a:pt x="0" y="1384"/>
                    <a:pt x="32" y="1954"/>
                    <a:pt x="792" y="1986"/>
                  </a:cubicBezTo>
                  <a:cubicBezTo>
                    <a:pt x="4669" y="2154"/>
                    <a:pt x="8546" y="2220"/>
                    <a:pt x="12424" y="2220"/>
                  </a:cubicBezTo>
                  <a:cubicBezTo>
                    <a:pt x="27002" y="2220"/>
                    <a:pt x="41583" y="1285"/>
                    <a:pt x="56175" y="1285"/>
                  </a:cubicBezTo>
                  <a:cubicBezTo>
                    <a:pt x="60462" y="1285"/>
                    <a:pt x="64750" y="1366"/>
                    <a:pt x="69039" y="1574"/>
                  </a:cubicBezTo>
                  <a:cubicBezTo>
                    <a:pt x="69079" y="1576"/>
                    <a:pt x="69117" y="1577"/>
                    <a:pt x="69155" y="1577"/>
                  </a:cubicBezTo>
                  <a:cubicBezTo>
                    <a:pt x="70621" y="1577"/>
                    <a:pt x="70583" y="401"/>
                    <a:pt x="69039" y="339"/>
                  </a:cubicBezTo>
                  <a:cubicBezTo>
                    <a:pt x="63937" y="97"/>
                    <a:pt x="58821" y="0"/>
                    <a:pt x="53697"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793;p39">
              <a:extLst>
                <a:ext uri="{FF2B5EF4-FFF2-40B4-BE49-F238E27FC236}">
                  <a16:creationId xmlns:a16="http://schemas.microsoft.com/office/drawing/2014/main" id="{8FC8C3CF-72C5-E95F-025E-D6196DEA3F46}"/>
                </a:ext>
              </a:extLst>
            </p:cNvPr>
            <p:cNvSpPr/>
            <p:nvPr/>
          </p:nvSpPr>
          <p:spPr>
            <a:xfrm>
              <a:off x="2069065" y="1980159"/>
              <a:ext cx="310761" cy="233455"/>
            </a:xfrm>
            <a:custGeom>
              <a:avLst/>
              <a:gdLst/>
              <a:ahLst/>
              <a:cxnLst/>
              <a:rect l="l" t="t" r="r" b="b"/>
              <a:pathLst>
                <a:path w="10520" h="7903" extrusionOk="0">
                  <a:moveTo>
                    <a:pt x="9572" y="0"/>
                  </a:moveTo>
                  <a:cubicBezTo>
                    <a:pt x="9365" y="0"/>
                    <a:pt x="9168" y="44"/>
                    <a:pt x="9058" y="144"/>
                  </a:cubicBezTo>
                  <a:cubicBezTo>
                    <a:pt x="8963" y="176"/>
                    <a:pt x="8868" y="239"/>
                    <a:pt x="8805" y="302"/>
                  </a:cubicBezTo>
                  <a:cubicBezTo>
                    <a:pt x="7601" y="1506"/>
                    <a:pt x="6366" y="2741"/>
                    <a:pt x="5163" y="3976"/>
                  </a:cubicBezTo>
                  <a:cubicBezTo>
                    <a:pt x="4054" y="5116"/>
                    <a:pt x="3009" y="6953"/>
                    <a:pt x="412" y="7459"/>
                  </a:cubicBezTo>
                  <a:cubicBezTo>
                    <a:pt x="64" y="7523"/>
                    <a:pt x="1" y="7808"/>
                    <a:pt x="286" y="7903"/>
                  </a:cubicBezTo>
                  <a:lnTo>
                    <a:pt x="697" y="7903"/>
                  </a:lnTo>
                  <a:cubicBezTo>
                    <a:pt x="1331" y="7871"/>
                    <a:pt x="1901" y="7744"/>
                    <a:pt x="2408" y="7586"/>
                  </a:cubicBezTo>
                  <a:cubicBezTo>
                    <a:pt x="2471" y="7602"/>
                    <a:pt x="2534" y="7610"/>
                    <a:pt x="2598" y="7610"/>
                  </a:cubicBezTo>
                  <a:cubicBezTo>
                    <a:pt x="2661" y="7610"/>
                    <a:pt x="2724" y="7602"/>
                    <a:pt x="2788" y="7586"/>
                  </a:cubicBezTo>
                  <a:cubicBezTo>
                    <a:pt x="4846" y="6921"/>
                    <a:pt x="5606" y="5908"/>
                    <a:pt x="6556" y="4831"/>
                  </a:cubicBezTo>
                  <a:cubicBezTo>
                    <a:pt x="7538" y="3723"/>
                    <a:pt x="8488" y="2646"/>
                    <a:pt x="9406" y="1537"/>
                  </a:cubicBezTo>
                  <a:cubicBezTo>
                    <a:pt x="9691" y="1221"/>
                    <a:pt x="9945" y="904"/>
                    <a:pt x="10230" y="587"/>
                  </a:cubicBezTo>
                  <a:cubicBezTo>
                    <a:pt x="10230" y="587"/>
                    <a:pt x="10230" y="556"/>
                    <a:pt x="10230" y="556"/>
                  </a:cubicBezTo>
                  <a:cubicBezTo>
                    <a:pt x="10261" y="524"/>
                    <a:pt x="10293" y="492"/>
                    <a:pt x="10325" y="461"/>
                  </a:cubicBezTo>
                  <a:cubicBezTo>
                    <a:pt x="10520" y="201"/>
                    <a:pt x="10020" y="0"/>
                    <a:pt x="9572"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794;p39">
              <a:extLst>
                <a:ext uri="{FF2B5EF4-FFF2-40B4-BE49-F238E27FC236}">
                  <a16:creationId xmlns:a16="http://schemas.microsoft.com/office/drawing/2014/main" id="{152AC558-D0BF-5A5E-F580-325B0BB4B18B}"/>
                </a:ext>
              </a:extLst>
            </p:cNvPr>
            <p:cNvSpPr/>
            <p:nvPr/>
          </p:nvSpPr>
          <p:spPr>
            <a:xfrm>
              <a:off x="746288" y="1137075"/>
              <a:ext cx="2142329" cy="1078476"/>
            </a:xfrm>
            <a:custGeom>
              <a:avLst/>
              <a:gdLst/>
              <a:ahLst/>
              <a:cxnLst/>
              <a:rect l="l" t="t" r="r" b="b"/>
              <a:pathLst>
                <a:path w="72523" h="36509" extrusionOk="0">
                  <a:moveTo>
                    <a:pt x="54946" y="28812"/>
                  </a:moveTo>
                  <a:cubicBezTo>
                    <a:pt x="59855" y="29413"/>
                    <a:pt x="64827" y="29888"/>
                    <a:pt x="69799" y="30363"/>
                  </a:cubicBezTo>
                  <a:cubicBezTo>
                    <a:pt x="69799" y="30427"/>
                    <a:pt x="69926" y="30490"/>
                    <a:pt x="70148" y="30490"/>
                  </a:cubicBezTo>
                  <a:lnTo>
                    <a:pt x="70528" y="30490"/>
                  </a:lnTo>
                  <a:cubicBezTo>
                    <a:pt x="70528" y="30490"/>
                    <a:pt x="70496" y="30490"/>
                    <a:pt x="70464" y="30522"/>
                  </a:cubicBezTo>
                  <a:cubicBezTo>
                    <a:pt x="63655" y="32580"/>
                    <a:pt x="56562" y="34227"/>
                    <a:pt x="49341" y="35842"/>
                  </a:cubicBezTo>
                  <a:cubicBezTo>
                    <a:pt x="52128" y="33752"/>
                    <a:pt x="54028" y="31313"/>
                    <a:pt x="54946" y="28812"/>
                  </a:cubicBezTo>
                  <a:close/>
                  <a:moveTo>
                    <a:pt x="36535" y="1"/>
                  </a:moveTo>
                  <a:cubicBezTo>
                    <a:pt x="25067" y="1"/>
                    <a:pt x="13603" y="56"/>
                    <a:pt x="2186" y="310"/>
                  </a:cubicBezTo>
                  <a:cubicBezTo>
                    <a:pt x="1996" y="310"/>
                    <a:pt x="1901" y="373"/>
                    <a:pt x="1901" y="468"/>
                  </a:cubicBezTo>
                  <a:cubicBezTo>
                    <a:pt x="1901" y="531"/>
                    <a:pt x="1996" y="595"/>
                    <a:pt x="2186" y="595"/>
                  </a:cubicBezTo>
                  <a:cubicBezTo>
                    <a:pt x="8444" y="690"/>
                    <a:pt x="14715" y="726"/>
                    <a:pt x="20990" y="726"/>
                  </a:cubicBezTo>
                  <a:cubicBezTo>
                    <a:pt x="37611" y="726"/>
                    <a:pt x="54269" y="474"/>
                    <a:pt x="70844" y="405"/>
                  </a:cubicBezTo>
                  <a:cubicBezTo>
                    <a:pt x="71003" y="2431"/>
                    <a:pt x="71161" y="4458"/>
                    <a:pt x="71288" y="6517"/>
                  </a:cubicBezTo>
                  <a:cubicBezTo>
                    <a:pt x="71256" y="6485"/>
                    <a:pt x="71224" y="6485"/>
                    <a:pt x="71193" y="6485"/>
                  </a:cubicBezTo>
                  <a:cubicBezTo>
                    <a:pt x="48296" y="6612"/>
                    <a:pt x="25273" y="6390"/>
                    <a:pt x="2439" y="7023"/>
                  </a:cubicBezTo>
                  <a:cubicBezTo>
                    <a:pt x="2344" y="7023"/>
                    <a:pt x="2312" y="7055"/>
                    <a:pt x="2281" y="7087"/>
                  </a:cubicBezTo>
                  <a:cubicBezTo>
                    <a:pt x="2249" y="7118"/>
                    <a:pt x="2281" y="7182"/>
                    <a:pt x="2439" y="7182"/>
                  </a:cubicBezTo>
                  <a:cubicBezTo>
                    <a:pt x="4200" y="7189"/>
                    <a:pt x="5962" y="7192"/>
                    <a:pt x="7724" y="7192"/>
                  </a:cubicBezTo>
                  <a:cubicBezTo>
                    <a:pt x="28863" y="7192"/>
                    <a:pt x="50028" y="6707"/>
                    <a:pt x="71193" y="6707"/>
                  </a:cubicBezTo>
                  <a:cubicBezTo>
                    <a:pt x="71224" y="6707"/>
                    <a:pt x="71256" y="6707"/>
                    <a:pt x="71288" y="6675"/>
                  </a:cubicBezTo>
                  <a:cubicBezTo>
                    <a:pt x="71478" y="9620"/>
                    <a:pt x="71573" y="12534"/>
                    <a:pt x="71573" y="15447"/>
                  </a:cubicBezTo>
                  <a:cubicBezTo>
                    <a:pt x="71541" y="20324"/>
                    <a:pt x="70844" y="25201"/>
                    <a:pt x="70939" y="30047"/>
                  </a:cubicBezTo>
                  <a:cubicBezTo>
                    <a:pt x="65619" y="29540"/>
                    <a:pt x="60299" y="29002"/>
                    <a:pt x="54946" y="28558"/>
                  </a:cubicBezTo>
                  <a:cubicBezTo>
                    <a:pt x="54891" y="28503"/>
                    <a:pt x="54772" y="28469"/>
                    <a:pt x="54657" y="28469"/>
                  </a:cubicBezTo>
                  <a:cubicBezTo>
                    <a:pt x="54574" y="28469"/>
                    <a:pt x="54493" y="28487"/>
                    <a:pt x="54440" y="28527"/>
                  </a:cubicBezTo>
                  <a:cubicBezTo>
                    <a:pt x="54281" y="28558"/>
                    <a:pt x="54186" y="28653"/>
                    <a:pt x="54313" y="28717"/>
                  </a:cubicBezTo>
                  <a:cubicBezTo>
                    <a:pt x="53046" y="31313"/>
                    <a:pt x="51146" y="33657"/>
                    <a:pt x="48613" y="36032"/>
                  </a:cubicBezTo>
                  <a:lnTo>
                    <a:pt x="48581" y="36032"/>
                  </a:lnTo>
                  <a:cubicBezTo>
                    <a:pt x="48518" y="36032"/>
                    <a:pt x="48486" y="36064"/>
                    <a:pt x="48454" y="36064"/>
                  </a:cubicBezTo>
                  <a:cubicBezTo>
                    <a:pt x="48423" y="36064"/>
                    <a:pt x="48328" y="36032"/>
                    <a:pt x="48264" y="36032"/>
                  </a:cubicBezTo>
                  <a:cubicBezTo>
                    <a:pt x="46774" y="36053"/>
                    <a:pt x="45288" y="36063"/>
                    <a:pt x="43806" y="36063"/>
                  </a:cubicBezTo>
                  <a:cubicBezTo>
                    <a:pt x="29266" y="36063"/>
                    <a:pt x="15134" y="35106"/>
                    <a:pt x="792" y="33784"/>
                  </a:cubicBezTo>
                  <a:cubicBezTo>
                    <a:pt x="856" y="33752"/>
                    <a:pt x="887" y="33720"/>
                    <a:pt x="887" y="33657"/>
                  </a:cubicBezTo>
                  <a:cubicBezTo>
                    <a:pt x="1172" y="27862"/>
                    <a:pt x="1457" y="22098"/>
                    <a:pt x="1742" y="16302"/>
                  </a:cubicBezTo>
                  <a:cubicBezTo>
                    <a:pt x="1901" y="13484"/>
                    <a:pt x="2027" y="10665"/>
                    <a:pt x="2186" y="7815"/>
                  </a:cubicBezTo>
                  <a:cubicBezTo>
                    <a:pt x="2186" y="7562"/>
                    <a:pt x="2217" y="7340"/>
                    <a:pt x="2217" y="7087"/>
                  </a:cubicBezTo>
                  <a:cubicBezTo>
                    <a:pt x="2376" y="4870"/>
                    <a:pt x="2598" y="2621"/>
                    <a:pt x="1869" y="468"/>
                  </a:cubicBezTo>
                  <a:cubicBezTo>
                    <a:pt x="1837" y="436"/>
                    <a:pt x="1837" y="373"/>
                    <a:pt x="1806" y="341"/>
                  </a:cubicBezTo>
                  <a:cubicBezTo>
                    <a:pt x="1792" y="270"/>
                    <a:pt x="1674" y="237"/>
                    <a:pt x="1553" y="237"/>
                  </a:cubicBezTo>
                  <a:cubicBezTo>
                    <a:pt x="1405" y="237"/>
                    <a:pt x="1250" y="286"/>
                    <a:pt x="1267" y="373"/>
                  </a:cubicBezTo>
                  <a:cubicBezTo>
                    <a:pt x="1932" y="11457"/>
                    <a:pt x="571" y="22573"/>
                    <a:pt x="1" y="33657"/>
                  </a:cubicBezTo>
                  <a:cubicBezTo>
                    <a:pt x="1" y="33720"/>
                    <a:pt x="64" y="33752"/>
                    <a:pt x="96" y="33784"/>
                  </a:cubicBezTo>
                  <a:cubicBezTo>
                    <a:pt x="1" y="33847"/>
                    <a:pt x="1" y="33974"/>
                    <a:pt x="222" y="34005"/>
                  </a:cubicBezTo>
                  <a:cubicBezTo>
                    <a:pt x="13963" y="35828"/>
                    <a:pt x="28499" y="36509"/>
                    <a:pt x="42752" y="36509"/>
                  </a:cubicBezTo>
                  <a:cubicBezTo>
                    <a:pt x="44595" y="36509"/>
                    <a:pt x="46433" y="36497"/>
                    <a:pt x="48264" y="36475"/>
                  </a:cubicBezTo>
                  <a:cubicBezTo>
                    <a:pt x="48486" y="36475"/>
                    <a:pt x="48613" y="36412"/>
                    <a:pt x="48644" y="36317"/>
                  </a:cubicBezTo>
                  <a:cubicBezTo>
                    <a:pt x="48676" y="36317"/>
                    <a:pt x="48708" y="36317"/>
                    <a:pt x="48739" y="36285"/>
                  </a:cubicBezTo>
                  <a:lnTo>
                    <a:pt x="48803" y="36285"/>
                  </a:lnTo>
                  <a:cubicBezTo>
                    <a:pt x="56593" y="35019"/>
                    <a:pt x="64004" y="33055"/>
                    <a:pt x="70939" y="30902"/>
                  </a:cubicBezTo>
                  <a:cubicBezTo>
                    <a:pt x="71098" y="30838"/>
                    <a:pt x="71161" y="30743"/>
                    <a:pt x="71129" y="30680"/>
                  </a:cubicBezTo>
                  <a:cubicBezTo>
                    <a:pt x="71288" y="30680"/>
                    <a:pt x="71446" y="30648"/>
                    <a:pt x="71478" y="30553"/>
                  </a:cubicBezTo>
                  <a:cubicBezTo>
                    <a:pt x="71478" y="30490"/>
                    <a:pt x="71509" y="30427"/>
                    <a:pt x="71509" y="30363"/>
                  </a:cubicBezTo>
                  <a:cubicBezTo>
                    <a:pt x="71573" y="30300"/>
                    <a:pt x="71573" y="30237"/>
                    <a:pt x="71541" y="30173"/>
                  </a:cubicBezTo>
                  <a:cubicBezTo>
                    <a:pt x="72523" y="25328"/>
                    <a:pt x="72301" y="20356"/>
                    <a:pt x="72301" y="15447"/>
                  </a:cubicBezTo>
                  <a:cubicBezTo>
                    <a:pt x="72269" y="10444"/>
                    <a:pt x="72143" y="5377"/>
                    <a:pt x="71636" y="373"/>
                  </a:cubicBezTo>
                  <a:cubicBezTo>
                    <a:pt x="71636" y="246"/>
                    <a:pt x="71446" y="183"/>
                    <a:pt x="71288" y="183"/>
                  </a:cubicBezTo>
                  <a:cubicBezTo>
                    <a:pt x="71256" y="88"/>
                    <a:pt x="71129" y="25"/>
                    <a:pt x="70908" y="25"/>
                  </a:cubicBezTo>
                  <a:cubicBezTo>
                    <a:pt x="68367" y="32"/>
                    <a:pt x="65825" y="34"/>
                    <a:pt x="63281" y="34"/>
                  </a:cubicBezTo>
                  <a:cubicBezTo>
                    <a:pt x="54377" y="34"/>
                    <a:pt x="45455" y="1"/>
                    <a:pt x="36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6" name="Google Shape;821;p39">
            <a:extLst>
              <a:ext uri="{FF2B5EF4-FFF2-40B4-BE49-F238E27FC236}">
                <a16:creationId xmlns:a16="http://schemas.microsoft.com/office/drawing/2014/main" id="{62180635-5129-9863-1C01-E7C95A036293}"/>
              </a:ext>
            </a:extLst>
          </p:cNvPr>
          <p:cNvSpPr txBox="1"/>
          <p:nvPr/>
        </p:nvSpPr>
        <p:spPr>
          <a:xfrm>
            <a:off x="7403826" y="3972506"/>
            <a:ext cx="1847903"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Roboto"/>
                <a:ea typeface="Roboto"/>
                <a:cs typeface="Roboto"/>
                <a:sym typeface="Roboto"/>
              </a:rPr>
              <a:t>Lưu các nhãn</a:t>
            </a:r>
            <a:endParaRPr>
              <a:latin typeface="Roboto"/>
              <a:ea typeface="Roboto"/>
              <a:cs typeface="Roboto"/>
              <a:sym typeface="Roboto"/>
            </a:endParaRPr>
          </a:p>
        </p:txBody>
      </p:sp>
      <p:sp>
        <p:nvSpPr>
          <p:cNvPr id="1127" name="Google Shape;898;p41">
            <a:extLst>
              <a:ext uri="{FF2B5EF4-FFF2-40B4-BE49-F238E27FC236}">
                <a16:creationId xmlns:a16="http://schemas.microsoft.com/office/drawing/2014/main" id="{65F331A3-4075-6338-D27C-13143CA7EAE9}"/>
              </a:ext>
            </a:extLst>
          </p:cNvPr>
          <p:cNvSpPr/>
          <p:nvPr/>
        </p:nvSpPr>
        <p:spPr>
          <a:xfrm rot="1674069">
            <a:off x="8168402" y="3392352"/>
            <a:ext cx="563607" cy="82190"/>
          </a:xfrm>
          <a:custGeom>
            <a:avLst/>
            <a:gdLst/>
            <a:ahLst/>
            <a:cxnLst/>
            <a:rect l="l" t="t" r="r" b="b"/>
            <a:pathLst>
              <a:path w="24633" h="4568" extrusionOk="0">
                <a:moveTo>
                  <a:pt x="11290" y="1"/>
                </a:moveTo>
                <a:cubicBezTo>
                  <a:pt x="7396" y="1"/>
                  <a:pt x="3523" y="819"/>
                  <a:pt x="89" y="2598"/>
                </a:cubicBezTo>
                <a:cubicBezTo>
                  <a:pt x="1" y="2627"/>
                  <a:pt x="48" y="2792"/>
                  <a:pt x="156" y="2792"/>
                </a:cubicBezTo>
                <a:cubicBezTo>
                  <a:pt x="165" y="2792"/>
                  <a:pt x="174" y="2791"/>
                  <a:pt x="184" y="2788"/>
                </a:cubicBezTo>
                <a:cubicBezTo>
                  <a:pt x="3975" y="1401"/>
                  <a:pt x="7879" y="629"/>
                  <a:pt x="11761" y="629"/>
                </a:cubicBezTo>
                <a:cubicBezTo>
                  <a:pt x="15855" y="629"/>
                  <a:pt x="19924" y="1488"/>
                  <a:pt x="23809" y="3390"/>
                </a:cubicBezTo>
                <a:cubicBezTo>
                  <a:pt x="22859" y="3675"/>
                  <a:pt x="21909" y="3897"/>
                  <a:pt x="20927" y="4087"/>
                </a:cubicBezTo>
                <a:cubicBezTo>
                  <a:pt x="20630" y="4146"/>
                  <a:pt x="20723" y="4567"/>
                  <a:pt x="20997" y="4567"/>
                </a:cubicBezTo>
                <a:cubicBezTo>
                  <a:pt x="21015" y="4567"/>
                  <a:pt x="21034" y="4566"/>
                  <a:pt x="21054" y="4562"/>
                </a:cubicBezTo>
                <a:cubicBezTo>
                  <a:pt x="22194" y="4372"/>
                  <a:pt x="23302" y="4118"/>
                  <a:pt x="24379" y="3770"/>
                </a:cubicBezTo>
                <a:cubicBezTo>
                  <a:pt x="24569" y="3707"/>
                  <a:pt x="24632" y="3485"/>
                  <a:pt x="24506" y="3327"/>
                </a:cubicBezTo>
                <a:cubicBezTo>
                  <a:pt x="23840" y="2535"/>
                  <a:pt x="23112" y="1806"/>
                  <a:pt x="22352" y="1110"/>
                </a:cubicBezTo>
                <a:cubicBezTo>
                  <a:pt x="22298" y="1069"/>
                  <a:pt x="22240" y="1052"/>
                  <a:pt x="22184" y="1052"/>
                </a:cubicBezTo>
                <a:cubicBezTo>
                  <a:pt x="21978" y="1052"/>
                  <a:pt x="21804" y="1290"/>
                  <a:pt x="22004" y="1490"/>
                </a:cubicBezTo>
                <a:cubicBezTo>
                  <a:pt x="22289" y="1806"/>
                  <a:pt x="22605" y="2123"/>
                  <a:pt x="22922" y="2440"/>
                </a:cubicBezTo>
                <a:cubicBezTo>
                  <a:pt x="19325" y="866"/>
                  <a:pt x="15296" y="1"/>
                  <a:pt x="112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787;p39">
            <a:extLst>
              <a:ext uri="{FF2B5EF4-FFF2-40B4-BE49-F238E27FC236}">
                <a16:creationId xmlns:a16="http://schemas.microsoft.com/office/drawing/2014/main" id="{838DC74C-F2D4-ABE6-6E63-BB422C8BB39D}"/>
              </a:ext>
            </a:extLst>
          </p:cNvPr>
          <p:cNvGrpSpPr/>
          <p:nvPr/>
        </p:nvGrpSpPr>
        <p:grpSpPr>
          <a:xfrm>
            <a:off x="3924912" y="1313979"/>
            <a:ext cx="1807923" cy="1139503"/>
            <a:chOff x="746288" y="1137075"/>
            <a:chExt cx="2189121" cy="1112122"/>
          </a:xfrm>
        </p:grpSpPr>
        <p:sp>
          <p:nvSpPr>
            <p:cNvPr id="6" name="Google Shape;788;p39">
              <a:extLst>
                <a:ext uri="{FF2B5EF4-FFF2-40B4-BE49-F238E27FC236}">
                  <a16:creationId xmlns:a16="http://schemas.microsoft.com/office/drawing/2014/main" id="{A4DEAC27-B80A-7A9D-4237-23DD256667D5}"/>
                </a:ext>
              </a:extLst>
            </p:cNvPr>
            <p:cNvSpPr/>
            <p:nvPr/>
          </p:nvSpPr>
          <p:spPr>
            <a:xfrm>
              <a:off x="762209" y="1138138"/>
              <a:ext cx="2173199" cy="1111058"/>
            </a:xfrm>
            <a:custGeom>
              <a:avLst/>
              <a:gdLst/>
              <a:ahLst/>
              <a:cxnLst/>
              <a:rect l="l" t="t" r="r" b="b"/>
              <a:pathLst>
                <a:path w="73568" h="37612" extrusionOk="0">
                  <a:moveTo>
                    <a:pt x="71146" y="0"/>
                  </a:moveTo>
                  <a:cubicBezTo>
                    <a:pt x="70666" y="0"/>
                    <a:pt x="70211" y="151"/>
                    <a:pt x="70242" y="464"/>
                  </a:cubicBezTo>
                  <a:cubicBezTo>
                    <a:pt x="70970" y="5499"/>
                    <a:pt x="71414" y="10566"/>
                    <a:pt x="71509" y="15633"/>
                  </a:cubicBezTo>
                  <a:cubicBezTo>
                    <a:pt x="71540" y="18008"/>
                    <a:pt x="71540" y="20415"/>
                    <a:pt x="71445" y="22822"/>
                  </a:cubicBezTo>
                  <a:cubicBezTo>
                    <a:pt x="71319" y="25229"/>
                    <a:pt x="70590" y="27794"/>
                    <a:pt x="71034" y="30201"/>
                  </a:cubicBezTo>
                  <a:cubicBezTo>
                    <a:pt x="70875" y="30201"/>
                    <a:pt x="70685" y="30232"/>
                    <a:pt x="70527" y="30296"/>
                  </a:cubicBezTo>
                  <a:cubicBezTo>
                    <a:pt x="63275" y="32608"/>
                    <a:pt x="55294" y="34223"/>
                    <a:pt x="48010" y="36471"/>
                  </a:cubicBezTo>
                  <a:lnTo>
                    <a:pt x="47915" y="36471"/>
                  </a:lnTo>
                  <a:cubicBezTo>
                    <a:pt x="46902" y="36439"/>
                    <a:pt x="45920" y="36439"/>
                    <a:pt x="44938" y="36408"/>
                  </a:cubicBezTo>
                  <a:lnTo>
                    <a:pt x="44527" y="36376"/>
                  </a:lnTo>
                  <a:cubicBezTo>
                    <a:pt x="44527" y="36408"/>
                    <a:pt x="44527" y="36408"/>
                    <a:pt x="44527" y="36408"/>
                  </a:cubicBezTo>
                  <a:cubicBezTo>
                    <a:pt x="37655" y="36281"/>
                    <a:pt x="30782" y="36059"/>
                    <a:pt x="23942" y="35648"/>
                  </a:cubicBezTo>
                  <a:cubicBezTo>
                    <a:pt x="19540" y="35394"/>
                    <a:pt x="15170" y="35078"/>
                    <a:pt x="10799" y="34698"/>
                  </a:cubicBezTo>
                  <a:cubicBezTo>
                    <a:pt x="7756" y="34446"/>
                    <a:pt x="4639" y="33974"/>
                    <a:pt x="1514" y="33974"/>
                  </a:cubicBezTo>
                  <a:cubicBezTo>
                    <a:pt x="1094" y="33974"/>
                    <a:pt x="674" y="33982"/>
                    <a:pt x="253" y="34001"/>
                  </a:cubicBezTo>
                  <a:cubicBezTo>
                    <a:pt x="95" y="34033"/>
                    <a:pt x="0" y="34128"/>
                    <a:pt x="158" y="34191"/>
                  </a:cubicBezTo>
                  <a:cubicBezTo>
                    <a:pt x="3420" y="35109"/>
                    <a:pt x="7411" y="35299"/>
                    <a:pt x="11084" y="35616"/>
                  </a:cubicBezTo>
                  <a:cubicBezTo>
                    <a:pt x="14853" y="35933"/>
                    <a:pt x="18653" y="36249"/>
                    <a:pt x="22453" y="36471"/>
                  </a:cubicBezTo>
                  <a:cubicBezTo>
                    <a:pt x="30909" y="37041"/>
                    <a:pt x="39365" y="37485"/>
                    <a:pt x="47884" y="37611"/>
                  </a:cubicBezTo>
                  <a:cubicBezTo>
                    <a:pt x="48169" y="37611"/>
                    <a:pt x="48390" y="37580"/>
                    <a:pt x="48549" y="37516"/>
                  </a:cubicBezTo>
                  <a:cubicBezTo>
                    <a:pt x="50892" y="37263"/>
                    <a:pt x="53204" y="36629"/>
                    <a:pt x="55326" y="35996"/>
                  </a:cubicBezTo>
                  <a:cubicBezTo>
                    <a:pt x="61090" y="34698"/>
                    <a:pt x="66600" y="32956"/>
                    <a:pt x="71730" y="31341"/>
                  </a:cubicBezTo>
                  <a:cubicBezTo>
                    <a:pt x="72237" y="31182"/>
                    <a:pt x="72364" y="30961"/>
                    <a:pt x="72301" y="30739"/>
                  </a:cubicBezTo>
                  <a:cubicBezTo>
                    <a:pt x="73346" y="28586"/>
                    <a:pt x="73124" y="26179"/>
                    <a:pt x="73251" y="23962"/>
                  </a:cubicBezTo>
                  <a:cubicBezTo>
                    <a:pt x="73441" y="21302"/>
                    <a:pt x="73567" y="18642"/>
                    <a:pt x="73536" y="16013"/>
                  </a:cubicBezTo>
                  <a:cubicBezTo>
                    <a:pt x="73472" y="10819"/>
                    <a:pt x="73029" y="5626"/>
                    <a:pt x="72206" y="464"/>
                  </a:cubicBezTo>
                  <a:cubicBezTo>
                    <a:pt x="72157" y="159"/>
                    <a:pt x="71638" y="0"/>
                    <a:pt x="71146" y="0"/>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89;p39">
              <a:extLst>
                <a:ext uri="{FF2B5EF4-FFF2-40B4-BE49-F238E27FC236}">
                  <a16:creationId xmlns:a16="http://schemas.microsoft.com/office/drawing/2014/main" id="{50971EF4-BFB7-9C36-5D76-18FE909C9192}"/>
                </a:ext>
              </a:extLst>
            </p:cNvPr>
            <p:cNvSpPr/>
            <p:nvPr/>
          </p:nvSpPr>
          <p:spPr>
            <a:xfrm>
              <a:off x="2203795" y="1988135"/>
              <a:ext cx="625864" cy="207725"/>
            </a:xfrm>
            <a:custGeom>
              <a:avLst/>
              <a:gdLst/>
              <a:ahLst/>
              <a:cxnLst/>
              <a:rect l="l" t="t" r="r" b="b"/>
              <a:pathLst>
                <a:path w="21187" h="7032" extrusionOk="0">
                  <a:moveTo>
                    <a:pt x="5605" y="1"/>
                  </a:moveTo>
                  <a:cubicBezTo>
                    <a:pt x="4687" y="2502"/>
                    <a:pt x="2787" y="4941"/>
                    <a:pt x="0" y="7031"/>
                  </a:cubicBezTo>
                  <a:cubicBezTo>
                    <a:pt x="7221" y="5416"/>
                    <a:pt x="14314" y="3769"/>
                    <a:pt x="21123" y="1711"/>
                  </a:cubicBezTo>
                  <a:cubicBezTo>
                    <a:pt x="21155" y="1679"/>
                    <a:pt x="21187" y="1679"/>
                    <a:pt x="21187" y="1679"/>
                  </a:cubicBezTo>
                  <a:lnTo>
                    <a:pt x="20807" y="1679"/>
                  </a:lnTo>
                  <a:cubicBezTo>
                    <a:pt x="20585" y="1679"/>
                    <a:pt x="20458" y="1616"/>
                    <a:pt x="20458" y="1552"/>
                  </a:cubicBezTo>
                  <a:cubicBezTo>
                    <a:pt x="15486" y="1077"/>
                    <a:pt x="10514" y="602"/>
                    <a:pt x="5605" y="1"/>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90;p39">
              <a:extLst>
                <a:ext uri="{FF2B5EF4-FFF2-40B4-BE49-F238E27FC236}">
                  <a16:creationId xmlns:a16="http://schemas.microsoft.com/office/drawing/2014/main" id="{3097F4D2-32B4-7F94-7EB0-064D310C2284}"/>
                </a:ext>
              </a:extLst>
            </p:cNvPr>
            <p:cNvSpPr/>
            <p:nvPr/>
          </p:nvSpPr>
          <p:spPr>
            <a:xfrm>
              <a:off x="769683" y="1334251"/>
              <a:ext cx="2091816" cy="868860"/>
            </a:xfrm>
            <a:custGeom>
              <a:avLst/>
              <a:gdLst/>
              <a:ahLst/>
              <a:cxnLst/>
              <a:rect l="l" t="t" r="r" b="b"/>
              <a:pathLst>
                <a:path w="70813" h="29413" extrusionOk="0">
                  <a:moveTo>
                    <a:pt x="70496" y="0"/>
                  </a:moveTo>
                  <a:cubicBezTo>
                    <a:pt x="70464" y="32"/>
                    <a:pt x="70432" y="32"/>
                    <a:pt x="70401" y="32"/>
                  </a:cubicBezTo>
                  <a:cubicBezTo>
                    <a:pt x="49236" y="32"/>
                    <a:pt x="28071" y="517"/>
                    <a:pt x="6932" y="517"/>
                  </a:cubicBezTo>
                  <a:cubicBezTo>
                    <a:pt x="5170" y="517"/>
                    <a:pt x="3408" y="514"/>
                    <a:pt x="1647" y="507"/>
                  </a:cubicBezTo>
                  <a:cubicBezTo>
                    <a:pt x="1520" y="507"/>
                    <a:pt x="1457" y="443"/>
                    <a:pt x="1489" y="412"/>
                  </a:cubicBezTo>
                  <a:lnTo>
                    <a:pt x="1425" y="412"/>
                  </a:lnTo>
                  <a:cubicBezTo>
                    <a:pt x="1425" y="665"/>
                    <a:pt x="1394" y="887"/>
                    <a:pt x="1394" y="1140"/>
                  </a:cubicBezTo>
                  <a:cubicBezTo>
                    <a:pt x="1235" y="3990"/>
                    <a:pt x="1109" y="6809"/>
                    <a:pt x="982" y="9627"/>
                  </a:cubicBezTo>
                  <a:cubicBezTo>
                    <a:pt x="665" y="15423"/>
                    <a:pt x="380" y="21187"/>
                    <a:pt x="95" y="26982"/>
                  </a:cubicBezTo>
                  <a:cubicBezTo>
                    <a:pt x="95" y="27045"/>
                    <a:pt x="64" y="27077"/>
                    <a:pt x="0" y="27109"/>
                  </a:cubicBezTo>
                  <a:cubicBezTo>
                    <a:pt x="14491" y="28473"/>
                    <a:pt x="28769" y="29412"/>
                    <a:pt x="43468" y="29412"/>
                  </a:cubicBezTo>
                  <a:cubicBezTo>
                    <a:pt x="44799" y="29412"/>
                    <a:pt x="46134" y="29405"/>
                    <a:pt x="47472" y="29389"/>
                  </a:cubicBezTo>
                  <a:lnTo>
                    <a:pt x="47694" y="29389"/>
                  </a:lnTo>
                  <a:cubicBezTo>
                    <a:pt x="47694" y="29389"/>
                    <a:pt x="47726" y="29357"/>
                    <a:pt x="47789" y="29357"/>
                  </a:cubicBezTo>
                  <a:lnTo>
                    <a:pt x="47821" y="29357"/>
                  </a:lnTo>
                  <a:cubicBezTo>
                    <a:pt x="50354" y="26982"/>
                    <a:pt x="52254" y="24638"/>
                    <a:pt x="53521" y="22042"/>
                  </a:cubicBezTo>
                  <a:cubicBezTo>
                    <a:pt x="53426" y="21978"/>
                    <a:pt x="53489" y="21883"/>
                    <a:pt x="53648" y="21852"/>
                  </a:cubicBezTo>
                  <a:cubicBezTo>
                    <a:pt x="53701" y="21812"/>
                    <a:pt x="53782" y="21794"/>
                    <a:pt x="53867" y="21794"/>
                  </a:cubicBezTo>
                  <a:cubicBezTo>
                    <a:pt x="53985" y="21794"/>
                    <a:pt x="54113" y="21828"/>
                    <a:pt x="54186" y="21883"/>
                  </a:cubicBezTo>
                  <a:cubicBezTo>
                    <a:pt x="59507" y="22327"/>
                    <a:pt x="64827" y="22865"/>
                    <a:pt x="70179" y="23372"/>
                  </a:cubicBezTo>
                  <a:cubicBezTo>
                    <a:pt x="70084" y="18526"/>
                    <a:pt x="70749" y="13649"/>
                    <a:pt x="70781" y="8804"/>
                  </a:cubicBezTo>
                  <a:cubicBezTo>
                    <a:pt x="70812" y="5859"/>
                    <a:pt x="70686" y="2945"/>
                    <a:pt x="70496"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91;p39">
              <a:extLst>
                <a:ext uri="{FF2B5EF4-FFF2-40B4-BE49-F238E27FC236}">
                  <a16:creationId xmlns:a16="http://schemas.microsoft.com/office/drawing/2014/main" id="{AA369AFF-6402-AE1A-3AED-8120DC117881}"/>
                </a:ext>
              </a:extLst>
            </p:cNvPr>
            <p:cNvSpPr/>
            <p:nvPr/>
          </p:nvSpPr>
          <p:spPr>
            <a:xfrm>
              <a:off x="801497" y="1149954"/>
              <a:ext cx="2050637" cy="196471"/>
            </a:xfrm>
            <a:custGeom>
              <a:avLst/>
              <a:gdLst/>
              <a:ahLst/>
              <a:cxnLst/>
              <a:rect l="l" t="t" r="r" b="b"/>
              <a:pathLst>
                <a:path w="69419" h="6651" extrusionOk="0">
                  <a:moveTo>
                    <a:pt x="68975" y="0"/>
                  </a:moveTo>
                  <a:cubicBezTo>
                    <a:pt x="52547" y="46"/>
                    <a:pt x="36036" y="305"/>
                    <a:pt x="19562" y="305"/>
                  </a:cubicBezTo>
                  <a:cubicBezTo>
                    <a:pt x="13139" y="305"/>
                    <a:pt x="6722" y="265"/>
                    <a:pt x="317" y="159"/>
                  </a:cubicBezTo>
                  <a:cubicBezTo>
                    <a:pt x="127" y="159"/>
                    <a:pt x="32" y="95"/>
                    <a:pt x="32" y="32"/>
                  </a:cubicBezTo>
                  <a:lnTo>
                    <a:pt x="0" y="32"/>
                  </a:lnTo>
                  <a:cubicBezTo>
                    <a:pt x="729" y="2217"/>
                    <a:pt x="507" y="4434"/>
                    <a:pt x="348" y="6651"/>
                  </a:cubicBezTo>
                  <a:lnTo>
                    <a:pt x="412" y="6651"/>
                  </a:lnTo>
                  <a:cubicBezTo>
                    <a:pt x="443" y="6619"/>
                    <a:pt x="475" y="6587"/>
                    <a:pt x="570" y="6587"/>
                  </a:cubicBezTo>
                  <a:cubicBezTo>
                    <a:pt x="23404" y="5954"/>
                    <a:pt x="46459" y="6207"/>
                    <a:pt x="69324" y="6049"/>
                  </a:cubicBezTo>
                  <a:cubicBezTo>
                    <a:pt x="69355" y="6049"/>
                    <a:pt x="69387" y="6049"/>
                    <a:pt x="69419" y="6081"/>
                  </a:cubicBezTo>
                  <a:cubicBezTo>
                    <a:pt x="69292" y="4054"/>
                    <a:pt x="69165" y="2027"/>
                    <a:pt x="68975"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2;p39">
              <a:extLst>
                <a:ext uri="{FF2B5EF4-FFF2-40B4-BE49-F238E27FC236}">
                  <a16:creationId xmlns:a16="http://schemas.microsoft.com/office/drawing/2014/main" id="{A38E8F3B-B67C-8FD7-E9ED-50A392A18FEA}"/>
                </a:ext>
              </a:extLst>
            </p:cNvPr>
            <p:cNvSpPr/>
            <p:nvPr/>
          </p:nvSpPr>
          <p:spPr>
            <a:xfrm>
              <a:off x="769683" y="1300841"/>
              <a:ext cx="2086174" cy="65579"/>
            </a:xfrm>
            <a:custGeom>
              <a:avLst/>
              <a:gdLst/>
              <a:ahLst/>
              <a:cxnLst/>
              <a:rect l="l" t="t" r="r" b="b"/>
              <a:pathLst>
                <a:path w="70622" h="2220" extrusionOk="0">
                  <a:moveTo>
                    <a:pt x="53697" y="0"/>
                  </a:moveTo>
                  <a:cubicBezTo>
                    <a:pt x="36077" y="0"/>
                    <a:pt x="18358" y="1139"/>
                    <a:pt x="792" y="1384"/>
                  </a:cubicBezTo>
                  <a:cubicBezTo>
                    <a:pt x="0" y="1384"/>
                    <a:pt x="32" y="1954"/>
                    <a:pt x="792" y="1986"/>
                  </a:cubicBezTo>
                  <a:cubicBezTo>
                    <a:pt x="4669" y="2154"/>
                    <a:pt x="8546" y="2220"/>
                    <a:pt x="12424" y="2220"/>
                  </a:cubicBezTo>
                  <a:cubicBezTo>
                    <a:pt x="27002" y="2220"/>
                    <a:pt x="41583" y="1285"/>
                    <a:pt x="56175" y="1285"/>
                  </a:cubicBezTo>
                  <a:cubicBezTo>
                    <a:pt x="60462" y="1285"/>
                    <a:pt x="64750" y="1366"/>
                    <a:pt x="69039" y="1574"/>
                  </a:cubicBezTo>
                  <a:cubicBezTo>
                    <a:pt x="69079" y="1576"/>
                    <a:pt x="69117" y="1577"/>
                    <a:pt x="69155" y="1577"/>
                  </a:cubicBezTo>
                  <a:cubicBezTo>
                    <a:pt x="70621" y="1577"/>
                    <a:pt x="70583" y="401"/>
                    <a:pt x="69039" y="339"/>
                  </a:cubicBezTo>
                  <a:cubicBezTo>
                    <a:pt x="63937" y="97"/>
                    <a:pt x="58821" y="0"/>
                    <a:pt x="53697"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3;p39">
              <a:extLst>
                <a:ext uri="{FF2B5EF4-FFF2-40B4-BE49-F238E27FC236}">
                  <a16:creationId xmlns:a16="http://schemas.microsoft.com/office/drawing/2014/main" id="{178E33EB-5F27-6732-9F96-FA84B4114614}"/>
                </a:ext>
              </a:extLst>
            </p:cNvPr>
            <p:cNvSpPr/>
            <p:nvPr/>
          </p:nvSpPr>
          <p:spPr>
            <a:xfrm>
              <a:off x="2069065" y="1980159"/>
              <a:ext cx="310761" cy="233455"/>
            </a:xfrm>
            <a:custGeom>
              <a:avLst/>
              <a:gdLst/>
              <a:ahLst/>
              <a:cxnLst/>
              <a:rect l="l" t="t" r="r" b="b"/>
              <a:pathLst>
                <a:path w="10520" h="7903" extrusionOk="0">
                  <a:moveTo>
                    <a:pt x="9572" y="0"/>
                  </a:moveTo>
                  <a:cubicBezTo>
                    <a:pt x="9365" y="0"/>
                    <a:pt x="9168" y="44"/>
                    <a:pt x="9058" y="144"/>
                  </a:cubicBezTo>
                  <a:cubicBezTo>
                    <a:pt x="8963" y="176"/>
                    <a:pt x="8868" y="239"/>
                    <a:pt x="8805" y="302"/>
                  </a:cubicBezTo>
                  <a:cubicBezTo>
                    <a:pt x="7601" y="1506"/>
                    <a:pt x="6366" y="2741"/>
                    <a:pt x="5163" y="3976"/>
                  </a:cubicBezTo>
                  <a:cubicBezTo>
                    <a:pt x="4054" y="5116"/>
                    <a:pt x="3009" y="6953"/>
                    <a:pt x="412" y="7459"/>
                  </a:cubicBezTo>
                  <a:cubicBezTo>
                    <a:pt x="64" y="7523"/>
                    <a:pt x="1" y="7808"/>
                    <a:pt x="286" y="7903"/>
                  </a:cubicBezTo>
                  <a:lnTo>
                    <a:pt x="697" y="7903"/>
                  </a:lnTo>
                  <a:cubicBezTo>
                    <a:pt x="1331" y="7871"/>
                    <a:pt x="1901" y="7744"/>
                    <a:pt x="2408" y="7586"/>
                  </a:cubicBezTo>
                  <a:cubicBezTo>
                    <a:pt x="2471" y="7602"/>
                    <a:pt x="2534" y="7610"/>
                    <a:pt x="2598" y="7610"/>
                  </a:cubicBezTo>
                  <a:cubicBezTo>
                    <a:pt x="2661" y="7610"/>
                    <a:pt x="2724" y="7602"/>
                    <a:pt x="2788" y="7586"/>
                  </a:cubicBezTo>
                  <a:cubicBezTo>
                    <a:pt x="4846" y="6921"/>
                    <a:pt x="5606" y="5908"/>
                    <a:pt x="6556" y="4831"/>
                  </a:cubicBezTo>
                  <a:cubicBezTo>
                    <a:pt x="7538" y="3723"/>
                    <a:pt x="8488" y="2646"/>
                    <a:pt x="9406" y="1537"/>
                  </a:cubicBezTo>
                  <a:cubicBezTo>
                    <a:pt x="9691" y="1221"/>
                    <a:pt x="9945" y="904"/>
                    <a:pt x="10230" y="587"/>
                  </a:cubicBezTo>
                  <a:cubicBezTo>
                    <a:pt x="10230" y="587"/>
                    <a:pt x="10230" y="556"/>
                    <a:pt x="10230" y="556"/>
                  </a:cubicBezTo>
                  <a:cubicBezTo>
                    <a:pt x="10261" y="524"/>
                    <a:pt x="10293" y="492"/>
                    <a:pt x="10325" y="461"/>
                  </a:cubicBezTo>
                  <a:cubicBezTo>
                    <a:pt x="10520" y="201"/>
                    <a:pt x="10020" y="0"/>
                    <a:pt x="9572"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94;p39">
              <a:extLst>
                <a:ext uri="{FF2B5EF4-FFF2-40B4-BE49-F238E27FC236}">
                  <a16:creationId xmlns:a16="http://schemas.microsoft.com/office/drawing/2014/main" id="{57CAEDBE-1538-F970-067B-E363C4FA42B0}"/>
                </a:ext>
              </a:extLst>
            </p:cNvPr>
            <p:cNvSpPr/>
            <p:nvPr/>
          </p:nvSpPr>
          <p:spPr>
            <a:xfrm>
              <a:off x="746288" y="1137075"/>
              <a:ext cx="2142329" cy="1078476"/>
            </a:xfrm>
            <a:custGeom>
              <a:avLst/>
              <a:gdLst/>
              <a:ahLst/>
              <a:cxnLst/>
              <a:rect l="l" t="t" r="r" b="b"/>
              <a:pathLst>
                <a:path w="72523" h="36509" extrusionOk="0">
                  <a:moveTo>
                    <a:pt x="54946" y="28812"/>
                  </a:moveTo>
                  <a:cubicBezTo>
                    <a:pt x="59855" y="29413"/>
                    <a:pt x="64827" y="29888"/>
                    <a:pt x="69799" y="30363"/>
                  </a:cubicBezTo>
                  <a:cubicBezTo>
                    <a:pt x="69799" y="30427"/>
                    <a:pt x="69926" y="30490"/>
                    <a:pt x="70148" y="30490"/>
                  </a:cubicBezTo>
                  <a:lnTo>
                    <a:pt x="70528" y="30490"/>
                  </a:lnTo>
                  <a:cubicBezTo>
                    <a:pt x="70528" y="30490"/>
                    <a:pt x="70496" y="30490"/>
                    <a:pt x="70464" y="30522"/>
                  </a:cubicBezTo>
                  <a:cubicBezTo>
                    <a:pt x="63655" y="32580"/>
                    <a:pt x="56562" y="34227"/>
                    <a:pt x="49341" y="35842"/>
                  </a:cubicBezTo>
                  <a:cubicBezTo>
                    <a:pt x="52128" y="33752"/>
                    <a:pt x="54028" y="31313"/>
                    <a:pt x="54946" y="28812"/>
                  </a:cubicBezTo>
                  <a:close/>
                  <a:moveTo>
                    <a:pt x="36535" y="1"/>
                  </a:moveTo>
                  <a:cubicBezTo>
                    <a:pt x="25067" y="1"/>
                    <a:pt x="13603" y="56"/>
                    <a:pt x="2186" y="310"/>
                  </a:cubicBezTo>
                  <a:cubicBezTo>
                    <a:pt x="1996" y="310"/>
                    <a:pt x="1901" y="373"/>
                    <a:pt x="1901" y="468"/>
                  </a:cubicBezTo>
                  <a:cubicBezTo>
                    <a:pt x="1901" y="531"/>
                    <a:pt x="1996" y="595"/>
                    <a:pt x="2186" y="595"/>
                  </a:cubicBezTo>
                  <a:cubicBezTo>
                    <a:pt x="8444" y="690"/>
                    <a:pt x="14715" y="726"/>
                    <a:pt x="20990" y="726"/>
                  </a:cubicBezTo>
                  <a:cubicBezTo>
                    <a:pt x="37611" y="726"/>
                    <a:pt x="54269" y="474"/>
                    <a:pt x="70844" y="405"/>
                  </a:cubicBezTo>
                  <a:cubicBezTo>
                    <a:pt x="71003" y="2431"/>
                    <a:pt x="71161" y="4458"/>
                    <a:pt x="71288" y="6517"/>
                  </a:cubicBezTo>
                  <a:cubicBezTo>
                    <a:pt x="71256" y="6485"/>
                    <a:pt x="71224" y="6485"/>
                    <a:pt x="71193" y="6485"/>
                  </a:cubicBezTo>
                  <a:cubicBezTo>
                    <a:pt x="48296" y="6612"/>
                    <a:pt x="25273" y="6390"/>
                    <a:pt x="2439" y="7023"/>
                  </a:cubicBezTo>
                  <a:cubicBezTo>
                    <a:pt x="2344" y="7023"/>
                    <a:pt x="2312" y="7055"/>
                    <a:pt x="2281" y="7087"/>
                  </a:cubicBezTo>
                  <a:cubicBezTo>
                    <a:pt x="2249" y="7118"/>
                    <a:pt x="2281" y="7182"/>
                    <a:pt x="2439" y="7182"/>
                  </a:cubicBezTo>
                  <a:cubicBezTo>
                    <a:pt x="4200" y="7189"/>
                    <a:pt x="5962" y="7192"/>
                    <a:pt x="7724" y="7192"/>
                  </a:cubicBezTo>
                  <a:cubicBezTo>
                    <a:pt x="28863" y="7192"/>
                    <a:pt x="50028" y="6707"/>
                    <a:pt x="71193" y="6707"/>
                  </a:cubicBezTo>
                  <a:cubicBezTo>
                    <a:pt x="71224" y="6707"/>
                    <a:pt x="71256" y="6707"/>
                    <a:pt x="71288" y="6675"/>
                  </a:cubicBezTo>
                  <a:cubicBezTo>
                    <a:pt x="71478" y="9620"/>
                    <a:pt x="71573" y="12534"/>
                    <a:pt x="71573" y="15447"/>
                  </a:cubicBezTo>
                  <a:cubicBezTo>
                    <a:pt x="71541" y="20324"/>
                    <a:pt x="70844" y="25201"/>
                    <a:pt x="70939" y="30047"/>
                  </a:cubicBezTo>
                  <a:cubicBezTo>
                    <a:pt x="65619" y="29540"/>
                    <a:pt x="60299" y="29002"/>
                    <a:pt x="54946" y="28558"/>
                  </a:cubicBezTo>
                  <a:cubicBezTo>
                    <a:pt x="54891" y="28503"/>
                    <a:pt x="54772" y="28469"/>
                    <a:pt x="54657" y="28469"/>
                  </a:cubicBezTo>
                  <a:cubicBezTo>
                    <a:pt x="54574" y="28469"/>
                    <a:pt x="54493" y="28487"/>
                    <a:pt x="54440" y="28527"/>
                  </a:cubicBezTo>
                  <a:cubicBezTo>
                    <a:pt x="54281" y="28558"/>
                    <a:pt x="54186" y="28653"/>
                    <a:pt x="54313" y="28717"/>
                  </a:cubicBezTo>
                  <a:cubicBezTo>
                    <a:pt x="53046" y="31313"/>
                    <a:pt x="51146" y="33657"/>
                    <a:pt x="48613" y="36032"/>
                  </a:cubicBezTo>
                  <a:lnTo>
                    <a:pt x="48581" y="36032"/>
                  </a:lnTo>
                  <a:cubicBezTo>
                    <a:pt x="48518" y="36032"/>
                    <a:pt x="48486" y="36064"/>
                    <a:pt x="48454" y="36064"/>
                  </a:cubicBezTo>
                  <a:cubicBezTo>
                    <a:pt x="48423" y="36064"/>
                    <a:pt x="48328" y="36032"/>
                    <a:pt x="48264" y="36032"/>
                  </a:cubicBezTo>
                  <a:cubicBezTo>
                    <a:pt x="46774" y="36053"/>
                    <a:pt x="45288" y="36063"/>
                    <a:pt x="43806" y="36063"/>
                  </a:cubicBezTo>
                  <a:cubicBezTo>
                    <a:pt x="29266" y="36063"/>
                    <a:pt x="15134" y="35106"/>
                    <a:pt x="792" y="33784"/>
                  </a:cubicBezTo>
                  <a:cubicBezTo>
                    <a:pt x="856" y="33752"/>
                    <a:pt x="887" y="33720"/>
                    <a:pt x="887" y="33657"/>
                  </a:cubicBezTo>
                  <a:cubicBezTo>
                    <a:pt x="1172" y="27862"/>
                    <a:pt x="1457" y="22098"/>
                    <a:pt x="1742" y="16302"/>
                  </a:cubicBezTo>
                  <a:cubicBezTo>
                    <a:pt x="1901" y="13484"/>
                    <a:pt x="2027" y="10665"/>
                    <a:pt x="2186" y="7815"/>
                  </a:cubicBezTo>
                  <a:cubicBezTo>
                    <a:pt x="2186" y="7562"/>
                    <a:pt x="2217" y="7340"/>
                    <a:pt x="2217" y="7087"/>
                  </a:cubicBezTo>
                  <a:cubicBezTo>
                    <a:pt x="2376" y="4870"/>
                    <a:pt x="2598" y="2621"/>
                    <a:pt x="1869" y="468"/>
                  </a:cubicBezTo>
                  <a:cubicBezTo>
                    <a:pt x="1837" y="436"/>
                    <a:pt x="1837" y="373"/>
                    <a:pt x="1806" y="341"/>
                  </a:cubicBezTo>
                  <a:cubicBezTo>
                    <a:pt x="1792" y="270"/>
                    <a:pt x="1674" y="237"/>
                    <a:pt x="1553" y="237"/>
                  </a:cubicBezTo>
                  <a:cubicBezTo>
                    <a:pt x="1405" y="237"/>
                    <a:pt x="1250" y="286"/>
                    <a:pt x="1267" y="373"/>
                  </a:cubicBezTo>
                  <a:cubicBezTo>
                    <a:pt x="1932" y="11457"/>
                    <a:pt x="571" y="22573"/>
                    <a:pt x="1" y="33657"/>
                  </a:cubicBezTo>
                  <a:cubicBezTo>
                    <a:pt x="1" y="33720"/>
                    <a:pt x="64" y="33752"/>
                    <a:pt x="96" y="33784"/>
                  </a:cubicBezTo>
                  <a:cubicBezTo>
                    <a:pt x="1" y="33847"/>
                    <a:pt x="1" y="33974"/>
                    <a:pt x="222" y="34005"/>
                  </a:cubicBezTo>
                  <a:cubicBezTo>
                    <a:pt x="13963" y="35828"/>
                    <a:pt x="28499" y="36509"/>
                    <a:pt x="42752" y="36509"/>
                  </a:cubicBezTo>
                  <a:cubicBezTo>
                    <a:pt x="44595" y="36509"/>
                    <a:pt x="46433" y="36497"/>
                    <a:pt x="48264" y="36475"/>
                  </a:cubicBezTo>
                  <a:cubicBezTo>
                    <a:pt x="48486" y="36475"/>
                    <a:pt x="48613" y="36412"/>
                    <a:pt x="48644" y="36317"/>
                  </a:cubicBezTo>
                  <a:cubicBezTo>
                    <a:pt x="48676" y="36317"/>
                    <a:pt x="48708" y="36317"/>
                    <a:pt x="48739" y="36285"/>
                  </a:cubicBezTo>
                  <a:lnTo>
                    <a:pt x="48803" y="36285"/>
                  </a:lnTo>
                  <a:cubicBezTo>
                    <a:pt x="56593" y="35019"/>
                    <a:pt x="64004" y="33055"/>
                    <a:pt x="70939" y="30902"/>
                  </a:cubicBezTo>
                  <a:cubicBezTo>
                    <a:pt x="71098" y="30838"/>
                    <a:pt x="71161" y="30743"/>
                    <a:pt x="71129" y="30680"/>
                  </a:cubicBezTo>
                  <a:cubicBezTo>
                    <a:pt x="71288" y="30680"/>
                    <a:pt x="71446" y="30648"/>
                    <a:pt x="71478" y="30553"/>
                  </a:cubicBezTo>
                  <a:cubicBezTo>
                    <a:pt x="71478" y="30490"/>
                    <a:pt x="71509" y="30427"/>
                    <a:pt x="71509" y="30363"/>
                  </a:cubicBezTo>
                  <a:cubicBezTo>
                    <a:pt x="71573" y="30300"/>
                    <a:pt x="71573" y="30237"/>
                    <a:pt x="71541" y="30173"/>
                  </a:cubicBezTo>
                  <a:cubicBezTo>
                    <a:pt x="72523" y="25328"/>
                    <a:pt x="72301" y="20356"/>
                    <a:pt x="72301" y="15447"/>
                  </a:cubicBezTo>
                  <a:cubicBezTo>
                    <a:pt x="72269" y="10444"/>
                    <a:pt x="72143" y="5377"/>
                    <a:pt x="71636" y="373"/>
                  </a:cubicBezTo>
                  <a:cubicBezTo>
                    <a:pt x="71636" y="246"/>
                    <a:pt x="71446" y="183"/>
                    <a:pt x="71288" y="183"/>
                  </a:cubicBezTo>
                  <a:cubicBezTo>
                    <a:pt x="71256" y="88"/>
                    <a:pt x="71129" y="25"/>
                    <a:pt x="70908" y="25"/>
                  </a:cubicBezTo>
                  <a:cubicBezTo>
                    <a:pt x="68367" y="32"/>
                    <a:pt x="65825" y="34"/>
                    <a:pt x="63281" y="34"/>
                  </a:cubicBezTo>
                  <a:cubicBezTo>
                    <a:pt x="54377" y="34"/>
                    <a:pt x="45455" y="1"/>
                    <a:pt x="36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821;p39">
            <a:extLst>
              <a:ext uri="{FF2B5EF4-FFF2-40B4-BE49-F238E27FC236}">
                <a16:creationId xmlns:a16="http://schemas.microsoft.com/office/drawing/2014/main" id="{71AA2AC6-8974-C93F-B7F2-559F47A49B27}"/>
              </a:ext>
            </a:extLst>
          </p:cNvPr>
          <p:cNvSpPr txBox="1"/>
          <p:nvPr/>
        </p:nvSpPr>
        <p:spPr>
          <a:xfrm>
            <a:off x="3956267" y="1666079"/>
            <a:ext cx="1847903"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Roboto"/>
                <a:ea typeface="Roboto"/>
                <a:cs typeface="Roboto"/>
                <a:sym typeface="Roboto"/>
              </a:rPr>
              <a:t>Tiền xử lý dữ liệu nhãn ‘Y’ trước khi huấn luyện</a:t>
            </a:r>
            <a:endParaRPr>
              <a:latin typeface="Roboto"/>
              <a:ea typeface="Roboto"/>
              <a:cs typeface="Roboto"/>
              <a:sym typeface="Roboto"/>
            </a:endParaRPr>
          </a:p>
        </p:txBody>
      </p:sp>
      <p:sp>
        <p:nvSpPr>
          <p:cNvPr id="14" name="Google Shape;898;p41">
            <a:extLst>
              <a:ext uri="{FF2B5EF4-FFF2-40B4-BE49-F238E27FC236}">
                <a16:creationId xmlns:a16="http://schemas.microsoft.com/office/drawing/2014/main" id="{675C46AB-850D-7C70-B3CE-FB7BE34DCE8C}"/>
              </a:ext>
            </a:extLst>
          </p:cNvPr>
          <p:cNvSpPr/>
          <p:nvPr/>
        </p:nvSpPr>
        <p:spPr>
          <a:xfrm rot="19354661">
            <a:off x="3322999" y="1785662"/>
            <a:ext cx="563607" cy="82190"/>
          </a:xfrm>
          <a:custGeom>
            <a:avLst/>
            <a:gdLst/>
            <a:ahLst/>
            <a:cxnLst/>
            <a:rect l="l" t="t" r="r" b="b"/>
            <a:pathLst>
              <a:path w="24633" h="4568" extrusionOk="0">
                <a:moveTo>
                  <a:pt x="11290" y="1"/>
                </a:moveTo>
                <a:cubicBezTo>
                  <a:pt x="7396" y="1"/>
                  <a:pt x="3523" y="819"/>
                  <a:pt x="89" y="2598"/>
                </a:cubicBezTo>
                <a:cubicBezTo>
                  <a:pt x="1" y="2627"/>
                  <a:pt x="48" y="2792"/>
                  <a:pt x="156" y="2792"/>
                </a:cubicBezTo>
                <a:cubicBezTo>
                  <a:pt x="165" y="2792"/>
                  <a:pt x="174" y="2791"/>
                  <a:pt x="184" y="2788"/>
                </a:cubicBezTo>
                <a:cubicBezTo>
                  <a:pt x="3975" y="1401"/>
                  <a:pt x="7879" y="629"/>
                  <a:pt x="11761" y="629"/>
                </a:cubicBezTo>
                <a:cubicBezTo>
                  <a:pt x="15855" y="629"/>
                  <a:pt x="19924" y="1488"/>
                  <a:pt x="23809" y="3390"/>
                </a:cubicBezTo>
                <a:cubicBezTo>
                  <a:pt x="22859" y="3675"/>
                  <a:pt x="21909" y="3897"/>
                  <a:pt x="20927" y="4087"/>
                </a:cubicBezTo>
                <a:cubicBezTo>
                  <a:pt x="20630" y="4146"/>
                  <a:pt x="20723" y="4567"/>
                  <a:pt x="20997" y="4567"/>
                </a:cubicBezTo>
                <a:cubicBezTo>
                  <a:pt x="21015" y="4567"/>
                  <a:pt x="21034" y="4566"/>
                  <a:pt x="21054" y="4562"/>
                </a:cubicBezTo>
                <a:cubicBezTo>
                  <a:pt x="22194" y="4372"/>
                  <a:pt x="23302" y="4118"/>
                  <a:pt x="24379" y="3770"/>
                </a:cubicBezTo>
                <a:cubicBezTo>
                  <a:pt x="24569" y="3707"/>
                  <a:pt x="24632" y="3485"/>
                  <a:pt x="24506" y="3327"/>
                </a:cubicBezTo>
                <a:cubicBezTo>
                  <a:pt x="23840" y="2535"/>
                  <a:pt x="23112" y="1806"/>
                  <a:pt x="22352" y="1110"/>
                </a:cubicBezTo>
                <a:cubicBezTo>
                  <a:pt x="22298" y="1069"/>
                  <a:pt x="22240" y="1052"/>
                  <a:pt x="22184" y="1052"/>
                </a:cubicBezTo>
                <a:cubicBezTo>
                  <a:pt x="21978" y="1052"/>
                  <a:pt x="21804" y="1290"/>
                  <a:pt x="22004" y="1490"/>
                </a:cubicBezTo>
                <a:cubicBezTo>
                  <a:pt x="22289" y="1806"/>
                  <a:pt x="22605" y="2123"/>
                  <a:pt x="22922" y="2440"/>
                </a:cubicBezTo>
                <a:cubicBezTo>
                  <a:pt x="19325" y="866"/>
                  <a:pt x="15296" y="1"/>
                  <a:pt x="112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Picture 15">
            <a:extLst>
              <a:ext uri="{FF2B5EF4-FFF2-40B4-BE49-F238E27FC236}">
                <a16:creationId xmlns:a16="http://schemas.microsoft.com/office/drawing/2014/main" id="{F19F56AB-2239-7549-3587-E36924FF9735}"/>
              </a:ext>
            </a:extLst>
          </p:cNvPr>
          <p:cNvPicPr>
            <a:picLocks noChangeAspect="1"/>
          </p:cNvPicPr>
          <p:nvPr/>
        </p:nvPicPr>
        <p:blipFill>
          <a:blip r:embed="rId2"/>
          <a:stretch>
            <a:fillRect/>
          </a:stretch>
        </p:blipFill>
        <p:spPr>
          <a:xfrm>
            <a:off x="93023" y="1388823"/>
            <a:ext cx="3162741" cy="790685"/>
          </a:xfrm>
          <a:prstGeom prst="rect">
            <a:avLst/>
          </a:prstGeom>
        </p:spPr>
      </p:pic>
      <p:pic>
        <p:nvPicPr>
          <p:cNvPr id="18" name="Picture 17">
            <a:extLst>
              <a:ext uri="{FF2B5EF4-FFF2-40B4-BE49-F238E27FC236}">
                <a16:creationId xmlns:a16="http://schemas.microsoft.com/office/drawing/2014/main" id="{35B76777-50E5-1777-EC6F-74F67A933991}"/>
              </a:ext>
            </a:extLst>
          </p:cNvPr>
          <p:cNvPicPr>
            <a:picLocks noChangeAspect="1"/>
          </p:cNvPicPr>
          <p:nvPr/>
        </p:nvPicPr>
        <p:blipFill>
          <a:blip r:embed="rId3"/>
          <a:stretch>
            <a:fillRect/>
          </a:stretch>
        </p:blipFill>
        <p:spPr>
          <a:xfrm>
            <a:off x="81478" y="2556331"/>
            <a:ext cx="6458851" cy="523948"/>
          </a:xfrm>
          <a:prstGeom prst="rect">
            <a:avLst/>
          </a:prstGeom>
        </p:spPr>
      </p:pic>
      <p:grpSp>
        <p:nvGrpSpPr>
          <p:cNvPr id="19" name="Google Shape;787;p39">
            <a:extLst>
              <a:ext uri="{FF2B5EF4-FFF2-40B4-BE49-F238E27FC236}">
                <a16:creationId xmlns:a16="http://schemas.microsoft.com/office/drawing/2014/main" id="{0BBC6F1E-CEBA-F6DD-0E52-4D8AE1213D48}"/>
              </a:ext>
            </a:extLst>
          </p:cNvPr>
          <p:cNvGrpSpPr/>
          <p:nvPr/>
        </p:nvGrpSpPr>
        <p:grpSpPr>
          <a:xfrm>
            <a:off x="6935429" y="1762427"/>
            <a:ext cx="1807923" cy="1139503"/>
            <a:chOff x="746288" y="1137075"/>
            <a:chExt cx="2189121" cy="1112122"/>
          </a:xfrm>
        </p:grpSpPr>
        <p:sp>
          <p:nvSpPr>
            <p:cNvPr id="20" name="Google Shape;788;p39">
              <a:extLst>
                <a:ext uri="{FF2B5EF4-FFF2-40B4-BE49-F238E27FC236}">
                  <a16:creationId xmlns:a16="http://schemas.microsoft.com/office/drawing/2014/main" id="{35E81A19-013D-0FBF-98FE-9584663C1FA7}"/>
                </a:ext>
              </a:extLst>
            </p:cNvPr>
            <p:cNvSpPr/>
            <p:nvPr/>
          </p:nvSpPr>
          <p:spPr>
            <a:xfrm>
              <a:off x="762209" y="1138138"/>
              <a:ext cx="2173199" cy="1111058"/>
            </a:xfrm>
            <a:custGeom>
              <a:avLst/>
              <a:gdLst/>
              <a:ahLst/>
              <a:cxnLst/>
              <a:rect l="l" t="t" r="r" b="b"/>
              <a:pathLst>
                <a:path w="73568" h="37612" extrusionOk="0">
                  <a:moveTo>
                    <a:pt x="71146" y="0"/>
                  </a:moveTo>
                  <a:cubicBezTo>
                    <a:pt x="70666" y="0"/>
                    <a:pt x="70211" y="151"/>
                    <a:pt x="70242" y="464"/>
                  </a:cubicBezTo>
                  <a:cubicBezTo>
                    <a:pt x="70970" y="5499"/>
                    <a:pt x="71414" y="10566"/>
                    <a:pt x="71509" y="15633"/>
                  </a:cubicBezTo>
                  <a:cubicBezTo>
                    <a:pt x="71540" y="18008"/>
                    <a:pt x="71540" y="20415"/>
                    <a:pt x="71445" y="22822"/>
                  </a:cubicBezTo>
                  <a:cubicBezTo>
                    <a:pt x="71319" y="25229"/>
                    <a:pt x="70590" y="27794"/>
                    <a:pt x="71034" y="30201"/>
                  </a:cubicBezTo>
                  <a:cubicBezTo>
                    <a:pt x="70875" y="30201"/>
                    <a:pt x="70685" y="30232"/>
                    <a:pt x="70527" y="30296"/>
                  </a:cubicBezTo>
                  <a:cubicBezTo>
                    <a:pt x="63275" y="32608"/>
                    <a:pt x="55294" y="34223"/>
                    <a:pt x="48010" y="36471"/>
                  </a:cubicBezTo>
                  <a:lnTo>
                    <a:pt x="47915" y="36471"/>
                  </a:lnTo>
                  <a:cubicBezTo>
                    <a:pt x="46902" y="36439"/>
                    <a:pt x="45920" y="36439"/>
                    <a:pt x="44938" y="36408"/>
                  </a:cubicBezTo>
                  <a:lnTo>
                    <a:pt x="44527" y="36376"/>
                  </a:lnTo>
                  <a:cubicBezTo>
                    <a:pt x="44527" y="36408"/>
                    <a:pt x="44527" y="36408"/>
                    <a:pt x="44527" y="36408"/>
                  </a:cubicBezTo>
                  <a:cubicBezTo>
                    <a:pt x="37655" y="36281"/>
                    <a:pt x="30782" y="36059"/>
                    <a:pt x="23942" y="35648"/>
                  </a:cubicBezTo>
                  <a:cubicBezTo>
                    <a:pt x="19540" y="35394"/>
                    <a:pt x="15170" y="35078"/>
                    <a:pt x="10799" y="34698"/>
                  </a:cubicBezTo>
                  <a:cubicBezTo>
                    <a:pt x="7756" y="34446"/>
                    <a:pt x="4639" y="33974"/>
                    <a:pt x="1514" y="33974"/>
                  </a:cubicBezTo>
                  <a:cubicBezTo>
                    <a:pt x="1094" y="33974"/>
                    <a:pt x="674" y="33982"/>
                    <a:pt x="253" y="34001"/>
                  </a:cubicBezTo>
                  <a:cubicBezTo>
                    <a:pt x="95" y="34033"/>
                    <a:pt x="0" y="34128"/>
                    <a:pt x="158" y="34191"/>
                  </a:cubicBezTo>
                  <a:cubicBezTo>
                    <a:pt x="3420" y="35109"/>
                    <a:pt x="7411" y="35299"/>
                    <a:pt x="11084" y="35616"/>
                  </a:cubicBezTo>
                  <a:cubicBezTo>
                    <a:pt x="14853" y="35933"/>
                    <a:pt x="18653" y="36249"/>
                    <a:pt x="22453" y="36471"/>
                  </a:cubicBezTo>
                  <a:cubicBezTo>
                    <a:pt x="30909" y="37041"/>
                    <a:pt x="39365" y="37485"/>
                    <a:pt x="47884" y="37611"/>
                  </a:cubicBezTo>
                  <a:cubicBezTo>
                    <a:pt x="48169" y="37611"/>
                    <a:pt x="48390" y="37580"/>
                    <a:pt x="48549" y="37516"/>
                  </a:cubicBezTo>
                  <a:cubicBezTo>
                    <a:pt x="50892" y="37263"/>
                    <a:pt x="53204" y="36629"/>
                    <a:pt x="55326" y="35996"/>
                  </a:cubicBezTo>
                  <a:cubicBezTo>
                    <a:pt x="61090" y="34698"/>
                    <a:pt x="66600" y="32956"/>
                    <a:pt x="71730" y="31341"/>
                  </a:cubicBezTo>
                  <a:cubicBezTo>
                    <a:pt x="72237" y="31182"/>
                    <a:pt x="72364" y="30961"/>
                    <a:pt x="72301" y="30739"/>
                  </a:cubicBezTo>
                  <a:cubicBezTo>
                    <a:pt x="73346" y="28586"/>
                    <a:pt x="73124" y="26179"/>
                    <a:pt x="73251" y="23962"/>
                  </a:cubicBezTo>
                  <a:cubicBezTo>
                    <a:pt x="73441" y="21302"/>
                    <a:pt x="73567" y="18642"/>
                    <a:pt x="73536" y="16013"/>
                  </a:cubicBezTo>
                  <a:cubicBezTo>
                    <a:pt x="73472" y="10819"/>
                    <a:pt x="73029" y="5626"/>
                    <a:pt x="72206" y="464"/>
                  </a:cubicBezTo>
                  <a:cubicBezTo>
                    <a:pt x="72157" y="159"/>
                    <a:pt x="71638" y="0"/>
                    <a:pt x="71146" y="0"/>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89;p39">
              <a:extLst>
                <a:ext uri="{FF2B5EF4-FFF2-40B4-BE49-F238E27FC236}">
                  <a16:creationId xmlns:a16="http://schemas.microsoft.com/office/drawing/2014/main" id="{BD61ECAD-5BC8-D5B0-340B-E08305691ED4}"/>
                </a:ext>
              </a:extLst>
            </p:cNvPr>
            <p:cNvSpPr/>
            <p:nvPr/>
          </p:nvSpPr>
          <p:spPr>
            <a:xfrm>
              <a:off x="2203795" y="1988135"/>
              <a:ext cx="625864" cy="207725"/>
            </a:xfrm>
            <a:custGeom>
              <a:avLst/>
              <a:gdLst/>
              <a:ahLst/>
              <a:cxnLst/>
              <a:rect l="l" t="t" r="r" b="b"/>
              <a:pathLst>
                <a:path w="21187" h="7032" extrusionOk="0">
                  <a:moveTo>
                    <a:pt x="5605" y="1"/>
                  </a:moveTo>
                  <a:cubicBezTo>
                    <a:pt x="4687" y="2502"/>
                    <a:pt x="2787" y="4941"/>
                    <a:pt x="0" y="7031"/>
                  </a:cubicBezTo>
                  <a:cubicBezTo>
                    <a:pt x="7221" y="5416"/>
                    <a:pt x="14314" y="3769"/>
                    <a:pt x="21123" y="1711"/>
                  </a:cubicBezTo>
                  <a:cubicBezTo>
                    <a:pt x="21155" y="1679"/>
                    <a:pt x="21187" y="1679"/>
                    <a:pt x="21187" y="1679"/>
                  </a:cubicBezTo>
                  <a:lnTo>
                    <a:pt x="20807" y="1679"/>
                  </a:lnTo>
                  <a:cubicBezTo>
                    <a:pt x="20585" y="1679"/>
                    <a:pt x="20458" y="1616"/>
                    <a:pt x="20458" y="1552"/>
                  </a:cubicBezTo>
                  <a:cubicBezTo>
                    <a:pt x="15486" y="1077"/>
                    <a:pt x="10514" y="602"/>
                    <a:pt x="5605" y="1"/>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0;p39">
              <a:extLst>
                <a:ext uri="{FF2B5EF4-FFF2-40B4-BE49-F238E27FC236}">
                  <a16:creationId xmlns:a16="http://schemas.microsoft.com/office/drawing/2014/main" id="{62DBCDCC-5887-302A-487E-ABA498712AF1}"/>
                </a:ext>
              </a:extLst>
            </p:cNvPr>
            <p:cNvSpPr/>
            <p:nvPr/>
          </p:nvSpPr>
          <p:spPr>
            <a:xfrm>
              <a:off x="769683" y="1334251"/>
              <a:ext cx="2091816" cy="868860"/>
            </a:xfrm>
            <a:custGeom>
              <a:avLst/>
              <a:gdLst/>
              <a:ahLst/>
              <a:cxnLst/>
              <a:rect l="l" t="t" r="r" b="b"/>
              <a:pathLst>
                <a:path w="70813" h="29413" extrusionOk="0">
                  <a:moveTo>
                    <a:pt x="70496" y="0"/>
                  </a:moveTo>
                  <a:cubicBezTo>
                    <a:pt x="70464" y="32"/>
                    <a:pt x="70432" y="32"/>
                    <a:pt x="70401" y="32"/>
                  </a:cubicBezTo>
                  <a:cubicBezTo>
                    <a:pt x="49236" y="32"/>
                    <a:pt x="28071" y="517"/>
                    <a:pt x="6932" y="517"/>
                  </a:cubicBezTo>
                  <a:cubicBezTo>
                    <a:pt x="5170" y="517"/>
                    <a:pt x="3408" y="514"/>
                    <a:pt x="1647" y="507"/>
                  </a:cubicBezTo>
                  <a:cubicBezTo>
                    <a:pt x="1520" y="507"/>
                    <a:pt x="1457" y="443"/>
                    <a:pt x="1489" y="412"/>
                  </a:cubicBezTo>
                  <a:lnTo>
                    <a:pt x="1425" y="412"/>
                  </a:lnTo>
                  <a:cubicBezTo>
                    <a:pt x="1425" y="665"/>
                    <a:pt x="1394" y="887"/>
                    <a:pt x="1394" y="1140"/>
                  </a:cubicBezTo>
                  <a:cubicBezTo>
                    <a:pt x="1235" y="3990"/>
                    <a:pt x="1109" y="6809"/>
                    <a:pt x="982" y="9627"/>
                  </a:cubicBezTo>
                  <a:cubicBezTo>
                    <a:pt x="665" y="15423"/>
                    <a:pt x="380" y="21187"/>
                    <a:pt x="95" y="26982"/>
                  </a:cubicBezTo>
                  <a:cubicBezTo>
                    <a:pt x="95" y="27045"/>
                    <a:pt x="64" y="27077"/>
                    <a:pt x="0" y="27109"/>
                  </a:cubicBezTo>
                  <a:cubicBezTo>
                    <a:pt x="14491" y="28473"/>
                    <a:pt x="28769" y="29412"/>
                    <a:pt x="43468" y="29412"/>
                  </a:cubicBezTo>
                  <a:cubicBezTo>
                    <a:pt x="44799" y="29412"/>
                    <a:pt x="46134" y="29405"/>
                    <a:pt x="47472" y="29389"/>
                  </a:cubicBezTo>
                  <a:lnTo>
                    <a:pt x="47694" y="29389"/>
                  </a:lnTo>
                  <a:cubicBezTo>
                    <a:pt x="47694" y="29389"/>
                    <a:pt x="47726" y="29357"/>
                    <a:pt x="47789" y="29357"/>
                  </a:cubicBezTo>
                  <a:lnTo>
                    <a:pt x="47821" y="29357"/>
                  </a:lnTo>
                  <a:cubicBezTo>
                    <a:pt x="50354" y="26982"/>
                    <a:pt x="52254" y="24638"/>
                    <a:pt x="53521" y="22042"/>
                  </a:cubicBezTo>
                  <a:cubicBezTo>
                    <a:pt x="53426" y="21978"/>
                    <a:pt x="53489" y="21883"/>
                    <a:pt x="53648" y="21852"/>
                  </a:cubicBezTo>
                  <a:cubicBezTo>
                    <a:pt x="53701" y="21812"/>
                    <a:pt x="53782" y="21794"/>
                    <a:pt x="53867" y="21794"/>
                  </a:cubicBezTo>
                  <a:cubicBezTo>
                    <a:pt x="53985" y="21794"/>
                    <a:pt x="54113" y="21828"/>
                    <a:pt x="54186" y="21883"/>
                  </a:cubicBezTo>
                  <a:cubicBezTo>
                    <a:pt x="59507" y="22327"/>
                    <a:pt x="64827" y="22865"/>
                    <a:pt x="70179" y="23372"/>
                  </a:cubicBezTo>
                  <a:cubicBezTo>
                    <a:pt x="70084" y="18526"/>
                    <a:pt x="70749" y="13649"/>
                    <a:pt x="70781" y="8804"/>
                  </a:cubicBezTo>
                  <a:cubicBezTo>
                    <a:pt x="70812" y="5859"/>
                    <a:pt x="70686" y="2945"/>
                    <a:pt x="70496"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1;p39">
              <a:extLst>
                <a:ext uri="{FF2B5EF4-FFF2-40B4-BE49-F238E27FC236}">
                  <a16:creationId xmlns:a16="http://schemas.microsoft.com/office/drawing/2014/main" id="{602FC45F-5471-C27D-C552-9009735A99FA}"/>
                </a:ext>
              </a:extLst>
            </p:cNvPr>
            <p:cNvSpPr/>
            <p:nvPr/>
          </p:nvSpPr>
          <p:spPr>
            <a:xfrm>
              <a:off x="801497" y="1149954"/>
              <a:ext cx="2050637" cy="196471"/>
            </a:xfrm>
            <a:custGeom>
              <a:avLst/>
              <a:gdLst/>
              <a:ahLst/>
              <a:cxnLst/>
              <a:rect l="l" t="t" r="r" b="b"/>
              <a:pathLst>
                <a:path w="69419" h="6651" extrusionOk="0">
                  <a:moveTo>
                    <a:pt x="68975" y="0"/>
                  </a:moveTo>
                  <a:cubicBezTo>
                    <a:pt x="52547" y="46"/>
                    <a:pt x="36036" y="305"/>
                    <a:pt x="19562" y="305"/>
                  </a:cubicBezTo>
                  <a:cubicBezTo>
                    <a:pt x="13139" y="305"/>
                    <a:pt x="6722" y="265"/>
                    <a:pt x="317" y="159"/>
                  </a:cubicBezTo>
                  <a:cubicBezTo>
                    <a:pt x="127" y="159"/>
                    <a:pt x="32" y="95"/>
                    <a:pt x="32" y="32"/>
                  </a:cubicBezTo>
                  <a:lnTo>
                    <a:pt x="0" y="32"/>
                  </a:lnTo>
                  <a:cubicBezTo>
                    <a:pt x="729" y="2217"/>
                    <a:pt x="507" y="4434"/>
                    <a:pt x="348" y="6651"/>
                  </a:cubicBezTo>
                  <a:lnTo>
                    <a:pt x="412" y="6651"/>
                  </a:lnTo>
                  <a:cubicBezTo>
                    <a:pt x="443" y="6619"/>
                    <a:pt x="475" y="6587"/>
                    <a:pt x="570" y="6587"/>
                  </a:cubicBezTo>
                  <a:cubicBezTo>
                    <a:pt x="23404" y="5954"/>
                    <a:pt x="46459" y="6207"/>
                    <a:pt x="69324" y="6049"/>
                  </a:cubicBezTo>
                  <a:cubicBezTo>
                    <a:pt x="69355" y="6049"/>
                    <a:pt x="69387" y="6049"/>
                    <a:pt x="69419" y="6081"/>
                  </a:cubicBezTo>
                  <a:cubicBezTo>
                    <a:pt x="69292" y="4054"/>
                    <a:pt x="69165" y="2027"/>
                    <a:pt x="68975"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2;p39">
              <a:extLst>
                <a:ext uri="{FF2B5EF4-FFF2-40B4-BE49-F238E27FC236}">
                  <a16:creationId xmlns:a16="http://schemas.microsoft.com/office/drawing/2014/main" id="{6422FA93-558E-9AE9-F5B7-B4AAE10A684A}"/>
                </a:ext>
              </a:extLst>
            </p:cNvPr>
            <p:cNvSpPr/>
            <p:nvPr/>
          </p:nvSpPr>
          <p:spPr>
            <a:xfrm>
              <a:off x="769683" y="1300841"/>
              <a:ext cx="2086174" cy="65579"/>
            </a:xfrm>
            <a:custGeom>
              <a:avLst/>
              <a:gdLst/>
              <a:ahLst/>
              <a:cxnLst/>
              <a:rect l="l" t="t" r="r" b="b"/>
              <a:pathLst>
                <a:path w="70622" h="2220" extrusionOk="0">
                  <a:moveTo>
                    <a:pt x="53697" y="0"/>
                  </a:moveTo>
                  <a:cubicBezTo>
                    <a:pt x="36077" y="0"/>
                    <a:pt x="18358" y="1139"/>
                    <a:pt x="792" y="1384"/>
                  </a:cubicBezTo>
                  <a:cubicBezTo>
                    <a:pt x="0" y="1384"/>
                    <a:pt x="32" y="1954"/>
                    <a:pt x="792" y="1986"/>
                  </a:cubicBezTo>
                  <a:cubicBezTo>
                    <a:pt x="4669" y="2154"/>
                    <a:pt x="8546" y="2220"/>
                    <a:pt x="12424" y="2220"/>
                  </a:cubicBezTo>
                  <a:cubicBezTo>
                    <a:pt x="27002" y="2220"/>
                    <a:pt x="41583" y="1285"/>
                    <a:pt x="56175" y="1285"/>
                  </a:cubicBezTo>
                  <a:cubicBezTo>
                    <a:pt x="60462" y="1285"/>
                    <a:pt x="64750" y="1366"/>
                    <a:pt x="69039" y="1574"/>
                  </a:cubicBezTo>
                  <a:cubicBezTo>
                    <a:pt x="69079" y="1576"/>
                    <a:pt x="69117" y="1577"/>
                    <a:pt x="69155" y="1577"/>
                  </a:cubicBezTo>
                  <a:cubicBezTo>
                    <a:pt x="70621" y="1577"/>
                    <a:pt x="70583" y="401"/>
                    <a:pt x="69039" y="339"/>
                  </a:cubicBezTo>
                  <a:cubicBezTo>
                    <a:pt x="63937" y="97"/>
                    <a:pt x="58821" y="0"/>
                    <a:pt x="53697"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93;p39">
              <a:extLst>
                <a:ext uri="{FF2B5EF4-FFF2-40B4-BE49-F238E27FC236}">
                  <a16:creationId xmlns:a16="http://schemas.microsoft.com/office/drawing/2014/main" id="{63723D2B-F544-B342-72C7-55E1231D7AE4}"/>
                </a:ext>
              </a:extLst>
            </p:cNvPr>
            <p:cNvSpPr/>
            <p:nvPr/>
          </p:nvSpPr>
          <p:spPr>
            <a:xfrm>
              <a:off x="2069065" y="1980159"/>
              <a:ext cx="310761" cy="233455"/>
            </a:xfrm>
            <a:custGeom>
              <a:avLst/>
              <a:gdLst/>
              <a:ahLst/>
              <a:cxnLst/>
              <a:rect l="l" t="t" r="r" b="b"/>
              <a:pathLst>
                <a:path w="10520" h="7903" extrusionOk="0">
                  <a:moveTo>
                    <a:pt x="9572" y="0"/>
                  </a:moveTo>
                  <a:cubicBezTo>
                    <a:pt x="9365" y="0"/>
                    <a:pt x="9168" y="44"/>
                    <a:pt x="9058" y="144"/>
                  </a:cubicBezTo>
                  <a:cubicBezTo>
                    <a:pt x="8963" y="176"/>
                    <a:pt x="8868" y="239"/>
                    <a:pt x="8805" y="302"/>
                  </a:cubicBezTo>
                  <a:cubicBezTo>
                    <a:pt x="7601" y="1506"/>
                    <a:pt x="6366" y="2741"/>
                    <a:pt x="5163" y="3976"/>
                  </a:cubicBezTo>
                  <a:cubicBezTo>
                    <a:pt x="4054" y="5116"/>
                    <a:pt x="3009" y="6953"/>
                    <a:pt x="412" y="7459"/>
                  </a:cubicBezTo>
                  <a:cubicBezTo>
                    <a:pt x="64" y="7523"/>
                    <a:pt x="1" y="7808"/>
                    <a:pt x="286" y="7903"/>
                  </a:cubicBezTo>
                  <a:lnTo>
                    <a:pt x="697" y="7903"/>
                  </a:lnTo>
                  <a:cubicBezTo>
                    <a:pt x="1331" y="7871"/>
                    <a:pt x="1901" y="7744"/>
                    <a:pt x="2408" y="7586"/>
                  </a:cubicBezTo>
                  <a:cubicBezTo>
                    <a:pt x="2471" y="7602"/>
                    <a:pt x="2534" y="7610"/>
                    <a:pt x="2598" y="7610"/>
                  </a:cubicBezTo>
                  <a:cubicBezTo>
                    <a:pt x="2661" y="7610"/>
                    <a:pt x="2724" y="7602"/>
                    <a:pt x="2788" y="7586"/>
                  </a:cubicBezTo>
                  <a:cubicBezTo>
                    <a:pt x="4846" y="6921"/>
                    <a:pt x="5606" y="5908"/>
                    <a:pt x="6556" y="4831"/>
                  </a:cubicBezTo>
                  <a:cubicBezTo>
                    <a:pt x="7538" y="3723"/>
                    <a:pt x="8488" y="2646"/>
                    <a:pt x="9406" y="1537"/>
                  </a:cubicBezTo>
                  <a:cubicBezTo>
                    <a:pt x="9691" y="1221"/>
                    <a:pt x="9945" y="904"/>
                    <a:pt x="10230" y="587"/>
                  </a:cubicBezTo>
                  <a:cubicBezTo>
                    <a:pt x="10230" y="587"/>
                    <a:pt x="10230" y="556"/>
                    <a:pt x="10230" y="556"/>
                  </a:cubicBezTo>
                  <a:cubicBezTo>
                    <a:pt x="10261" y="524"/>
                    <a:pt x="10293" y="492"/>
                    <a:pt x="10325" y="461"/>
                  </a:cubicBezTo>
                  <a:cubicBezTo>
                    <a:pt x="10520" y="201"/>
                    <a:pt x="10020" y="0"/>
                    <a:pt x="9572"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94;p39">
              <a:extLst>
                <a:ext uri="{FF2B5EF4-FFF2-40B4-BE49-F238E27FC236}">
                  <a16:creationId xmlns:a16="http://schemas.microsoft.com/office/drawing/2014/main" id="{7CE9C9DE-B52A-4CB8-AFD6-A02D8ABD6CCF}"/>
                </a:ext>
              </a:extLst>
            </p:cNvPr>
            <p:cNvSpPr/>
            <p:nvPr/>
          </p:nvSpPr>
          <p:spPr>
            <a:xfrm>
              <a:off x="746288" y="1137075"/>
              <a:ext cx="2142329" cy="1078476"/>
            </a:xfrm>
            <a:custGeom>
              <a:avLst/>
              <a:gdLst/>
              <a:ahLst/>
              <a:cxnLst/>
              <a:rect l="l" t="t" r="r" b="b"/>
              <a:pathLst>
                <a:path w="72523" h="36509" extrusionOk="0">
                  <a:moveTo>
                    <a:pt x="54946" y="28812"/>
                  </a:moveTo>
                  <a:cubicBezTo>
                    <a:pt x="59855" y="29413"/>
                    <a:pt x="64827" y="29888"/>
                    <a:pt x="69799" y="30363"/>
                  </a:cubicBezTo>
                  <a:cubicBezTo>
                    <a:pt x="69799" y="30427"/>
                    <a:pt x="69926" y="30490"/>
                    <a:pt x="70148" y="30490"/>
                  </a:cubicBezTo>
                  <a:lnTo>
                    <a:pt x="70528" y="30490"/>
                  </a:lnTo>
                  <a:cubicBezTo>
                    <a:pt x="70528" y="30490"/>
                    <a:pt x="70496" y="30490"/>
                    <a:pt x="70464" y="30522"/>
                  </a:cubicBezTo>
                  <a:cubicBezTo>
                    <a:pt x="63655" y="32580"/>
                    <a:pt x="56562" y="34227"/>
                    <a:pt x="49341" y="35842"/>
                  </a:cubicBezTo>
                  <a:cubicBezTo>
                    <a:pt x="52128" y="33752"/>
                    <a:pt x="54028" y="31313"/>
                    <a:pt x="54946" y="28812"/>
                  </a:cubicBezTo>
                  <a:close/>
                  <a:moveTo>
                    <a:pt x="36535" y="1"/>
                  </a:moveTo>
                  <a:cubicBezTo>
                    <a:pt x="25067" y="1"/>
                    <a:pt x="13603" y="56"/>
                    <a:pt x="2186" y="310"/>
                  </a:cubicBezTo>
                  <a:cubicBezTo>
                    <a:pt x="1996" y="310"/>
                    <a:pt x="1901" y="373"/>
                    <a:pt x="1901" y="468"/>
                  </a:cubicBezTo>
                  <a:cubicBezTo>
                    <a:pt x="1901" y="531"/>
                    <a:pt x="1996" y="595"/>
                    <a:pt x="2186" y="595"/>
                  </a:cubicBezTo>
                  <a:cubicBezTo>
                    <a:pt x="8444" y="690"/>
                    <a:pt x="14715" y="726"/>
                    <a:pt x="20990" y="726"/>
                  </a:cubicBezTo>
                  <a:cubicBezTo>
                    <a:pt x="37611" y="726"/>
                    <a:pt x="54269" y="474"/>
                    <a:pt x="70844" y="405"/>
                  </a:cubicBezTo>
                  <a:cubicBezTo>
                    <a:pt x="71003" y="2431"/>
                    <a:pt x="71161" y="4458"/>
                    <a:pt x="71288" y="6517"/>
                  </a:cubicBezTo>
                  <a:cubicBezTo>
                    <a:pt x="71256" y="6485"/>
                    <a:pt x="71224" y="6485"/>
                    <a:pt x="71193" y="6485"/>
                  </a:cubicBezTo>
                  <a:cubicBezTo>
                    <a:pt x="48296" y="6612"/>
                    <a:pt x="25273" y="6390"/>
                    <a:pt x="2439" y="7023"/>
                  </a:cubicBezTo>
                  <a:cubicBezTo>
                    <a:pt x="2344" y="7023"/>
                    <a:pt x="2312" y="7055"/>
                    <a:pt x="2281" y="7087"/>
                  </a:cubicBezTo>
                  <a:cubicBezTo>
                    <a:pt x="2249" y="7118"/>
                    <a:pt x="2281" y="7182"/>
                    <a:pt x="2439" y="7182"/>
                  </a:cubicBezTo>
                  <a:cubicBezTo>
                    <a:pt x="4200" y="7189"/>
                    <a:pt x="5962" y="7192"/>
                    <a:pt x="7724" y="7192"/>
                  </a:cubicBezTo>
                  <a:cubicBezTo>
                    <a:pt x="28863" y="7192"/>
                    <a:pt x="50028" y="6707"/>
                    <a:pt x="71193" y="6707"/>
                  </a:cubicBezTo>
                  <a:cubicBezTo>
                    <a:pt x="71224" y="6707"/>
                    <a:pt x="71256" y="6707"/>
                    <a:pt x="71288" y="6675"/>
                  </a:cubicBezTo>
                  <a:cubicBezTo>
                    <a:pt x="71478" y="9620"/>
                    <a:pt x="71573" y="12534"/>
                    <a:pt x="71573" y="15447"/>
                  </a:cubicBezTo>
                  <a:cubicBezTo>
                    <a:pt x="71541" y="20324"/>
                    <a:pt x="70844" y="25201"/>
                    <a:pt x="70939" y="30047"/>
                  </a:cubicBezTo>
                  <a:cubicBezTo>
                    <a:pt x="65619" y="29540"/>
                    <a:pt x="60299" y="29002"/>
                    <a:pt x="54946" y="28558"/>
                  </a:cubicBezTo>
                  <a:cubicBezTo>
                    <a:pt x="54891" y="28503"/>
                    <a:pt x="54772" y="28469"/>
                    <a:pt x="54657" y="28469"/>
                  </a:cubicBezTo>
                  <a:cubicBezTo>
                    <a:pt x="54574" y="28469"/>
                    <a:pt x="54493" y="28487"/>
                    <a:pt x="54440" y="28527"/>
                  </a:cubicBezTo>
                  <a:cubicBezTo>
                    <a:pt x="54281" y="28558"/>
                    <a:pt x="54186" y="28653"/>
                    <a:pt x="54313" y="28717"/>
                  </a:cubicBezTo>
                  <a:cubicBezTo>
                    <a:pt x="53046" y="31313"/>
                    <a:pt x="51146" y="33657"/>
                    <a:pt x="48613" y="36032"/>
                  </a:cubicBezTo>
                  <a:lnTo>
                    <a:pt x="48581" y="36032"/>
                  </a:lnTo>
                  <a:cubicBezTo>
                    <a:pt x="48518" y="36032"/>
                    <a:pt x="48486" y="36064"/>
                    <a:pt x="48454" y="36064"/>
                  </a:cubicBezTo>
                  <a:cubicBezTo>
                    <a:pt x="48423" y="36064"/>
                    <a:pt x="48328" y="36032"/>
                    <a:pt x="48264" y="36032"/>
                  </a:cubicBezTo>
                  <a:cubicBezTo>
                    <a:pt x="46774" y="36053"/>
                    <a:pt x="45288" y="36063"/>
                    <a:pt x="43806" y="36063"/>
                  </a:cubicBezTo>
                  <a:cubicBezTo>
                    <a:pt x="29266" y="36063"/>
                    <a:pt x="15134" y="35106"/>
                    <a:pt x="792" y="33784"/>
                  </a:cubicBezTo>
                  <a:cubicBezTo>
                    <a:pt x="856" y="33752"/>
                    <a:pt x="887" y="33720"/>
                    <a:pt x="887" y="33657"/>
                  </a:cubicBezTo>
                  <a:cubicBezTo>
                    <a:pt x="1172" y="27862"/>
                    <a:pt x="1457" y="22098"/>
                    <a:pt x="1742" y="16302"/>
                  </a:cubicBezTo>
                  <a:cubicBezTo>
                    <a:pt x="1901" y="13484"/>
                    <a:pt x="2027" y="10665"/>
                    <a:pt x="2186" y="7815"/>
                  </a:cubicBezTo>
                  <a:cubicBezTo>
                    <a:pt x="2186" y="7562"/>
                    <a:pt x="2217" y="7340"/>
                    <a:pt x="2217" y="7087"/>
                  </a:cubicBezTo>
                  <a:cubicBezTo>
                    <a:pt x="2376" y="4870"/>
                    <a:pt x="2598" y="2621"/>
                    <a:pt x="1869" y="468"/>
                  </a:cubicBezTo>
                  <a:cubicBezTo>
                    <a:pt x="1837" y="436"/>
                    <a:pt x="1837" y="373"/>
                    <a:pt x="1806" y="341"/>
                  </a:cubicBezTo>
                  <a:cubicBezTo>
                    <a:pt x="1792" y="270"/>
                    <a:pt x="1674" y="237"/>
                    <a:pt x="1553" y="237"/>
                  </a:cubicBezTo>
                  <a:cubicBezTo>
                    <a:pt x="1405" y="237"/>
                    <a:pt x="1250" y="286"/>
                    <a:pt x="1267" y="373"/>
                  </a:cubicBezTo>
                  <a:cubicBezTo>
                    <a:pt x="1932" y="11457"/>
                    <a:pt x="571" y="22573"/>
                    <a:pt x="1" y="33657"/>
                  </a:cubicBezTo>
                  <a:cubicBezTo>
                    <a:pt x="1" y="33720"/>
                    <a:pt x="64" y="33752"/>
                    <a:pt x="96" y="33784"/>
                  </a:cubicBezTo>
                  <a:cubicBezTo>
                    <a:pt x="1" y="33847"/>
                    <a:pt x="1" y="33974"/>
                    <a:pt x="222" y="34005"/>
                  </a:cubicBezTo>
                  <a:cubicBezTo>
                    <a:pt x="13963" y="35828"/>
                    <a:pt x="28499" y="36509"/>
                    <a:pt x="42752" y="36509"/>
                  </a:cubicBezTo>
                  <a:cubicBezTo>
                    <a:pt x="44595" y="36509"/>
                    <a:pt x="46433" y="36497"/>
                    <a:pt x="48264" y="36475"/>
                  </a:cubicBezTo>
                  <a:cubicBezTo>
                    <a:pt x="48486" y="36475"/>
                    <a:pt x="48613" y="36412"/>
                    <a:pt x="48644" y="36317"/>
                  </a:cubicBezTo>
                  <a:cubicBezTo>
                    <a:pt x="48676" y="36317"/>
                    <a:pt x="48708" y="36317"/>
                    <a:pt x="48739" y="36285"/>
                  </a:cubicBezTo>
                  <a:lnTo>
                    <a:pt x="48803" y="36285"/>
                  </a:lnTo>
                  <a:cubicBezTo>
                    <a:pt x="56593" y="35019"/>
                    <a:pt x="64004" y="33055"/>
                    <a:pt x="70939" y="30902"/>
                  </a:cubicBezTo>
                  <a:cubicBezTo>
                    <a:pt x="71098" y="30838"/>
                    <a:pt x="71161" y="30743"/>
                    <a:pt x="71129" y="30680"/>
                  </a:cubicBezTo>
                  <a:cubicBezTo>
                    <a:pt x="71288" y="30680"/>
                    <a:pt x="71446" y="30648"/>
                    <a:pt x="71478" y="30553"/>
                  </a:cubicBezTo>
                  <a:cubicBezTo>
                    <a:pt x="71478" y="30490"/>
                    <a:pt x="71509" y="30427"/>
                    <a:pt x="71509" y="30363"/>
                  </a:cubicBezTo>
                  <a:cubicBezTo>
                    <a:pt x="71573" y="30300"/>
                    <a:pt x="71573" y="30237"/>
                    <a:pt x="71541" y="30173"/>
                  </a:cubicBezTo>
                  <a:cubicBezTo>
                    <a:pt x="72523" y="25328"/>
                    <a:pt x="72301" y="20356"/>
                    <a:pt x="72301" y="15447"/>
                  </a:cubicBezTo>
                  <a:cubicBezTo>
                    <a:pt x="72269" y="10444"/>
                    <a:pt x="72143" y="5377"/>
                    <a:pt x="71636" y="373"/>
                  </a:cubicBezTo>
                  <a:cubicBezTo>
                    <a:pt x="71636" y="246"/>
                    <a:pt x="71446" y="183"/>
                    <a:pt x="71288" y="183"/>
                  </a:cubicBezTo>
                  <a:cubicBezTo>
                    <a:pt x="71256" y="88"/>
                    <a:pt x="71129" y="25"/>
                    <a:pt x="70908" y="25"/>
                  </a:cubicBezTo>
                  <a:cubicBezTo>
                    <a:pt x="68367" y="32"/>
                    <a:pt x="65825" y="34"/>
                    <a:pt x="63281" y="34"/>
                  </a:cubicBezTo>
                  <a:cubicBezTo>
                    <a:pt x="54377" y="34"/>
                    <a:pt x="45455" y="1"/>
                    <a:pt x="36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821;p39">
            <a:extLst>
              <a:ext uri="{FF2B5EF4-FFF2-40B4-BE49-F238E27FC236}">
                <a16:creationId xmlns:a16="http://schemas.microsoft.com/office/drawing/2014/main" id="{BD4B8B5D-8984-3D0C-A56C-E6161F21EA42}"/>
              </a:ext>
            </a:extLst>
          </p:cNvPr>
          <p:cNvSpPr txBox="1"/>
          <p:nvPr/>
        </p:nvSpPr>
        <p:spPr>
          <a:xfrm>
            <a:off x="6966784" y="2114527"/>
            <a:ext cx="1847903"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Roboto"/>
                <a:ea typeface="Roboto"/>
                <a:cs typeface="Roboto"/>
                <a:sym typeface="Roboto"/>
              </a:rPr>
              <a:t>Thực hiện việc chia dữ liệu với các nhãn tương ứng</a:t>
            </a:r>
            <a:endParaRPr>
              <a:latin typeface="Roboto"/>
              <a:ea typeface="Roboto"/>
              <a:cs typeface="Roboto"/>
              <a:sym typeface="Roboto"/>
            </a:endParaRPr>
          </a:p>
        </p:txBody>
      </p:sp>
      <p:sp>
        <p:nvSpPr>
          <p:cNvPr id="28" name="Google Shape;898;p41">
            <a:extLst>
              <a:ext uri="{FF2B5EF4-FFF2-40B4-BE49-F238E27FC236}">
                <a16:creationId xmlns:a16="http://schemas.microsoft.com/office/drawing/2014/main" id="{2F090B8F-94C9-9FEC-EF4B-29C0156EA454}"/>
              </a:ext>
            </a:extLst>
          </p:cNvPr>
          <p:cNvSpPr/>
          <p:nvPr/>
        </p:nvSpPr>
        <p:spPr>
          <a:xfrm rot="19354661">
            <a:off x="6314085" y="2412386"/>
            <a:ext cx="563607" cy="82190"/>
          </a:xfrm>
          <a:custGeom>
            <a:avLst/>
            <a:gdLst/>
            <a:ahLst/>
            <a:cxnLst/>
            <a:rect l="l" t="t" r="r" b="b"/>
            <a:pathLst>
              <a:path w="24633" h="4568" extrusionOk="0">
                <a:moveTo>
                  <a:pt x="11290" y="1"/>
                </a:moveTo>
                <a:cubicBezTo>
                  <a:pt x="7396" y="1"/>
                  <a:pt x="3523" y="819"/>
                  <a:pt x="89" y="2598"/>
                </a:cubicBezTo>
                <a:cubicBezTo>
                  <a:pt x="1" y="2627"/>
                  <a:pt x="48" y="2792"/>
                  <a:pt x="156" y="2792"/>
                </a:cubicBezTo>
                <a:cubicBezTo>
                  <a:pt x="165" y="2792"/>
                  <a:pt x="174" y="2791"/>
                  <a:pt x="184" y="2788"/>
                </a:cubicBezTo>
                <a:cubicBezTo>
                  <a:pt x="3975" y="1401"/>
                  <a:pt x="7879" y="629"/>
                  <a:pt x="11761" y="629"/>
                </a:cubicBezTo>
                <a:cubicBezTo>
                  <a:pt x="15855" y="629"/>
                  <a:pt x="19924" y="1488"/>
                  <a:pt x="23809" y="3390"/>
                </a:cubicBezTo>
                <a:cubicBezTo>
                  <a:pt x="22859" y="3675"/>
                  <a:pt x="21909" y="3897"/>
                  <a:pt x="20927" y="4087"/>
                </a:cubicBezTo>
                <a:cubicBezTo>
                  <a:pt x="20630" y="4146"/>
                  <a:pt x="20723" y="4567"/>
                  <a:pt x="20997" y="4567"/>
                </a:cubicBezTo>
                <a:cubicBezTo>
                  <a:pt x="21015" y="4567"/>
                  <a:pt x="21034" y="4566"/>
                  <a:pt x="21054" y="4562"/>
                </a:cubicBezTo>
                <a:cubicBezTo>
                  <a:pt x="22194" y="4372"/>
                  <a:pt x="23302" y="4118"/>
                  <a:pt x="24379" y="3770"/>
                </a:cubicBezTo>
                <a:cubicBezTo>
                  <a:pt x="24569" y="3707"/>
                  <a:pt x="24632" y="3485"/>
                  <a:pt x="24506" y="3327"/>
                </a:cubicBezTo>
                <a:cubicBezTo>
                  <a:pt x="23840" y="2535"/>
                  <a:pt x="23112" y="1806"/>
                  <a:pt x="22352" y="1110"/>
                </a:cubicBezTo>
                <a:cubicBezTo>
                  <a:pt x="22298" y="1069"/>
                  <a:pt x="22240" y="1052"/>
                  <a:pt x="22184" y="1052"/>
                </a:cubicBezTo>
                <a:cubicBezTo>
                  <a:pt x="21978" y="1052"/>
                  <a:pt x="21804" y="1290"/>
                  <a:pt x="22004" y="1490"/>
                </a:cubicBezTo>
                <a:cubicBezTo>
                  <a:pt x="22289" y="1806"/>
                  <a:pt x="22605" y="2123"/>
                  <a:pt x="22922" y="2440"/>
                </a:cubicBezTo>
                <a:cubicBezTo>
                  <a:pt x="19325" y="866"/>
                  <a:pt x="15296" y="1"/>
                  <a:pt x="112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 name="Picture 29">
            <a:extLst>
              <a:ext uri="{FF2B5EF4-FFF2-40B4-BE49-F238E27FC236}">
                <a16:creationId xmlns:a16="http://schemas.microsoft.com/office/drawing/2014/main" id="{54F67E7B-3379-1208-B4A8-818FDE764A4A}"/>
              </a:ext>
            </a:extLst>
          </p:cNvPr>
          <p:cNvPicPr>
            <a:picLocks noChangeAspect="1"/>
          </p:cNvPicPr>
          <p:nvPr/>
        </p:nvPicPr>
        <p:blipFill>
          <a:blip r:embed="rId4"/>
          <a:stretch>
            <a:fillRect/>
          </a:stretch>
        </p:blipFill>
        <p:spPr>
          <a:xfrm>
            <a:off x="93023" y="3615331"/>
            <a:ext cx="3172268" cy="466790"/>
          </a:xfrm>
          <a:prstGeom prst="rect">
            <a:avLst/>
          </a:prstGeom>
        </p:spPr>
      </p:pic>
      <p:pic>
        <p:nvPicPr>
          <p:cNvPr id="32" name="Picture 31">
            <a:extLst>
              <a:ext uri="{FF2B5EF4-FFF2-40B4-BE49-F238E27FC236}">
                <a16:creationId xmlns:a16="http://schemas.microsoft.com/office/drawing/2014/main" id="{C2FBAC37-2140-6AEE-15EC-3DF197A4994F}"/>
              </a:ext>
            </a:extLst>
          </p:cNvPr>
          <p:cNvPicPr>
            <a:picLocks noChangeAspect="1"/>
          </p:cNvPicPr>
          <p:nvPr/>
        </p:nvPicPr>
        <p:blipFill>
          <a:blip r:embed="rId5"/>
          <a:stretch>
            <a:fillRect/>
          </a:stretch>
        </p:blipFill>
        <p:spPr>
          <a:xfrm>
            <a:off x="3924912" y="3387014"/>
            <a:ext cx="2876951" cy="1257475"/>
          </a:xfrm>
          <a:prstGeom prst="rect">
            <a:avLst/>
          </a:prstGeom>
        </p:spPr>
      </p:pic>
      <p:sp>
        <p:nvSpPr>
          <p:cNvPr id="34" name="Google Shape;843;p40">
            <a:extLst>
              <a:ext uri="{FF2B5EF4-FFF2-40B4-BE49-F238E27FC236}">
                <a16:creationId xmlns:a16="http://schemas.microsoft.com/office/drawing/2014/main" id="{692ED0AF-F35E-BB64-24AB-9C5003B46414}"/>
              </a:ext>
            </a:extLst>
          </p:cNvPr>
          <p:cNvSpPr/>
          <p:nvPr/>
        </p:nvSpPr>
        <p:spPr>
          <a:xfrm rot="1120267">
            <a:off x="3458238" y="3663512"/>
            <a:ext cx="293128" cy="266024"/>
          </a:xfrm>
          <a:custGeom>
            <a:avLst/>
            <a:gdLst/>
            <a:ahLst/>
            <a:cxnLst/>
            <a:rect l="l" t="t" r="r" b="b"/>
            <a:pathLst>
              <a:path w="7549" h="6851" extrusionOk="0">
                <a:moveTo>
                  <a:pt x="4509" y="1"/>
                </a:moveTo>
                <a:cubicBezTo>
                  <a:pt x="4224" y="1"/>
                  <a:pt x="4192" y="413"/>
                  <a:pt x="4445" y="508"/>
                </a:cubicBezTo>
                <a:cubicBezTo>
                  <a:pt x="4794" y="634"/>
                  <a:pt x="5110" y="729"/>
                  <a:pt x="5395" y="793"/>
                </a:cubicBezTo>
                <a:cubicBezTo>
                  <a:pt x="2957" y="1964"/>
                  <a:pt x="898" y="4023"/>
                  <a:pt x="43" y="6651"/>
                </a:cubicBezTo>
                <a:cubicBezTo>
                  <a:pt x="1" y="6758"/>
                  <a:pt x="102" y="6851"/>
                  <a:pt x="202" y="6851"/>
                </a:cubicBezTo>
                <a:cubicBezTo>
                  <a:pt x="250" y="6851"/>
                  <a:pt x="298" y="6829"/>
                  <a:pt x="328" y="6778"/>
                </a:cubicBezTo>
                <a:cubicBezTo>
                  <a:pt x="1595" y="4023"/>
                  <a:pt x="3590" y="1901"/>
                  <a:pt x="6472" y="856"/>
                </a:cubicBezTo>
                <a:cubicBezTo>
                  <a:pt x="6504" y="856"/>
                  <a:pt x="6504" y="856"/>
                  <a:pt x="6536" y="824"/>
                </a:cubicBezTo>
                <a:cubicBezTo>
                  <a:pt x="6599" y="856"/>
                  <a:pt x="6662" y="888"/>
                  <a:pt x="6694" y="888"/>
                </a:cubicBezTo>
                <a:cubicBezTo>
                  <a:pt x="6124" y="1426"/>
                  <a:pt x="5680" y="2028"/>
                  <a:pt x="5332" y="2788"/>
                </a:cubicBezTo>
                <a:cubicBezTo>
                  <a:pt x="5247" y="3002"/>
                  <a:pt x="5421" y="3187"/>
                  <a:pt x="5582" y="3187"/>
                </a:cubicBezTo>
                <a:cubicBezTo>
                  <a:pt x="5660" y="3187"/>
                  <a:pt x="5734" y="3144"/>
                  <a:pt x="5775" y="3041"/>
                </a:cubicBezTo>
                <a:cubicBezTo>
                  <a:pt x="6156" y="2218"/>
                  <a:pt x="6662" y="1553"/>
                  <a:pt x="7391" y="983"/>
                </a:cubicBezTo>
                <a:cubicBezTo>
                  <a:pt x="7549" y="856"/>
                  <a:pt x="7422" y="634"/>
                  <a:pt x="7264" y="571"/>
                </a:cubicBezTo>
                <a:cubicBezTo>
                  <a:pt x="6377" y="191"/>
                  <a:pt x="5490" y="33"/>
                  <a:pt x="45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787;p39">
            <a:extLst>
              <a:ext uri="{FF2B5EF4-FFF2-40B4-BE49-F238E27FC236}">
                <a16:creationId xmlns:a16="http://schemas.microsoft.com/office/drawing/2014/main" id="{468B354F-3903-D403-A954-5B810B8781B2}"/>
              </a:ext>
            </a:extLst>
          </p:cNvPr>
          <p:cNvGrpSpPr/>
          <p:nvPr/>
        </p:nvGrpSpPr>
        <p:grpSpPr>
          <a:xfrm>
            <a:off x="774027" y="4196874"/>
            <a:ext cx="1333634" cy="895229"/>
            <a:chOff x="746288" y="1137075"/>
            <a:chExt cx="2189121" cy="1112122"/>
          </a:xfrm>
        </p:grpSpPr>
        <p:sp>
          <p:nvSpPr>
            <p:cNvPr id="36" name="Google Shape;788;p39">
              <a:extLst>
                <a:ext uri="{FF2B5EF4-FFF2-40B4-BE49-F238E27FC236}">
                  <a16:creationId xmlns:a16="http://schemas.microsoft.com/office/drawing/2014/main" id="{987BC334-CEC3-7873-9C71-5D4E0D6AAF9A}"/>
                </a:ext>
              </a:extLst>
            </p:cNvPr>
            <p:cNvSpPr/>
            <p:nvPr/>
          </p:nvSpPr>
          <p:spPr>
            <a:xfrm>
              <a:off x="762209" y="1138138"/>
              <a:ext cx="2173199" cy="1111058"/>
            </a:xfrm>
            <a:custGeom>
              <a:avLst/>
              <a:gdLst/>
              <a:ahLst/>
              <a:cxnLst/>
              <a:rect l="l" t="t" r="r" b="b"/>
              <a:pathLst>
                <a:path w="73568" h="37612" extrusionOk="0">
                  <a:moveTo>
                    <a:pt x="71146" y="0"/>
                  </a:moveTo>
                  <a:cubicBezTo>
                    <a:pt x="70666" y="0"/>
                    <a:pt x="70211" y="151"/>
                    <a:pt x="70242" y="464"/>
                  </a:cubicBezTo>
                  <a:cubicBezTo>
                    <a:pt x="70970" y="5499"/>
                    <a:pt x="71414" y="10566"/>
                    <a:pt x="71509" y="15633"/>
                  </a:cubicBezTo>
                  <a:cubicBezTo>
                    <a:pt x="71540" y="18008"/>
                    <a:pt x="71540" y="20415"/>
                    <a:pt x="71445" y="22822"/>
                  </a:cubicBezTo>
                  <a:cubicBezTo>
                    <a:pt x="71319" y="25229"/>
                    <a:pt x="70590" y="27794"/>
                    <a:pt x="71034" y="30201"/>
                  </a:cubicBezTo>
                  <a:cubicBezTo>
                    <a:pt x="70875" y="30201"/>
                    <a:pt x="70685" y="30232"/>
                    <a:pt x="70527" y="30296"/>
                  </a:cubicBezTo>
                  <a:cubicBezTo>
                    <a:pt x="63275" y="32608"/>
                    <a:pt x="55294" y="34223"/>
                    <a:pt x="48010" y="36471"/>
                  </a:cubicBezTo>
                  <a:lnTo>
                    <a:pt x="47915" y="36471"/>
                  </a:lnTo>
                  <a:cubicBezTo>
                    <a:pt x="46902" y="36439"/>
                    <a:pt x="45920" y="36439"/>
                    <a:pt x="44938" y="36408"/>
                  </a:cubicBezTo>
                  <a:lnTo>
                    <a:pt x="44527" y="36376"/>
                  </a:lnTo>
                  <a:cubicBezTo>
                    <a:pt x="44527" y="36408"/>
                    <a:pt x="44527" y="36408"/>
                    <a:pt x="44527" y="36408"/>
                  </a:cubicBezTo>
                  <a:cubicBezTo>
                    <a:pt x="37655" y="36281"/>
                    <a:pt x="30782" y="36059"/>
                    <a:pt x="23942" y="35648"/>
                  </a:cubicBezTo>
                  <a:cubicBezTo>
                    <a:pt x="19540" y="35394"/>
                    <a:pt x="15170" y="35078"/>
                    <a:pt x="10799" y="34698"/>
                  </a:cubicBezTo>
                  <a:cubicBezTo>
                    <a:pt x="7756" y="34446"/>
                    <a:pt x="4639" y="33974"/>
                    <a:pt x="1514" y="33974"/>
                  </a:cubicBezTo>
                  <a:cubicBezTo>
                    <a:pt x="1094" y="33974"/>
                    <a:pt x="674" y="33982"/>
                    <a:pt x="253" y="34001"/>
                  </a:cubicBezTo>
                  <a:cubicBezTo>
                    <a:pt x="95" y="34033"/>
                    <a:pt x="0" y="34128"/>
                    <a:pt x="158" y="34191"/>
                  </a:cubicBezTo>
                  <a:cubicBezTo>
                    <a:pt x="3420" y="35109"/>
                    <a:pt x="7411" y="35299"/>
                    <a:pt x="11084" y="35616"/>
                  </a:cubicBezTo>
                  <a:cubicBezTo>
                    <a:pt x="14853" y="35933"/>
                    <a:pt x="18653" y="36249"/>
                    <a:pt x="22453" y="36471"/>
                  </a:cubicBezTo>
                  <a:cubicBezTo>
                    <a:pt x="30909" y="37041"/>
                    <a:pt x="39365" y="37485"/>
                    <a:pt x="47884" y="37611"/>
                  </a:cubicBezTo>
                  <a:cubicBezTo>
                    <a:pt x="48169" y="37611"/>
                    <a:pt x="48390" y="37580"/>
                    <a:pt x="48549" y="37516"/>
                  </a:cubicBezTo>
                  <a:cubicBezTo>
                    <a:pt x="50892" y="37263"/>
                    <a:pt x="53204" y="36629"/>
                    <a:pt x="55326" y="35996"/>
                  </a:cubicBezTo>
                  <a:cubicBezTo>
                    <a:pt x="61090" y="34698"/>
                    <a:pt x="66600" y="32956"/>
                    <a:pt x="71730" y="31341"/>
                  </a:cubicBezTo>
                  <a:cubicBezTo>
                    <a:pt x="72237" y="31182"/>
                    <a:pt x="72364" y="30961"/>
                    <a:pt x="72301" y="30739"/>
                  </a:cubicBezTo>
                  <a:cubicBezTo>
                    <a:pt x="73346" y="28586"/>
                    <a:pt x="73124" y="26179"/>
                    <a:pt x="73251" y="23962"/>
                  </a:cubicBezTo>
                  <a:cubicBezTo>
                    <a:pt x="73441" y="21302"/>
                    <a:pt x="73567" y="18642"/>
                    <a:pt x="73536" y="16013"/>
                  </a:cubicBezTo>
                  <a:cubicBezTo>
                    <a:pt x="73472" y="10819"/>
                    <a:pt x="73029" y="5626"/>
                    <a:pt x="72206" y="464"/>
                  </a:cubicBezTo>
                  <a:cubicBezTo>
                    <a:pt x="72157" y="159"/>
                    <a:pt x="71638" y="0"/>
                    <a:pt x="71146" y="0"/>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89;p39">
              <a:extLst>
                <a:ext uri="{FF2B5EF4-FFF2-40B4-BE49-F238E27FC236}">
                  <a16:creationId xmlns:a16="http://schemas.microsoft.com/office/drawing/2014/main" id="{542423C6-86EA-171F-D2B4-B4C37F45D135}"/>
                </a:ext>
              </a:extLst>
            </p:cNvPr>
            <p:cNvSpPr/>
            <p:nvPr/>
          </p:nvSpPr>
          <p:spPr>
            <a:xfrm>
              <a:off x="2203795" y="1988135"/>
              <a:ext cx="625864" cy="207725"/>
            </a:xfrm>
            <a:custGeom>
              <a:avLst/>
              <a:gdLst/>
              <a:ahLst/>
              <a:cxnLst/>
              <a:rect l="l" t="t" r="r" b="b"/>
              <a:pathLst>
                <a:path w="21187" h="7032" extrusionOk="0">
                  <a:moveTo>
                    <a:pt x="5605" y="1"/>
                  </a:moveTo>
                  <a:cubicBezTo>
                    <a:pt x="4687" y="2502"/>
                    <a:pt x="2787" y="4941"/>
                    <a:pt x="0" y="7031"/>
                  </a:cubicBezTo>
                  <a:cubicBezTo>
                    <a:pt x="7221" y="5416"/>
                    <a:pt x="14314" y="3769"/>
                    <a:pt x="21123" y="1711"/>
                  </a:cubicBezTo>
                  <a:cubicBezTo>
                    <a:pt x="21155" y="1679"/>
                    <a:pt x="21187" y="1679"/>
                    <a:pt x="21187" y="1679"/>
                  </a:cubicBezTo>
                  <a:lnTo>
                    <a:pt x="20807" y="1679"/>
                  </a:lnTo>
                  <a:cubicBezTo>
                    <a:pt x="20585" y="1679"/>
                    <a:pt x="20458" y="1616"/>
                    <a:pt x="20458" y="1552"/>
                  </a:cubicBezTo>
                  <a:cubicBezTo>
                    <a:pt x="15486" y="1077"/>
                    <a:pt x="10514" y="602"/>
                    <a:pt x="5605" y="1"/>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90;p39">
              <a:extLst>
                <a:ext uri="{FF2B5EF4-FFF2-40B4-BE49-F238E27FC236}">
                  <a16:creationId xmlns:a16="http://schemas.microsoft.com/office/drawing/2014/main" id="{AD87E023-28EF-72B1-9BBB-1E257E0020FE}"/>
                </a:ext>
              </a:extLst>
            </p:cNvPr>
            <p:cNvSpPr/>
            <p:nvPr/>
          </p:nvSpPr>
          <p:spPr>
            <a:xfrm>
              <a:off x="769683" y="1334251"/>
              <a:ext cx="2091816" cy="868860"/>
            </a:xfrm>
            <a:custGeom>
              <a:avLst/>
              <a:gdLst/>
              <a:ahLst/>
              <a:cxnLst/>
              <a:rect l="l" t="t" r="r" b="b"/>
              <a:pathLst>
                <a:path w="70813" h="29413" extrusionOk="0">
                  <a:moveTo>
                    <a:pt x="70496" y="0"/>
                  </a:moveTo>
                  <a:cubicBezTo>
                    <a:pt x="70464" y="32"/>
                    <a:pt x="70432" y="32"/>
                    <a:pt x="70401" y="32"/>
                  </a:cubicBezTo>
                  <a:cubicBezTo>
                    <a:pt x="49236" y="32"/>
                    <a:pt x="28071" y="517"/>
                    <a:pt x="6932" y="517"/>
                  </a:cubicBezTo>
                  <a:cubicBezTo>
                    <a:pt x="5170" y="517"/>
                    <a:pt x="3408" y="514"/>
                    <a:pt x="1647" y="507"/>
                  </a:cubicBezTo>
                  <a:cubicBezTo>
                    <a:pt x="1520" y="507"/>
                    <a:pt x="1457" y="443"/>
                    <a:pt x="1489" y="412"/>
                  </a:cubicBezTo>
                  <a:lnTo>
                    <a:pt x="1425" y="412"/>
                  </a:lnTo>
                  <a:cubicBezTo>
                    <a:pt x="1425" y="665"/>
                    <a:pt x="1394" y="887"/>
                    <a:pt x="1394" y="1140"/>
                  </a:cubicBezTo>
                  <a:cubicBezTo>
                    <a:pt x="1235" y="3990"/>
                    <a:pt x="1109" y="6809"/>
                    <a:pt x="982" y="9627"/>
                  </a:cubicBezTo>
                  <a:cubicBezTo>
                    <a:pt x="665" y="15423"/>
                    <a:pt x="380" y="21187"/>
                    <a:pt x="95" y="26982"/>
                  </a:cubicBezTo>
                  <a:cubicBezTo>
                    <a:pt x="95" y="27045"/>
                    <a:pt x="64" y="27077"/>
                    <a:pt x="0" y="27109"/>
                  </a:cubicBezTo>
                  <a:cubicBezTo>
                    <a:pt x="14491" y="28473"/>
                    <a:pt x="28769" y="29412"/>
                    <a:pt x="43468" y="29412"/>
                  </a:cubicBezTo>
                  <a:cubicBezTo>
                    <a:pt x="44799" y="29412"/>
                    <a:pt x="46134" y="29405"/>
                    <a:pt x="47472" y="29389"/>
                  </a:cubicBezTo>
                  <a:lnTo>
                    <a:pt x="47694" y="29389"/>
                  </a:lnTo>
                  <a:cubicBezTo>
                    <a:pt x="47694" y="29389"/>
                    <a:pt x="47726" y="29357"/>
                    <a:pt x="47789" y="29357"/>
                  </a:cubicBezTo>
                  <a:lnTo>
                    <a:pt x="47821" y="29357"/>
                  </a:lnTo>
                  <a:cubicBezTo>
                    <a:pt x="50354" y="26982"/>
                    <a:pt x="52254" y="24638"/>
                    <a:pt x="53521" y="22042"/>
                  </a:cubicBezTo>
                  <a:cubicBezTo>
                    <a:pt x="53426" y="21978"/>
                    <a:pt x="53489" y="21883"/>
                    <a:pt x="53648" y="21852"/>
                  </a:cubicBezTo>
                  <a:cubicBezTo>
                    <a:pt x="53701" y="21812"/>
                    <a:pt x="53782" y="21794"/>
                    <a:pt x="53867" y="21794"/>
                  </a:cubicBezTo>
                  <a:cubicBezTo>
                    <a:pt x="53985" y="21794"/>
                    <a:pt x="54113" y="21828"/>
                    <a:pt x="54186" y="21883"/>
                  </a:cubicBezTo>
                  <a:cubicBezTo>
                    <a:pt x="59507" y="22327"/>
                    <a:pt x="64827" y="22865"/>
                    <a:pt x="70179" y="23372"/>
                  </a:cubicBezTo>
                  <a:cubicBezTo>
                    <a:pt x="70084" y="18526"/>
                    <a:pt x="70749" y="13649"/>
                    <a:pt x="70781" y="8804"/>
                  </a:cubicBezTo>
                  <a:cubicBezTo>
                    <a:pt x="70812" y="5859"/>
                    <a:pt x="70686" y="2945"/>
                    <a:pt x="70496"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91;p39">
              <a:extLst>
                <a:ext uri="{FF2B5EF4-FFF2-40B4-BE49-F238E27FC236}">
                  <a16:creationId xmlns:a16="http://schemas.microsoft.com/office/drawing/2014/main" id="{E6735A4D-982A-86DB-5DFA-69F12A167667}"/>
                </a:ext>
              </a:extLst>
            </p:cNvPr>
            <p:cNvSpPr/>
            <p:nvPr/>
          </p:nvSpPr>
          <p:spPr>
            <a:xfrm>
              <a:off x="801497" y="1149954"/>
              <a:ext cx="2050637" cy="196471"/>
            </a:xfrm>
            <a:custGeom>
              <a:avLst/>
              <a:gdLst/>
              <a:ahLst/>
              <a:cxnLst/>
              <a:rect l="l" t="t" r="r" b="b"/>
              <a:pathLst>
                <a:path w="69419" h="6651" extrusionOk="0">
                  <a:moveTo>
                    <a:pt x="68975" y="0"/>
                  </a:moveTo>
                  <a:cubicBezTo>
                    <a:pt x="52547" y="46"/>
                    <a:pt x="36036" y="305"/>
                    <a:pt x="19562" y="305"/>
                  </a:cubicBezTo>
                  <a:cubicBezTo>
                    <a:pt x="13139" y="305"/>
                    <a:pt x="6722" y="265"/>
                    <a:pt x="317" y="159"/>
                  </a:cubicBezTo>
                  <a:cubicBezTo>
                    <a:pt x="127" y="159"/>
                    <a:pt x="32" y="95"/>
                    <a:pt x="32" y="32"/>
                  </a:cubicBezTo>
                  <a:lnTo>
                    <a:pt x="0" y="32"/>
                  </a:lnTo>
                  <a:cubicBezTo>
                    <a:pt x="729" y="2217"/>
                    <a:pt x="507" y="4434"/>
                    <a:pt x="348" y="6651"/>
                  </a:cubicBezTo>
                  <a:lnTo>
                    <a:pt x="412" y="6651"/>
                  </a:lnTo>
                  <a:cubicBezTo>
                    <a:pt x="443" y="6619"/>
                    <a:pt x="475" y="6587"/>
                    <a:pt x="570" y="6587"/>
                  </a:cubicBezTo>
                  <a:cubicBezTo>
                    <a:pt x="23404" y="5954"/>
                    <a:pt x="46459" y="6207"/>
                    <a:pt x="69324" y="6049"/>
                  </a:cubicBezTo>
                  <a:cubicBezTo>
                    <a:pt x="69355" y="6049"/>
                    <a:pt x="69387" y="6049"/>
                    <a:pt x="69419" y="6081"/>
                  </a:cubicBezTo>
                  <a:cubicBezTo>
                    <a:pt x="69292" y="4054"/>
                    <a:pt x="69165" y="2027"/>
                    <a:pt x="68975"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92;p39">
              <a:extLst>
                <a:ext uri="{FF2B5EF4-FFF2-40B4-BE49-F238E27FC236}">
                  <a16:creationId xmlns:a16="http://schemas.microsoft.com/office/drawing/2014/main" id="{B7FD4A8A-49C8-8F05-A459-583B49C3A3AD}"/>
                </a:ext>
              </a:extLst>
            </p:cNvPr>
            <p:cNvSpPr/>
            <p:nvPr/>
          </p:nvSpPr>
          <p:spPr>
            <a:xfrm>
              <a:off x="769683" y="1300841"/>
              <a:ext cx="2086174" cy="65579"/>
            </a:xfrm>
            <a:custGeom>
              <a:avLst/>
              <a:gdLst/>
              <a:ahLst/>
              <a:cxnLst/>
              <a:rect l="l" t="t" r="r" b="b"/>
              <a:pathLst>
                <a:path w="70622" h="2220" extrusionOk="0">
                  <a:moveTo>
                    <a:pt x="53697" y="0"/>
                  </a:moveTo>
                  <a:cubicBezTo>
                    <a:pt x="36077" y="0"/>
                    <a:pt x="18358" y="1139"/>
                    <a:pt x="792" y="1384"/>
                  </a:cubicBezTo>
                  <a:cubicBezTo>
                    <a:pt x="0" y="1384"/>
                    <a:pt x="32" y="1954"/>
                    <a:pt x="792" y="1986"/>
                  </a:cubicBezTo>
                  <a:cubicBezTo>
                    <a:pt x="4669" y="2154"/>
                    <a:pt x="8546" y="2220"/>
                    <a:pt x="12424" y="2220"/>
                  </a:cubicBezTo>
                  <a:cubicBezTo>
                    <a:pt x="27002" y="2220"/>
                    <a:pt x="41583" y="1285"/>
                    <a:pt x="56175" y="1285"/>
                  </a:cubicBezTo>
                  <a:cubicBezTo>
                    <a:pt x="60462" y="1285"/>
                    <a:pt x="64750" y="1366"/>
                    <a:pt x="69039" y="1574"/>
                  </a:cubicBezTo>
                  <a:cubicBezTo>
                    <a:pt x="69079" y="1576"/>
                    <a:pt x="69117" y="1577"/>
                    <a:pt x="69155" y="1577"/>
                  </a:cubicBezTo>
                  <a:cubicBezTo>
                    <a:pt x="70621" y="1577"/>
                    <a:pt x="70583" y="401"/>
                    <a:pt x="69039" y="339"/>
                  </a:cubicBezTo>
                  <a:cubicBezTo>
                    <a:pt x="63937" y="97"/>
                    <a:pt x="58821" y="0"/>
                    <a:pt x="53697"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93;p39">
              <a:extLst>
                <a:ext uri="{FF2B5EF4-FFF2-40B4-BE49-F238E27FC236}">
                  <a16:creationId xmlns:a16="http://schemas.microsoft.com/office/drawing/2014/main" id="{19FD48BC-1D58-BC48-8B76-E8449CAEEFD4}"/>
                </a:ext>
              </a:extLst>
            </p:cNvPr>
            <p:cNvSpPr/>
            <p:nvPr/>
          </p:nvSpPr>
          <p:spPr>
            <a:xfrm>
              <a:off x="2069065" y="1980159"/>
              <a:ext cx="310761" cy="233455"/>
            </a:xfrm>
            <a:custGeom>
              <a:avLst/>
              <a:gdLst/>
              <a:ahLst/>
              <a:cxnLst/>
              <a:rect l="l" t="t" r="r" b="b"/>
              <a:pathLst>
                <a:path w="10520" h="7903" extrusionOk="0">
                  <a:moveTo>
                    <a:pt x="9572" y="0"/>
                  </a:moveTo>
                  <a:cubicBezTo>
                    <a:pt x="9365" y="0"/>
                    <a:pt x="9168" y="44"/>
                    <a:pt x="9058" y="144"/>
                  </a:cubicBezTo>
                  <a:cubicBezTo>
                    <a:pt x="8963" y="176"/>
                    <a:pt x="8868" y="239"/>
                    <a:pt x="8805" y="302"/>
                  </a:cubicBezTo>
                  <a:cubicBezTo>
                    <a:pt x="7601" y="1506"/>
                    <a:pt x="6366" y="2741"/>
                    <a:pt x="5163" y="3976"/>
                  </a:cubicBezTo>
                  <a:cubicBezTo>
                    <a:pt x="4054" y="5116"/>
                    <a:pt x="3009" y="6953"/>
                    <a:pt x="412" y="7459"/>
                  </a:cubicBezTo>
                  <a:cubicBezTo>
                    <a:pt x="64" y="7523"/>
                    <a:pt x="1" y="7808"/>
                    <a:pt x="286" y="7903"/>
                  </a:cubicBezTo>
                  <a:lnTo>
                    <a:pt x="697" y="7903"/>
                  </a:lnTo>
                  <a:cubicBezTo>
                    <a:pt x="1331" y="7871"/>
                    <a:pt x="1901" y="7744"/>
                    <a:pt x="2408" y="7586"/>
                  </a:cubicBezTo>
                  <a:cubicBezTo>
                    <a:pt x="2471" y="7602"/>
                    <a:pt x="2534" y="7610"/>
                    <a:pt x="2598" y="7610"/>
                  </a:cubicBezTo>
                  <a:cubicBezTo>
                    <a:pt x="2661" y="7610"/>
                    <a:pt x="2724" y="7602"/>
                    <a:pt x="2788" y="7586"/>
                  </a:cubicBezTo>
                  <a:cubicBezTo>
                    <a:pt x="4846" y="6921"/>
                    <a:pt x="5606" y="5908"/>
                    <a:pt x="6556" y="4831"/>
                  </a:cubicBezTo>
                  <a:cubicBezTo>
                    <a:pt x="7538" y="3723"/>
                    <a:pt x="8488" y="2646"/>
                    <a:pt x="9406" y="1537"/>
                  </a:cubicBezTo>
                  <a:cubicBezTo>
                    <a:pt x="9691" y="1221"/>
                    <a:pt x="9945" y="904"/>
                    <a:pt x="10230" y="587"/>
                  </a:cubicBezTo>
                  <a:cubicBezTo>
                    <a:pt x="10230" y="587"/>
                    <a:pt x="10230" y="556"/>
                    <a:pt x="10230" y="556"/>
                  </a:cubicBezTo>
                  <a:cubicBezTo>
                    <a:pt x="10261" y="524"/>
                    <a:pt x="10293" y="492"/>
                    <a:pt x="10325" y="461"/>
                  </a:cubicBezTo>
                  <a:cubicBezTo>
                    <a:pt x="10520" y="201"/>
                    <a:pt x="10020" y="0"/>
                    <a:pt x="9572"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94;p39">
              <a:extLst>
                <a:ext uri="{FF2B5EF4-FFF2-40B4-BE49-F238E27FC236}">
                  <a16:creationId xmlns:a16="http://schemas.microsoft.com/office/drawing/2014/main" id="{8D12505B-BA56-FBAE-7904-B7BD4376CB52}"/>
                </a:ext>
              </a:extLst>
            </p:cNvPr>
            <p:cNvSpPr/>
            <p:nvPr/>
          </p:nvSpPr>
          <p:spPr>
            <a:xfrm>
              <a:off x="746288" y="1137075"/>
              <a:ext cx="2142329" cy="1078476"/>
            </a:xfrm>
            <a:custGeom>
              <a:avLst/>
              <a:gdLst/>
              <a:ahLst/>
              <a:cxnLst/>
              <a:rect l="l" t="t" r="r" b="b"/>
              <a:pathLst>
                <a:path w="72523" h="36509" extrusionOk="0">
                  <a:moveTo>
                    <a:pt x="54946" y="28812"/>
                  </a:moveTo>
                  <a:cubicBezTo>
                    <a:pt x="59855" y="29413"/>
                    <a:pt x="64827" y="29888"/>
                    <a:pt x="69799" y="30363"/>
                  </a:cubicBezTo>
                  <a:cubicBezTo>
                    <a:pt x="69799" y="30427"/>
                    <a:pt x="69926" y="30490"/>
                    <a:pt x="70148" y="30490"/>
                  </a:cubicBezTo>
                  <a:lnTo>
                    <a:pt x="70528" y="30490"/>
                  </a:lnTo>
                  <a:cubicBezTo>
                    <a:pt x="70528" y="30490"/>
                    <a:pt x="70496" y="30490"/>
                    <a:pt x="70464" y="30522"/>
                  </a:cubicBezTo>
                  <a:cubicBezTo>
                    <a:pt x="63655" y="32580"/>
                    <a:pt x="56562" y="34227"/>
                    <a:pt x="49341" y="35842"/>
                  </a:cubicBezTo>
                  <a:cubicBezTo>
                    <a:pt x="52128" y="33752"/>
                    <a:pt x="54028" y="31313"/>
                    <a:pt x="54946" y="28812"/>
                  </a:cubicBezTo>
                  <a:close/>
                  <a:moveTo>
                    <a:pt x="36535" y="1"/>
                  </a:moveTo>
                  <a:cubicBezTo>
                    <a:pt x="25067" y="1"/>
                    <a:pt x="13603" y="56"/>
                    <a:pt x="2186" y="310"/>
                  </a:cubicBezTo>
                  <a:cubicBezTo>
                    <a:pt x="1996" y="310"/>
                    <a:pt x="1901" y="373"/>
                    <a:pt x="1901" y="468"/>
                  </a:cubicBezTo>
                  <a:cubicBezTo>
                    <a:pt x="1901" y="531"/>
                    <a:pt x="1996" y="595"/>
                    <a:pt x="2186" y="595"/>
                  </a:cubicBezTo>
                  <a:cubicBezTo>
                    <a:pt x="8444" y="690"/>
                    <a:pt x="14715" y="726"/>
                    <a:pt x="20990" y="726"/>
                  </a:cubicBezTo>
                  <a:cubicBezTo>
                    <a:pt x="37611" y="726"/>
                    <a:pt x="54269" y="474"/>
                    <a:pt x="70844" y="405"/>
                  </a:cubicBezTo>
                  <a:cubicBezTo>
                    <a:pt x="71003" y="2431"/>
                    <a:pt x="71161" y="4458"/>
                    <a:pt x="71288" y="6517"/>
                  </a:cubicBezTo>
                  <a:cubicBezTo>
                    <a:pt x="71256" y="6485"/>
                    <a:pt x="71224" y="6485"/>
                    <a:pt x="71193" y="6485"/>
                  </a:cubicBezTo>
                  <a:cubicBezTo>
                    <a:pt x="48296" y="6612"/>
                    <a:pt x="25273" y="6390"/>
                    <a:pt x="2439" y="7023"/>
                  </a:cubicBezTo>
                  <a:cubicBezTo>
                    <a:pt x="2344" y="7023"/>
                    <a:pt x="2312" y="7055"/>
                    <a:pt x="2281" y="7087"/>
                  </a:cubicBezTo>
                  <a:cubicBezTo>
                    <a:pt x="2249" y="7118"/>
                    <a:pt x="2281" y="7182"/>
                    <a:pt x="2439" y="7182"/>
                  </a:cubicBezTo>
                  <a:cubicBezTo>
                    <a:pt x="4200" y="7189"/>
                    <a:pt x="5962" y="7192"/>
                    <a:pt x="7724" y="7192"/>
                  </a:cubicBezTo>
                  <a:cubicBezTo>
                    <a:pt x="28863" y="7192"/>
                    <a:pt x="50028" y="6707"/>
                    <a:pt x="71193" y="6707"/>
                  </a:cubicBezTo>
                  <a:cubicBezTo>
                    <a:pt x="71224" y="6707"/>
                    <a:pt x="71256" y="6707"/>
                    <a:pt x="71288" y="6675"/>
                  </a:cubicBezTo>
                  <a:cubicBezTo>
                    <a:pt x="71478" y="9620"/>
                    <a:pt x="71573" y="12534"/>
                    <a:pt x="71573" y="15447"/>
                  </a:cubicBezTo>
                  <a:cubicBezTo>
                    <a:pt x="71541" y="20324"/>
                    <a:pt x="70844" y="25201"/>
                    <a:pt x="70939" y="30047"/>
                  </a:cubicBezTo>
                  <a:cubicBezTo>
                    <a:pt x="65619" y="29540"/>
                    <a:pt x="60299" y="29002"/>
                    <a:pt x="54946" y="28558"/>
                  </a:cubicBezTo>
                  <a:cubicBezTo>
                    <a:pt x="54891" y="28503"/>
                    <a:pt x="54772" y="28469"/>
                    <a:pt x="54657" y="28469"/>
                  </a:cubicBezTo>
                  <a:cubicBezTo>
                    <a:pt x="54574" y="28469"/>
                    <a:pt x="54493" y="28487"/>
                    <a:pt x="54440" y="28527"/>
                  </a:cubicBezTo>
                  <a:cubicBezTo>
                    <a:pt x="54281" y="28558"/>
                    <a:pt x="54186" y="28653"/>
                    <a:pt x="54313" y="28717"/>
                  </a:cubicBezTo>
                  <a:cubicBezTo>
                    <a:pt x="53046" y="31313"/>
                    <a:pt x="51146" y="33657"/>
                    <a:pt x="48613" y="36032"/>
                  </a:cubicBezTo>
                  <a:lnTo>
                    <a:pt x="48581" y="36032"/>
                  </a:lnTo>
                  <a:cubicBezTo>
                    <a:pt x="48518" y="36032"/>
                    <a:pt x="48486" y="36064"/>
                    <a:pt x="48454" y="36064"/>
                  </a:cubicBezTo>
                  <a:cubicBezTo>
                    <a:pt x="48423" y="36064"/>
                    <a:pt x="48328" y="36032"/>
                    <a:pt x="48264" y="36032"/>
                  </a:cubicBezTo>
                  <a:cubicBezTo>
                    <a:pt x="46774" y="36053"/>
                    <a:pt x="45288" y="36063"/>
                    <a:pt x="43806" y="36063"/>
                  </a:cubicBezTo>
                  <a:cubicBezTo>
                    <a:pt x="29266" y="36063"/>
                    <a:pt x="15134" y="35106"/>
                    <a:pt x="792" y="33784"/>
                  </a:cubicBezTo>
                  <a:cubicBezTo>
                    <a:pt x="856" y="33752"/>
                    <a:pt x="887" y="33720"/>
                    <a:pt x="887" y="33657"/>
                  </a:cubicBezTo>
                  <a:cubicBezTo>
                    <a:pt x="1172" y="27862"/>
                    <a:pt x="1457" y="22098"/>
                    <a:pt x="1742" y="16302"/>
                  </a:cubicBezTo>
                  <a:cubicBezTo>
                    <a:pt x="1901" y="13484"/>
                    <a:pt x="2027" y="10665"/>
                    <a:pt x="2186" y="7815"/>
                  </a:cubicBezTo>
                  <a:cubicBezTo>
                    <a:pt x="2186" y="7562"/>
                    <a:pt x="2217" y="7340"/>
                    <a:pt x="2217" y="7087"/>
                  </a:cubicBezTo>
                  <a:cubicBezTo>
                    <a:pt x="2376" y="4870"/>
                    <a:pt x="2598" y="2621"/>
                    <a:pt x="1869" y="468"/>
                  </a:cubicBezTo>
                  <a:cubicBezTo>
                    <a:pt x="1837" y="436"/>
                    <a:pt x="1837" y="373"/>
                    <a:pt x="1806" y="341"/>
                  </a:cubicBezTo>
                  <a:cubicBezTo>
                    <a:pt x="1792" y="270"/>
                    <a:pt x="1674" y="237"/>
                    <a:pt x="1553" y="237"/>
                  </a:cubicBezTo>
                  <a:cubicBezTo>
                    <a:pt x="1405" y="237"/>
                    <a:pt x="1250" y="286"/>
                    <a:pt x="1267" y="373"/>
                  </a:cubicBezTo>
                  <a:cubicBezTo>
                    <a:pt x="1932" y="11457"/>
                    <a:pt x="571" y="22573"/>
                    <a:pt x="1" y="33657"/>
                  </a:cubicBezTo>
                  <a:cubicBezTo>
                    <a:pt x="1" y="33720"/>
                    <a:pt x="64" y="33752"/>
                    <a:pt x="96" y="33784"/>
                  </a:cubicBezTo>
                  <a:cubicBezTo>
                    <a:pt x="1" y="33847"/>
                    <a:pt x="1" y="33974"/>
                    <a:pt x="222" y="34005"/>
                  </a:cubicBezTo>
                  <a:cubicBezTo>
                    <a:pt x="13963" y="35828"/>
                    <a:pt x="28499" y="36509"/>
                    <a:pt x="42752" y="36509"/>
                  </a:cubicBezTo>
                  <a:cubicBezTo>
                    <a:pt x="44595" y="36509"/>
                    <a:pt x="46433" y="36497"/>
                    <a:pt x="48264" y="36475"/>
                  </a:cubicBezTo>
                  <a:cubicBezTo>
                    <a:pt x="48486" y="36475"/>
                    <a:pt x="48613" y="36412"/>
                    <a:pt x="48644" y="36317"/>
                  </a:cubicBezTo>
                  <a:cubicBezTo>
                    <a:pt x="48676" y="36317"/>
                    <a:pt x="48708" y="36317"/>
                    <a:pt x="48739" y="36285"/>
                  </a:cubicBezTo>
                  <a:lnTo>
                    <a:pt x="48803" y="36285"/>
                  </a:lnTo>
                  <a:cubicBezTo>
                    <a:pt x="56593" y="35019"/>
                    <a:pt x="64004" y="33055"/>
                    <a:pt x="70939" y="30902"/>
                  </a:cubicBezTo>
                  <a:cubicBezTo>
                    <a:pt x="71098" y="30838"/>
                    <a:pt x="71161" y="30743"/>
                    <a:pt x="71129" y="30680"/>
                  </a:cubicBezTo>
                  <a:cubicBezTo>
                    <a:pt x="71288" y="30680"/>
                    <a:pt x="71446" y="30648"/>
                    <a:pt x="71478" y="30553"/>
                  </a:cubicBezTo>
                  <a:cubicBezTo>
                    <a:pt x="71478" y="30490"/>
                    <a:pt x="71509" y="30427"/>
                    <a:pt x="71509" y="30363"/>
                  </a:cubicBezTo>
                  <a:cubicBezTo>
                    <a:pt x="71573" y="30300"/>
                    <a:pt x="71573" y="30237"/>
                    <a:pt x="71541" y="30173"/>
                  </a:cubicBezTo>
                  <a:cubicBezTo>
                    <a:pt x="72523" y="25328"/>
                    <a:pt x="72301" y="20356"/>
                    <a:pt x="72301" y="15447"/>
                  </a:cubicBezTo>
                  <a:cubicBezTo>
                    <a:pt x="72269" y="10444"/>
                    <a:pt x="72143" y="5377"/>
                    <a:pt x="71636" y="373"/>
                  </a:cubicBezTo>
                  <a:cubicBezTo>
                    <a:pt x="71636" y="246"/>
                    <a:pt x="71446" y="183"/>
                    <a:pt x="71288" y="183"/>
                  </a:cubicBezTo>
                  <a:cubicBezTo>
                    <a:pt x="71256" y="88"/>
                    <a:pt x="71129" y="25"/>
                    <a:pt x="70908" y="25"/>
                  </a:cubicBezTo>
                  <a:cubicBezTo>
                    <a:pt x="68367" y="32"/>
                    <a:pt x="65825" y="34"/>
                    <a:pt x="63281" y="34"/>
                  </a:cubicBezTo>
                  <a:cubicBezTo>
                    <a:pt x="54377" y="34"/>
                    <a:pt x="45455" y="1"/>
                    <a:pt x="36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821;p39">
            <a:extLst>
              <a:ext uri="{FF2B5EF4-FFF2-40B4-BE49-F238E27FC236}">
                <a16:creationId xmlns:a16="http://schemas.microsoft.com/office/drawing/2014/main" id="{BFA1A5F6-088F-D011-36E1-F86FF95CA112}"/>
              </a:ext>
            </a:extLst>
          </p:cNvPr>
          <p:cNvSpPr txBox="1"/>
          <p:nvPr/>
        </p:nvSpPr>
        <p:spPr>
          <a:xfrm>
            <a:off x="805382" y="4610440"/>
            <a:ext cx="1081786" cy="527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Roboto"/>
                <a:ea typeface="Roboto"/>
                <a:cs typeface="Roboto"/>
                <a:sym typeface="Roboto"/>
              </a:rPr>
              <a:t>Huấn luyện mô hình</a:t>
            </a:r>
            <a:endParaRPr>
              <a:latin typeface="Roboto"/>
              <a:ea typeface="Roboto"/>
              <a:cs typeface="Roboto"/>
              <a:sym typeface="Roboto"/>
            </a:endParaRPr>
          </a:p>
        </p:txBody>
      </p:sp>
      <p:sp>
        <p:nvSpPr>
          <p:cNvPr id="44" name="Google Shape;898;p41">
            <a:extLst>
              <a:ext uri="{FF2B5EF4-FFF2-40B4-BE49-F238E27FC236}">
                <a16:creationId xmlns:a16="http://schemas.microsoft.com/office/drawing/2014/main" id="{27B1E408-B8D1-C9BC-480F-0753A2D5C5AE}"/>
              </a:ext>
            </a:extLst>
          </p:cNvPr>
          <p:cNvSpPr/>
          <p:nvPr/>
        </p:nvSpPr>
        <p:spPr>
          <a:xfrm rot="14389733">
            <a:off x="174112" y="4418250"/>
            <a:ext cx="563607" cy="82190"/>
          </a:xfrm>
          <a:custGeom>
            <a:avLst/>
            <a:gdLst/>
            <a:ahLst/>
            <a:cxnLst/>
            <a:rect l="l" t="t" r="r" b="b"/>
            <a:pathLst>
              <a:path w="24633" h="4568" extrusionOk="0">
                <a:moveTo>
                  <a:pt x="11290" y="1"/>
                </a:moveTo>
                <a:cubicBezTo>
                  <a:pt x="7396" y="1"/>
                  <a:pt x="3523" y="819"/>
                  <a:pt x="89" y="2598"/>
                </a:cubicBezTo>
                <a:cubicBezTo>
                  <a:pt x="1" y="2627"/>
                  <a:pt x="48" y="2792"/>
                  <a:pt x="156" y="2792"/>
                </a:cubicBezTo>
                <a:cubicBezTo>
                  <a:pt x="165" y="2792"/>
                  <a:pt x="174" y="2791"/>
                  <a:pt x="184" y="2788"/>
                </a:cubicBezTo>
                <a:cubicBezTo>
                  <a:pt x="3975" y="1401"/>
                  <a:pt x="7879" y="629"/>
                  <a:pt x="11761" y="629"/>
                </a:cubicBezTo>
                <a:cubicBezTo>
                  <a:pt x="15855" y="629"/>
                  <a:pt x="19924" y="1488"/>
                  <a:pt x="23809" y="3390"/>
                </a:cubicBezTo>
                <a:cubicBezTo>
                  <a:pt x="22859" y="3675"/>
                  <a:pt x="21909" y="3897"/>
                  <a:pt x="20927" y="4087"/>
                </a:cubicBezTo>
                <a:cubicBezTo>
                  <a:pt x="20630" y="4146"/>
                  <a:pt x="20723" y="4567"/>
                  <a:pt x="20997" y="4567"/>
                </a:cubicBezTo>
                <a:cubicBezTo>
                  <a:pt x="21015" y="4567"/>
                  <a:pt x="21034" y="4566"/>
                  <a:pt x="21054" y="4562"/>
                </a:cubicBezTo>
                <a:cubicBezTo>
                  <a:pt x="22194" y="4372"/>
                  <a:pt x="23302" y="4118"/>
                  <a:pt x="24379" y="3770"/>
                </a:cubicBezTo>
                <a:cubicBezTo>
                  <a:pt x="24569" y="3707"/>
                  <a:pt x="24632" y="3485"/>
                  <a:pt x="24506" y="3327"/>
                </a:cubicBezTo>
                <a:cubicBezTo>
                  <a:pt x="23840" y="2535"/>
                  <a:pt x="23112" y="1806"/>
                  <a:pt x="22352" y="1110"/>
                </a:cubicBezTo>
                <a:cubicBezTo>
                  <a:pt x="22298" y="1069"/>
                  <a:pt x="22240" y="1052"/>
                  <a:pt x="22184" y="1052"/>
                </a:cubicBezTo>
                <a:cubicBezTo>
                  <a:pt x="21978" y="1052"/>
                  <a:pt x="21804" y="1290"/>
                  <a:pt x="22004" y="1490"/>
                </a:cubicBezTo>
                <a:cubicBezTo>
                  <a:pt x="22289" y="1806"/>
                  <a:pt x="22605" y="2123"/>
                  <a:pt x="22922" y="2440"/>
                </a:cubicBezTo>
                <a:cubicBezTo>
                  <a:pt x="19325" y="866"/>
                  <a:pt x="15296" y="1"/>
                  <a:pt x="112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787;p39">
            <a:extLst>
              <a:ext uri="{FF2B5EF4-FFF2-40B4-BE49-F238E27FC236}">
                <a16:creationId xmlns:a16="http://schemas.microsoft.com/office/drawing/2014/main" id="{B5D4CAE1-B2FD-C337-0585-17AA047EF365}"/>
              </a:ext>
            </a:extLst>
          </p:cNvPr>
          <p:cNvGrpSpPr/>
          <p:nvPr/>
        </p:nvGrpSpPr>
        <p:grpSpPr>
          <a:xfrm>
            <a:off x="7348678" y="3715211"/>
            <a:ext cx="1333634" cy="895229"/>
            <a:chOff x="746288" y="1137075"/>
            <a:chExt cx="2189121" cy="1112122"/>
          </a:xfrm>
        </p:grpSpPr>
        <p:sp>
          <p:nvSpPr>
            <p:cNvPr id="46" name="Google Shape;788;p39">
              <a:extLst>
                <a:ext uri="{FF2B5EF4-FFF2-40B4-BE49-F238E27FC236}">
                  <a16:creationId xmlns:a16="http://schemas.microsoft.com/office/drawing/2014/main" id="{3D7B9115-2D77-1DC6-7DCC-2B13FA0214DA}"/>
                </a:ext>
              </a:extLst>
            </p:cNvPr>
            <p:cNvSpPr/>
            <p:nvPr/>
          </p:nvSpPr>
          <p:spPr>
            <a:xfrm>
              <a:off x="762209" y="1138138"/>
              <a:ext cx="2173199" cy="1111058"/>
            </a:xfrm>
            <a:custGeom>
              <a:avLst/>
              <a:gdLst/>
              <a:ahLst/>
              <a:cxnLst/>
              <a:rect l="l" t="t" r="r" b="b"/>
              <a:pathLst>
                <a:path w="73568" h="37612" extrusionOk="0">
                  <a:moveTo>
                    <a:pt x="71146" y="0"/>
                  </a:moveTo>
                  <a:cubicBezTo>
                    <a:pt x="70666" y="0"/>
                    <a:pt x="70211" y="151"/>
                    <a:pt x="70242" y="464"/>
                  </a:cubicBezTo>
                  <a:cubicBezTo>
                    <a:pt x="70970" y="5499"/>
                    <a:pt x="71414" y="10566"/>
                    <a:pt x="71509" y="15633"/>
                  </a:cubicBezTo>
                  <a:cubicBezTo>
                    <a:pt x="71540" y="18008"/>
                    <a:pt x="71540" y="20415"/>
                    <a:pt x="71445" y="22822"/>
                  </a:cubicBezTo>
                  <a:cubicBezTo>
                    <a:pt x="71319" y="25229"/>
                    <a:pt x="70590" y="27794"/>
                    <a:pt x="71034" y="30201"/>
                  </a:cubicBezTo>
                  <a:cubicBezTo>
                    <a:pt x="70875" y="30201"/>
                    <a:pt x="70685" y="30232"/>
                    <a:pt x="70527" y="30296"/>
                  </a:cubicBezTo>
                  <a:cubicBezTo>
                    <a:pt x="63275" y="32608"/>
                    <a:pt x="55294" y="34223"/>
                    <a:pt x="48010" y="36471"/>
                  </a:cubicBezTo>
                  <a:lnTo>
                    <a:pt x="47915" y="36471"/>
                  </a:lnTo>
                  <a:cubicBezTo>
                    <a:pt x="46902" y="36439"/>
                    <a:pt x="45920" y="36439"/>
                    <a:pt x="44938" y="36408"/>
                  </a:cubicBezTo>
                  <a:lnTo>
                    <a:pt x="44527" y="36376"/>
                  </a:lnTo>
                  <a:cubicBezTo>
                    <a:pt x="44527" y="36408"/>
                    <a:pt x="44527" y="36408"/>
                    <a:pt x="44527" y="36408"/>
                  </a:cubicBezTo>
                  <a:cubicBezTo>
                    <a:pt x="37655" y="36281"/>
                    <a:pt x="30782" y="36059"/>
                    <a:pt x="23942" y="35648"/>
                  </a:cubicBezTo>
                  <a:cubicBezTo>
                    <a:pt x="19540" y="35394"/>
                    <a:pt x="15170" y="35078"/>
                    <a:pt x="10799" y="34698"/>
                  </a:cubicBezTo>
                  <a:cubicBezTo>
                    <a:pt x="7756" y="34446"/>
                    <a:pt x="4639" y="33974"/>
                    <a:pt x="1514" y="33974"/>
                  </a:cubicBezTo>
                  <a:cubicBezTo>
                    <a:pt x="1094" y="33974"/>
                    <a:pt x="674" y="33982"/>
                    <a:pt x="253" y="34001"/>
                  </a:cubicBezTo>
                  <a:cubicBezTo>
                    <a:pt x="95" y="34033"/>
                    <a:pt x="0" y="34128"/>
                    <a:pt x="158" y="34191"/>
                  </a:cubicBezTo>
                  <a:cubicBezTo>
                    <a:pt x="3420" y="35109"/>
                    <a:pt x="7411" y="35299"/>
                    <a:pt x="11084" y="35616"/>
                  </a:cubicBezTo>
                  <a:cubicBezTo>
                    <a:pt x="14853" y="35933"/>
                    <a:pt x="18653" y="36249"/>
                    <a:pt x="22453" y="36471"/>
                  </a:cubicBezTo>
                  <a:cubicBezTo>
                    <a:pt x="30909" y="37041"/>
                    <a:pt x="39365" y="37485"/>
                    <a:pt x="47884" y="37611"/>
                  </a:cubicBezTo>
                  <a:cubicBezTo>
                    <a:pt x="48169" y="37611"/>
                    <a:pt x="48390" y="37580"/>
                    <a:pt x="48549" y="37516"/>
                  </a:cubicBezTo>
                  <a:cubicBezTo>
                    <a:pt x="50892" y="37263"/>
                    <a:pt x="53204" y="36629"/>
                    <a:pt x="55326" y="35996"/>
                  </a:cubicBezTo>
                  <a:cubicBezTo>
                    <a:pt x="61090" y="34698"/>
                    <a:pt x="66600" y="32956"/>
                    <a:pt x="71730" y="31341"/>
                  </a:cubicBezTo>
                  <a:cubicBezTo>
                    <a:pt x="72237" y="31182"/>
                    <a:pt x="72364" y="30961"/>
                    <a:pt x="72301" y="30739"/>
                  </a:cubicBezTo>
                  <a:cubicBezTo>
                    <a:pt x="73346" y="28586"/>
                    <a:pt x="73124" y="26179"/>
                    <a:pt x="73251" y="23962"/>
                  </a:cubicBezTo>
                  <a:cubicBezTo>
                    <a:pt x="73441" y="21302"/>
                    <a:pt x="73567" y="18642"/>
                    <a:pt x="73536" y="16013"/>
                  </a:cubicBezTo>
                  <a:cubicBezTo>
                    <a:pt x="73472" y="10819"/>
                    <a:pt x="73029" y="5626"/>
                    <a:pt x="72206" y="464"/>
                  </a:cubicBezTo>
                  <a:cubicBezTo>
                    <a:pt x="72157" y="159"/>
                    <a:pt x="71638" y="0"/>
                    <a:pt x="71146" y="0"/>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89;p39">
              <a:extLst>
                <a:ext uri="{FF2B5EF4-FFF2-40B4-BE49-F238E27FC236}">
                  <a16:creationId xmlns:a16="http://schemas.microsoft.com/office/drawing/2014/main" id="{FB57C963-302E-599B-BD15-F16F43EC59A9}"/>
                </a:ext>
              </a:extLst>
            </p:cNvPr>
            <p:cNvSpPr/>
            <p:nvPr/>
          </p:nvSpPr>
          <p:spPr>
            <a:xfrm>
              <a:off x="2203795" y="1988135"/>
              <a:ext cx="625864" cy="207725"/>
            </a:xfrm>
            <a:custGeom>
              <a:avLst/>
              <a:gdLst/>
              <a:ahLst/>
              <a:cxnLst/>
              <a:rect l="l" t="t" r="r" b="b"/>
              <a:pathLst>
                <a:path w="21187" h="7032" extrusionOk="0">
                  <a:moveTo>
                    <a:pt x="5605" y="1"/>
                  </a:moveTo>
                  <a:cubicBezTo>
                    <a:pt x="4687" y="2502"/>
                    <a:pt x="2787" y="4941"/>
                    <a:pt x="0" y="7031"/>
                  </a:cubicBezTo>
                  <a:cubicBezTo>
                    <a:pt x="7221" y="5416"/>
                    <a:pt x="14314" y="3769"/>
                    <a:pt x="21123" y="1711"/>
                  </a:cubicBezTo>
                  <a:cubicBezTo>
                    <a:pt x="21155" y="1679"/>
                    <a:pt x="21187" y="1679"/>
                    <a:pt x="21187" y="1679"/>
                  </a:cubicBezTo>
                  <a:lnTo>
                    <a:pt x="20807" y="1679"/>
                  </a:lnTo>
                  <a:cubicBezTo>
                    <a:pt x="20585" y="1679"/>
                    <a:pt x="20458" y="1616"/>
                    <a:pt x="20458" y="1552"/>
                  </a:cubicBezTo>
                  <a:cubicBezTo>
                    <a:pt x="15486" y="1077"/>
                    <a:pt x="10514" y="602"/>
                    <a:pt x="5605" y="1"/>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90;p39">
              <a:extLst>
                <a:ext uri="{FF2B5EF4-FFF2-40B4-BE49-F238E27FC236}">
                  <a16:creationId xmlns:a16="http://schemas.microsoft.com/office/drawing/2014/main" id="{47808991-E6A2-522C-8BE5-E9582AC90423}"/>
                </a:ext>
              </a:extLst>
            </p:cNvPr>
            <p:cNvSpPr/>
            <p:nvPr/>
          </p:nvSpPr>
          <p:spPr>
            <a:xfrm>
              <a:off x="769683" y="1334251"/>
              <a:ext cx="2091816" cy="868860"/>
            </a:xfrm>
            <a:custGeom>
              <a:avLst/>
              <a:gdLst/>
              <a:ahLst/>
              <a:cxnLst/>
              <a:rect l="l" t="t" r="r" b="b"/>
              <a:pathLst>
                <a:path w="70813" h="29413" extrusionOk="0">
                  <a:moveTo>
                    <a:pt x="70496" y="0"/>
                  </a:moveTo>
                  <a:cubicBezTo>
                    <a:pt x="70464" y="32"/>
                    <a:pt x="70432" y="32"/>
                    <a:pt x="70401" y="32"/>
                  </a:cubicBezTo>
                  <a:cubicBezTo>
                    <a:pt x="49236" y="32"/>
                    <a:pt x="28071" y="517"/>
                    <a:pt x="6932" y="517"/>
                  </a:cubicBezTo>
                  <a:cubicBezTo>
                    <a:pt x="5170" y="517"/>
                    <a:pt x="3408" y="514"/>
                    <a:pt x="1647" y="507"/>
                  </a:cubicBezTo>
                  <a:cubicBezTo>
                    <a:pt x="1520" y="507"/>
                    <a:pt x="1457" y="443"/>
                    <a:pt x="1489" y="412"/>
                  </a:cubicBezTo>
                  <a:lnTo>
                    <a:pt x="1425" y="412"/>
                  </a:lnTo>
                  <a:cubicBezTo>
                    <a:pt x="1425" y="665"/>
                    <a:pt x="1394" y="887"/>
                    <a:pt x="1394" y="1140"/>
                  </a:cubicBezTo>
                  <a:cubicBezTo>
                    <a:pt x="1235" y="3990"/>
                    <a:pt x="1109" y="6809"/>
                    <a:pt x="982" y="9627"/>
                  </a:cubicBezTo>
                  <a:cubicBezTo>
                    <a:pt x="665" y="15423"/>
                    <a:pt x="380" y="21187"/>
                    <a:pt x="95" y="26982"/>
                  </a:cubicBezTo>
                  <a:cubicBezTo>
                    <a:pt x="95" y="27045"/>
                    <a:pt x="64" y="27077"/>
                    <a:pt x="0" y="27109"/>
                  </a:cubicBezTo>
                  <a:cubicBezTo>
                    <a:pt x="14491" y="28473"/>
                    <a:pt x="28769" y="29412"/>
                    <a:pt x="43468" y="29412"/>
                  </a:cubicBezTo>
                  <a:cubicBezTo>
                    <a:pt x="44799" y="29412"/>
                    <a:pt x="46134" y="29405"/>
                    <a:pt x="47472" y="29389"/>
                  </a:cubicBezTo>
                  <a:lnTo>
                    <a:pt x="47694" y="29389"/>
                  </a:lnTo>
                  <a:cubicBezTo>
                    <a:pt x="47694" y="29389"/>
                    <a:pt x="47726" y="29357"/>
                    <a:pt x="47789" y="29357"/>
                  </a:cubicBezTo>
                  <a:lnTo>
                    <a:pt x="47821" y="29357"/>
                  </a:lnTo>
                  <a:cubicBezTo>
                    <a:pt x="50354" y="26982"/>
                    <a:pt x="52254" y="24638"/>
                    <a:pt x="53521" y="22042"/>
                  </a:cubicBezTo>
                  <a:cubicBezTo>
                    <a:pt x="53426" y="21978"/>
                    <a:pt x="53489" y="21883"/>
                    <a:pt x="53648" y="21852"/>
                  </a:cubicBezTo>
                  <a:cubicBezTo>
                    <a:pt x="53701" y="21812"/>
                    <a:pt x="53782" y="21794"/>
                    <a:pt x="53867" y="21794"/>
                  </a:cubicBezTo>
                  <a:cubicBezTo>
                    <a:pt x="53985" y="21794"/>
                    <a:pt x="54113" y="21828"/>
                    <a:pt x="54186" y="21883"/>
                  </a:cubicBezTo>
                  <a:cubicBezTo>
                    <a:pt x="59507" y="22327"/>
                    <a:pt x="64827" y="22865"/>
                    <a:pt x="70179" y="23372"/>
                  </a:cubicBezTo>
                  <a:cubicBezTo>
                    <a:pt x="70084" y="18526"/>
                    <a:pt x="70749" y="13649"/>
                    <a:pt x="70781" y="8804"/>
                  </a:cubicBezTo>
                  <a:cubicBezTo>
                    <a:pt x="70812" y="5859"/>
                    <a:pt x="70686" y="2945"/>
                    <a:pt x="70496"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91;p39">
              <a:extLst>
                <a:ext uri="{FF2B5EF4-FFF2-40B4-BE49-F238E27FC236}">
                  <a16:creationId xmlns:a16="http://schemas.microsoft.com/office/drawing/2014/main" id="{4D46041A-AC2D-FA44-6E8A-FE8504D97207}"/>
                </a:ext>
              </a:extLst>
            </p:cNvPr>
            <p:cNvSpPr/>
            <p:nvPr/>
          </p:nvSpPr>
          <p:spPr>
            <a:xfrm>
              <a:off x="801497" y="1149954"/>
              <a:ext cx="2050637" cy="196471"/>
            </a:xfrm>
            <a:custGeom>
              <a:avLst/>
              <a:gdLst/>
              <a:ahLst/>
              <a:cxnLst/>
              <a:rect l="l" t="t" r="r" b="b"/>
              <a:pathLst>
                <a:path w="69419" h="6651" extrusionOk="0">
                  <a:moveTo>
                    <a:pt x="68975" y="0"/>
                  </a:moveTo>
                  <a:cubicBezTo>
                    <a:pt x="52547" y="46"/>
                    <a:pt x="36036" y="305"/>
                    <a:pt x="19562" y="305"/>
                  </a:cubicBezTo>
                  <a:cubicBezTo>
                    <a:pt x="13139" y="305"/>
                    <a:pt x="6722" y="265"/>
                    <a:pt x="317" y="159"/>
                  </a:cubicBezTo>
                  <a:cubicBezTo>
                    <a:pt x="127" y="159"/>
                    <a:pt x="32" y="95"/>
                    <a:pt x="32" y="32"/>
                  </a:cubicBezTo>
                  <a:lnTo>
                    <a:pt x="0" y="32"/>
                  </a:lnTo>
                  <a:cubicBezTo>
                    <a:pt x="729" y="2217"/>
                    <a:pt x="507" y="4434"/>
                    <a:pt x="348" y="6651"/>
                  </a:cubicBezTo>
                  <a:lnTo>
                    <a:pt x="412" y="6651"/>
                  </a:lnTo>
                  <a:cubicBezTo>
                    <a:pt x="443" y="6619"/>
                    <a:pt x="475" y="6587"/>
                    <a:pt x="570" y="6587"/>
                  </a:cubicBezTo>
                  <a:cubicBezTo>
                    <a:pt x="23404" y="5954"/>
                    <a:pt x="46459" y="6207"/>
                    <a:pt x="69324" y="6049"/>
                  </a:cubicBezTo>
                  <a:cubicBezTo>
                    <a:pt x="69355" y="6049"/>
                    <a:pt x="69387" y="6049"/>
                    <a:pt x="69419" y="6081"/>
                  </a:cubicBezTo>
                  <a:cubicBezTo>
                    <a:pt x="69292" y="4054"/>
                    <a:pt x="69165" y="2027"/>
                    <a:pt x="68975"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92;p39">
              <a:extLst>
                <a:ext uri="{FF2B5EF4-FFF2-40B4-BE49-F238E27FC236}">
                  <a16:creationId xmlns:a16="http://schemas.microsoft.com/office/drawing/2014/main" id="{2C7CC232-4163-E562-3154-F787F5B7FF33}"/>
                </a:ext>
              </a:extLst>
            </p:cNvPr>
            <p:cNvSpPr/>
            <p:nvPr/>
          </p:nvSpPr>
          <p:spPr>
            <a:xfrm>
              <a:off x="769683" y="1300841"/>
              <a:ext cx="2086174" cy="65579"/>
            </a:xfrm>
            <a:custGeom>
              <a:avLst/>
              <a:gdLst/>
              <a:ahLst/>
              <a:cxnLst/>
              <a:rect l="l" t="t" r="r" b="b"/>
              <a:pathLst>
                <a:path w="70622" h="2220" extrusionOk="0">
                  <a:moveTo>
                    <a:pt x="53697" y="0"/>
                  </a:moveTo>
                  <a:cubicBezTo>
                    <a:pt x="36077" y="0"/>
                    <a:pt x="18358" y="1139"/>
                    <a:pt x="792" y="1384"/>
                  </a:cubicBezTo>
                  <a:cubicBezTo>
                    <a:pt x="0" y="1384"/>
                    <a:pt x="32" y="1954"/>
                    <a:pt x="792" y="1986"/>
                  </a:cubicBezTo>
                  <a:cubicBezTo>
                    <a:pt x="4669" y="2154"/>
                    <a:pt x="8546" y="2220"/>
                    <a:pt x="12424" y="2220"/>
                  </a:cubicBezTo>
                  <a:cubicBezTo>
                    <a:pt x="27002" y="2220"/>
                    <a:pt x="41583" y="1285"/>
                    <a:pt x="56175" y="1285"/>
                  </a:cubicBezTo>
                  <a:cubicBezTo>
                    <a:pt x="60462" y="1285"/>
                    <a:pt x="64750" y="1366"/>
                    <a:pt x="69039" y="1574"/>
                  </a:cubicBezTo>
                  <a:cubicBezTo>
                    <a:pt x="69079" y="1576"/>
                    <a:pt x="69117" y="1577"/>
                    <a:pt x="69155" y="1577"/>
                  </a:cubicBezTo>
                  <a:cubicBezTo>
                    <a:pt x="70621" y="1577"/>
                    <a:pt x="70583" y="401"/>
                    <a:pt x="69039" y="339"/>
                  </a:cubicBezTo>
                  <a:cubicBezTo>
                    <a:pt x="63937" y="97"/>
                    <a:pt x="58821" y="0"/>
                    <a:pt x="53697"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93;p39">
              <a:extLst>
                <a:ext uri="{FF2B5EF4-FFF2-40B4-BE49-F238E27FC236}">
                  <a16:creationId xmlns:a16="http://schemas.microsoft.com/office/drawing/2014/main" id="{9BB855C9-32D0-FF63-F486-5E4D6C40B2B4}"/>
                </a:ext>
              </a:extLst>
            </p:cNvPr>
            <p:cNvSpPr/>
            <p:nvPr/>
          </p:nvSpPr>
          <p:spPr>
            <a:xfrm>
              <a:off x="2069065" y="1980159"/>
              <a:ext cx="310761" cy="233455"/>
            </a:xfrm>
            <a:custGeom>
              <a:avLst/>
              <a:gdLst/>
              <a:ahLst/>
              <a:cxnLst/>
              <a:rect l="l" t="t" r="r" b="b"/>
              <a:pathLst>
                <a:path w="10520" h="7903" extrusionOk="0">
                  <a:moveTo>
                    <a:pt x="9572" y="0"/>
                  </a:moveTo>
                  <a:cubicBezTo>
                    <a:pt x="9365" y="0"/>
                    <a:pt x="9168" y="44"/>
                    <a:pt x="9058" y="144"/>
                  </a:cubicBezTo>
                  <a:cubicBezTo>
                    <a:pt x="8963" y="176"/>
                    <a:pt x="8868" y="239"/>
                    <a:pt x="8805" y="302"/>
                  </a:cubicBezTo>
                  <a:cubicBezTo>
                    <a:pt x="7601" y="1506"/>
                    <a:pt x="6366" y="2741"/>
                    <a:pt x="5163" y="3976"/>
                  </a:cubicBezTo>
                  <a:cubicBezTo>
                    <a:pt x="4054" y="5116"/>
                    <a:pt x="3009" y="6953"/>
                    <a:pt x="412" y="7459"/>
                  </a:cubicBezTo>
                  <a:cubicBezTo>
                    <a:pt x="64" y="7523"/>
                    <a:pt x="1" y="7808"/>
                    <a:pt x="286" y="7903"/>
                  </a:cubicBezTo>
                  <a:lnTo>
                    <a:pt x="697" y="7903"/>
                  </a:lnTo>
                  <a:cubicBezTo>
                    <a:pt x="1331" y="7871"/>
                    <a:pt x="1901" y="7744"/>
                    <a:pt x="2408" y="7586"/>
                  </a:cubicBezTo>
                  <a:cubicBezTo>
                    <a:pt x="2471" y="7602"/>
                    <a:pt x="2534" y="7610"/>
                    <a:pt x="2598" y="7610"/>
                  </a:cubicBezTo>
                  <a:cubicBezTo>
                    <a:pt x="2661" y="7610"/>
                    <a:pt x="2724" y="7602"/>
                    <a:pt x="2788" y="7586"/>
                  </a:cubicBezTo>
                  <a:cubicBezTo>
                    <a:pt x="4846" y="6921"/>
                    <a:pt x="5606" y="5908"/>
                    <a:pt x="6556" y="4831"/>
                  </a:cubicBezTo>
                  <a:cubicBezTo>
                    <a:pt x="7538" y="3723"/>
                    <a:pt x="8488" y="2646"/>
                    <a:pt x="9406" y="1537"/>
                  </a:cubicBezTo>
                  <a:cubicBezTo>
                    <a:pt x="9691" y="1221"/>
                    <a:pt x="9945" y="904"/>
                    <a:pt x="10230" y="587"/>
                  </a:cubicBezTo>
                  <a:cubicBezTo>
                    <a:pt x="10230" y="587"/>
                    <a:pt x="10230" y="556"/>
                    <a:pt x="10230" y="556"/>
                  </a:cubicBezTo>
                  <a:cubicBezTo>
                    <a:pt x="10261" y="524"/>
                    <a:pt x="10293" y="492"/>
                    <a:pt x="10325" y="461"/>
                  </a:cubicBezTo>
                  <a:cubicBezTo>
                    <a:pt x="10520" y="201"/>
                    <a:pt x="10020" y="0"/>
                    <a:pt x="9572"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94;p39">
              <a:extLst>
                <a:ext uri="{FF2B5EF4-FFF2-40B4-BE49-F238E27FC236}">
                  <a16:creationId xmlns:a16="http://schemas.microsoft.com/office/drawing/2014/main" id="{07A89A9A-294A-2BE0-0777-D68FCD708C3D}"/>
                </a:ext>
              </a:extLst>
            </p:cNvPr>
            <p:cNvSpPr/>
            <p:nvPr/>
          </p:nvSpPr>
          <p:spPr>
            <a:xfrm>
              <a:off x="746288" y="1137075"/>
              <a:ext cx="2142329" cy="1078476"/>
            </a:xfrm>
            <a:custGeom>
              <a:avLst/>
              <a:gdLst/>
              <a:ahLst/>
              <a:cxnLst/>
              <a:rect l="l" t="t" r="r" b="b"/>
              <a:pathLst>
                <a:path w="72523" h="36509" extrusionOk="0">
                  <a:moveTo>
                    <a:pt x="54946" y="28812"/>
                  </a:moveTo>
                  <a:cubicBezTo>
                    <a:pt x="59855" y="29413"/>
                    <a:pt x="64827" y="29888"/>
                    <a:pt x="69799" y="30363"/>
                  </a:cubicBezTo>
                  <a:cubicBezTo>
                    <a:pt x="69799" y="30427"/>
                    <a:pt x="69926" y="30490"/>
                    <a:pt x="70148" y="30490"/>
                  </a:cubicBezTo>
                  <a:lnTo>
                    <a:pt x="70528" y="30490"/>
                  </a:lnTo>
                  <a:cubicBezTo>
                    <a:pt x="70528" y="30490"/>
                    <a:pt x="70496" y="30490"/>
                    <a:pt x="70464" y="30522"/>
                  </a:cubicBezTo>
                  <a:cubicBezTo>
                    <a:pt x="63655" y="32580"/>
                    <a:pt x="56562" y="34227"/>
                    <a:pt x="49341" y="35842"/>
                  </a:cubicBezTo>
                  <a:cubicBezTo>
                    <a:pt x="52128" y="33752"/>
                    <a:pt x="54028" y="31313"/>
                    <a:pt x="54946" y="28812"/>
                  </a:cubicBezTo>
                  <a:close/>
                  <a:moveTo>
                    <a:pt x="36535" y="1"/>
                  </a:moveTo>
                  <a:cubicBezTo>
                    <a:pt x="25067" y="1"/>
                    <a:pt x="13603" y="56"/>
                    <a:pt x="2186" y="310"/>
                  </a:cubicBezTo>
                  <a:cubicBezTo>
                    <a:pt x="1996" y="310"/>
                    <a:pt x="1901" y="373"/>
                    <a:pt x="1901" y="468"/>
                  </a:cubicBezTo>
                  <a:cubicBezTo>
                    <a:pt x="1901" y="531"/>
                    <a:pt x="1996" y="595"/>
                    <a:pt x="2186" y="595"/>
                  </a:cubicBezTo>
                  <a:cubicBezTo>
                    <a:pt x="8444" y="690"/>
                    <a:pt x="14715" y="726"/>
                    <a:pt x="20990" y="726"/>
                  </a:cubicBezTo>
                  <a:cubicBezTo>
                    <a:pt x="37611" y="726"/>
                    <a:pt x="54269" y="474"/>
                    <a:pt x="70844" y="405"/>
                  </a:cubicBezTo>
                  <a:cubicBezTo>
                    <a:pt x="71003" y="2431"/>
                    <a:pt x="71161" y="4458"/>
                    <a:pt x="71288" y="6517"/>
                  </a:cubicBezTo>
                  <a:cubicBezTo>
                    <a:pt x="71256" y="6485"/>
                    <a:pt x="71224" y="6485"/>
                    <a:pt x="71193" y="6485"/>
                  </a:cubicBezTo>
                  <a:cubicBezTo>
                    <a:pt x="48296" y="6612"/>
                    <a:pt x="25273" y="6390"/>
                    <a:pt x="2439" y="7023"/>
                  </a:cubicBezTo>
                  <a:cubicBezTo>
                    <a:pt x="2344" y="7023"/>
                    <a:pt x="2312" y="7055"/>
                    <a:pt x="2281" y="7087"/>
                  </a:cubicBezTo>
                  <a:cubicBezTo>
                    <a:pt x="2249" y="7118"/>
                    <a:pt x="2281" y="7182"/>
                    <a:pt x="2439" y="7182"/>
                  </a:cubicBezTo>
                  <a:cubicBezTo>
                    <a:pt x="4200" y="7189"/>
                    <a:pt x="5962" y="7192"/>
                    <a:pt x="7724" y="7192"/>
                  </a:cubicBezTo>
                  <a:cubicBezTo>
                    <a:pt x="28863" y="7192"/>
                    <a:pt x="50028" y="6707"/>
                    <a:pt x="71193" y="6707"/>
                  </a:cubicBezTo>
                  <a:cubicBezTo>
                    <a:pt x="71224" y="6707"/>
                    <a:pt x="71256" y="6707"/>
                    <a:pt x="71288" y="6675"/>
                  </a:cubicBezTo>
                  <a:cubicBezTo>
                    <a:pt x="71478" y="9620"/>
                    <a:pt x="71573" y="12534"/>
                    <a:pt x="71573" y="15447"/>
                  </a:cubicBezTo>
                  <a:cubicBezTo>
                    <a:pt x="71541" y="20324"/>
                    <a:pt x="70844" y="25201"/>
                    <a:pt x="70939" y="30047"/>
                  </a:cubicBezTo>
                  <a:cubicBezTo>
                    <a:pt x="65619" y="29540"/>
                    <a:pt x="60299" y="29002"/>
                    <a:pt x="54946" y="28558"/>
                  </a:cubicBezTo>
                  <a:cubicBezTo>
                    <a:pt x="54891" y="28503"/>
                    <a:pt x="54772" y="28469"/>
                    <a:pt x="54657" y="28469"/>
                  </a:cubicBezTo>
                  <a:cubicBezTo>
                    <a:pt x="54574" y="28469"/>
                    <a:pt x="54493" y="28487"/>
                    <a:pt x="54440" y="28527"/>
                  </a:cubicBezTo>
                  <a:cubicBezTo>
                    <a:pt x="54281" y="28558"/>
                    <a:pt x="54186" y="28653"/>
                    <a:pt x="54313" y="28717"/>
                  </a:cubicBezTo>
                  <a:cubicBezTo>
                    <a:pt x="53046" y="31313"/>
                    <a:pt x="51146" y="33657"/>
                    <a:pt x="48613" y="36032"/>
                  </a:cubicBezTo>
                  <a:lnTo>
                    <a:pt x="48581" y="36032"/>
                  </a:lnTo>
                  <a:cubicBezTo>
                    <a:pt x="48518" y="36032"/>
                    <a:pt x="48486" y="36064"/>
                    <a:pt x="48454" y="36064"/>
                  </a:cubicBezTo>
                  <a:cubicBezTo>
                    <a:pt x="48423" y="36064"/>
                    <a:pt x="48328" y="36032"/>
                    <a:pt x="48264" y="36032"/>
                  </a:cubicBezTo>
                  <a:cubicBezTo>
                    <a:pt x="46774" y="36053"/>
                    <a:pt x="45288" y="36063"/>
                    <a:pt x="43806" y="36063"/>
                  </a:cubicBezTo>
                  <a:cubicBezTo>
                    <a:pt x="29266" y="36063"/>
                    <a:pt x="15134" y="35106"/>
                    <a:pt x="792" y="33784"/>
                  </a:cubicBezTo>
                  <a:cubicBezTo>
                    <a:pt x="856" y="33752"/>
                    <a:pt x="887" y="33720"/>
                    <a:pt x="887" y="33657"/>
                  </a:cubicBezTo>
                  <a:cubicBezTo>
                    <a:pt x="1172" y="27862"/>
                    <a:pt x="1457" y="22098"/>
                    <a:pt x="1742" y="16302"/>
                  </a:cubicBezTo>
                  <a:cubicBezTo>
                    <a:pt x="1901" y="13484"/>
                    <a:pt x="2027" y="10665"/>
                    <a:pt x="2186" y="7815"/>
                  </a:cubicBezTo>
                  <a:cubicBezTo>
                    <a:pt x="2186" y="7562"/>
                    <a:pt x="2217" y="7340"/>
                    <a:pt x="2217" y="7087"/>
                  </a:cubicBezTo>
                  <a:cubicBezTo>
                    <a:pt x="2376" y="4870"/>
                    <a:pt x="2598" y="2621"/>
                    <a:pt x="1869" y="468"/>
                  </a:cubicBezTo>
                  <a:cubicBezTo>
                    <a:pt x="1837" y="436"/>
                    <a:pt x="1837" y="373"/>
                    <a:pt x="1806" y="341"/>
                  </a:cubicBezTo>
                  <a:cubicBezTo>
                    <a:pt x="1792" y="270"/>
                    <a:pt x="1674" y="237"/>
                    <a:pt x="1553" y="237"/>
                  </a:cubicBezTo>
                  <a:cubicBezTo>
                    <a:pt x="1405" y="237"/>
                    <a:pt x="1250" y="286"/>
                    <a:pt x="1267" y="373"/>
                  </a:cubicBezTo>
                  <a:cubicBezTo>
                    <a:pt x="1932" y="11457"/>
                    <a:pt x="571" y="22573"/>
                    <a:pt x="1" y="33657"/>
                  </a:cubicBezTo>
                  <a:cubicBezTo>
                    <a:pt x="1" y="33720"/>
                    <a:pt x="64" y="33752"/>
                    <a:pt x="96" y="33784"/>
                  </a:cubicBezTo>
                  <a:cubicBezTo>
                    <a:pt x="1" y="33847"/>
                    <a:pt x="1" y="33974"/>
                    <a:pt x="222" y="34005"/>
                  </a:cubicBezTo>
                  <a:cubicBezTo>
                    <a:pt x="13963" y="35828"/>
                    <a:pt x="28499" y="36509"/>
                    <a:pt x="42752" y="36509"/>
                  </a:cubicBezTo>
                  <a:cubicBezTo>
                    <a:pt x="44595" y="36509"/>
                    <a:pt x="46433" y="36497"/>
                    <a:pt x="48264" y="36475"/>
                  </a:cubicBezTo>
                  <a:cubicBezTo>
                    <a:pt x="48486" y="36475"/>
                    <a:pt x="48613" y="36412"/>
                    <a:pt x="48644" y="36317"/>
                  </a:cubicBezTo>
                  <a:cubicBezTo>
                    <a:pt x="48676" y="36317"/>
                    <a:pt x="48708" y="36317"/>
                    <a:pt x="48739" y="36285"/>
                  </a:cubicBezTo>
                  <a:lnTo>
                    <a:pt x="48803" y="36285"/>
                  </a:lnTo>
                  <a:cubicBezTo>
                    <a:pt x="56593" y="35019"/>
                    <a:pt x="64004" y="33055"/>
                    <a:pt x="70939" y="30902"/>
                  </a:cubicBezTo>
                  <a:cubicBezTo>
                    <a:pt x="71098" y="30838"/>
                    <a:pt x="71161" y="30743"/>
                    <a:pt x="71129" y="30680"/>
                  </a:cubicBezTo>
                  <a:cubicBezTo>
                    <a:pt x="71288" y="30680"/>
                    <a:pt x="71446" y="30648"/>
                    <a:pt x="71478" y="30553"/>
                  </a:cubicBezTo>
                  <a:cubicBezTo>
                    <a:pt x="71478" y="30490"/>
                    <a:pt x="71509" y="30427"/>
                    <a:pt x="71509" y="30363"/>
                  </a:cubicBezTo>
                  <a:cubicBezTo>
                    <a:pt x="71573" y="30300"/>
                    <a:pt x="71573" y="30237"/>
                    <a:pt x="71541" y="30173"/>
                  </a:cubicBezTo>
                  <a:cubicBezTo>
                    <a:pt x="72523" y="25328"/>
                    <a:pt x="72301" y="20356"/>
                    <a:pt x="72301" y="15447"/>
                  </a:cubicBezTo>
                  <a:cubicBezTo>
                    <a:pt x="72269" y="10444"/>
                    <a:pt x="72143" y="5377"/>
                    <a:pt x="71636" y="373"/>
                  </a:cubicBezTo>
                  <a:cubicBezTo>
                    <a:pt x="71636" y="246"/>
                    <a:pt x="71446" y="183"/>
                    <a:pt x="71288" y="183"/>
                  </a:cubicBezTo>
                  <a:cubicBezTo>
                    <a:pt x="71256" y="88"/>
                    <a:pt x="71129" y="25"/>
                    <a:pt x="70908" y="25"/>
                  </a:cubicBezTo>
                  <a:cubicBezTo>
                    <a:pt x="68367" y="32"/>
                    <a:pt x="65825" y="34"/>
                    <a:pt x="63281" y="34"/>
                  </a:cubicBezTo>
                  <a:cubicBezTo>
                    <a:pt x="54377" y="34"/>
                    <a:pt x="45455" y="1"/>
                    <a:pt x="36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821;p39">
            <a:extLst>
              <a:ext uri="{FF2B5EF4-FFF2-40B4-BE49-F238E27FC236}">
                <a16:creationId xmlns:a16="http://schemas.microsoft.com/office/drawing/2014/main" id="{612CA609-6FB1-4523-A3FC-894BFB473518}"/>
              </a:ext>
            </a:extLst>
          </p:cNvPr>
          <p:cNvSpPr txBox="1"/>
          <p:nvPr/>
        </p:nvSpPr>
        <p:spPr>
          <a:xfrm>
            <a:off x="7380032" y="4052128"/>
            <a:ext cx="1294546" cy="1879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Roboto"/>
                <a:ea typeface="Roboto"/>
                <a:cs typeface="Roboto"/>
                <a:sym typeface="Roboto"/>
              </a:rPr>
              <a:t>Đánh giá tập huấn luyện</a:t>
            </a:r>
            <a:endParaRPr>
              <a:latin typeface="Roboto"/>
              <a:ea typeface="Roboto"/>
              <a:cs typeface="Roboto"/>
              <a:sym typeface="Roboto"/>
            </a:endParaRPr>
          </a:p>
        </p:txBody>
      </p:sp>
      <p:sp>
        <p:nvSpPr>
          <p:cNvPr id="54" name="Google Shape;898;p41">
            <a:extLst>
              <a:ext uri="{FF2B5EF4-FFF2-40B4-BE49-F238E27FC236}">
                <a16:creationId xmlns:a16="http://schemas.microsoft.com/office/drawing/2014/main" id="{7AC33226-CB79-B2F5-1A4B-34E141D74DBE}"/>
              </a:ext>
            </a:extLst>
          </p:cNvPr>
          <p:cNvSpPr/>
          <p:nvPr/>
        </p:nvSpPr>
        <p:spPr>
          <a:xfrm rot="581027">
            <a:off x="6914013" y="3560566"/>
            <a:ext cx="563607" cy="82190"/>
          </a:xfrm>
          <a:custGeom>
            <a:avLst/>
            <a:gdLst/>
            <a:ahLst/>
            <a:cxnLst/>
            <a:rect l="l" t="t" r="r" b="b"/>
            <a:pathLst>
              <a:path w="24633" h="4568" extrusionOk="0">
                <a:moveTo>
                  <a:pt x="11290" y="1"/>
                </a:moveTo>
                <a:cubicBezTo>
                  <a:pt x="7396" y="1"/>
                  <a:pt x="3523" y="819"/>
                  <a:pt x="89" y="2598"/>
                </a:cubicBezTo>
                <a:cubicBezTo>
                  <a:pt x="1" y="2627"/>
                  <a:pt x="48" y="2792"/>
                  <a:pt x="156" y="2792"/>
                </a:cubicBezTo>
                <a:cubicBezTo>
                  <a:pt x="165" y="2792"/>
                  <a:pt x="174" y="2791"/>
                  <a:pt x="184" y="2788"/>
                </a:cubicBezTo>
                <a:cubicBezTo>
                  <a:pt x="3975" y="1401"/>
                  <a:pt x="7879" y="629"/>
                  <a:pt x="11761" y="629"/>
                </a:cubicBezTo>
                <a:cubicBezTo>
                  <a:pt x="15855" y="629"/>
                  <a:pt x="19924" y="1488"/>
                  <a:pt x="23809" y="3390"/>
                </a:cubicBezTo>
                <a:cubicBezTo>
                  <a:pt x="22859" y="3675"/>
                  <a:pt x="21909" y="3897"/>
                  <a:pt x="20927" y="4087"/>
                </a:cubicBezTo>
                <a:cubicBezTo>
                  <a:pt x="20630" y="4146"/>
                  <a:pt x="20723" y="4567"/>
                  <a:pt x="20997" y="4567"/>
                </a:cubicBezTo>
                <a:cubicBezTo>
                  <a:pt x="21015" y="4567"/>
                  <a:pt x="21034" y="4566"/>
                  <a:pt x="21054" y="4562"/>
                </a:cubicBezTo>
                <a:cubicBezTo>
                  <a:pt x="22194" y="4372"/>
                  <a:pt x="23302" y="4118"/>
                  <a:pt x="24379" y="3770"/>
                </a:cubicBezTo>
                <a:cubicBezTo>
                  <a:pt x="24569" y="3707"/>
                  <a:pt x="24632" y="3485"/>
                  <a:pt x="24506" y="3327"/>
                </a:cubicBezTo>
                <a:cubicBezTo>
                  <a:pt x="23840" y="2535"/>
                  <a:pt x="23112" y="1806"/>
                  <a:pt x="22352" y="1110"/>
                </a:cubicBezTo>
                <a:cubicBezTo>
                  <a:pt x="22298" y="1069"/>
                  <a:pt x="22240" y="1052"/>
                  <a:pt x="22184" y="1052"/>
                </a:cubicBezTo>
                <a:cubicBezTo>
                  <a:pt x="21978" y="1052"/>
                  <a:pt x="21804" y="1290"/>
                  <a:pt x="22004" y="1490"/>
                </a:cubicBezTo>
                <a:cubicBezTo>
                  <a:pt x="22289" y="1806"/>
                  <a:pt x="22605" y="2123"/>
                  <a:pt x="22922" y="2440"/>
                </a:cubicBezTo>
                <a:cubicBezTo>
                  <a:pt x="19325" y="866"/>
                  <a:pt x="15296" y="1"/>
                  <a:pt x="112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6235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pic>
        <p:nvPicPr>
          <p:cNvPr id="5" name="Picture 4">
            <a:extLst>
              <a:ext uri="{FF2B5EF4-FFF2-40B4-BE49-F238E27FC236}">
                <a16:creationId xmlns:a16="http://schemas.microsoft.com/office/drawing/2014/main" id="{67F8AE5F-F827-E128-4902-6752C405E066}"/>
              </a:ext>
            </a:extLst>
          </p:cNvPr>
          <p:cNvPicPr>
            <a:picLocks noChangeAspect="1"/>
          </p:cNvPicPr>
          <p:nvPr/>
        </p:nvPicPr>
        <p:blipFill>
          <a:blip r:embed="rId3"/>
          <a:stretch>
            <a:fillRect/>
          </a:stretch>
        </p:blipFill>
        <p:spPr>
          <a:xfrm>
            <a:off x="152277" y="1439050"/>
            <a:ext cx="3210373" cy="514422"/>
          </a:xfrm>
          <a:prstGeom prst="rect">
            <a:avLst/>
          </a:prstGeom>
        </p:spPr>
      </p:pic>
      <p:pic>
        <p:nvPicPr>
          <p:cNvPr id="7" name="Picture 6">
            <a:extLst>
              <a:ext uri="{FF2B5EF4-FFF2-40B4-BE49-F238E27FC236}">
                <a16:creationId xmlns:a16="http://schemas.microsoft.com/office/drawing/2014/main" id="{C39F6C35-A00E-A72C-7211-5E366DB6D7BD}"/>
              </a:ext>
            </a:extLst>
          </p:cNvPr>
          <p:cNvPicPr>
            <a:picLocks noChangeAspect="1"/>
          </p:cNvPicPr>
          <p:nvPr/>
        </p:nvPicPr>
        <p:blipFill>
          <a:blip r:embed="rId4"/>
          <a:stretch>
            <a:fillRect/>
          </a:stretch>
        </p:blipFill>
        <p:spPr>
          <a:xfrm>
            <a:off x="600013" y="2314539"/>
            <a:ext cx="2314898" cy="514422"/>
          </a:xfrm>
          <a:prstGeom prst="rect">
            <a:avLst/>
          </a:prstGeom>
        </p:spPr>
      </p:pic>
      <p:pic>
        <p:nvPicPr>
          <p:cNvPr id="9" name="Picture 8">
            <a:extLst>
              <a:ext uri="{FF2B5EF4-FFF2-40B4-BE49-F238E27FC236}">
                <a16:creationId xmlns:a16="http://schemas.microsoft.com/office/drawing/2014/main" id="{ADAEACC7-C56F-3C09-E471-9513DB200F66}"/>
              </a:ext>
            </a:extLst>
          </p:cNvPr>
          <p:cNvPicPr>
            <a:picLocks noChangeAspect="1"/>
          </p:cNvPicPr>
          <p:nvPr/>
        </p:nvPicPr>
        <p:blipFill>
          <a:blip r:embed="rId5"/>
          <a:stretch>
            <a:fillRect/>
          </a:stretch>
        </p:blipFill>
        <p:spPr>
          <a:xfrm>
            <a:off x="657171" y="3190028"/>
            <a:ext cx="2257740" cy="504895"/>
          </a:xfrm>
          <a:prstGeom prst="rect">
            <a:avLst/>
          </a:prstGeom>
        </p:spPr>
      </p:pic>
      <p:pic>
        <p:nvPicPr>
          <p:cNvPr id="11" name="Picture 10">
            <a:extLst>
              <a:ext uri="{FF2B5EF4-FFF2-40B4-BE49-F238E27FC236}">
                <a16:creationId xmlns:a16="http://schemas.microsoft.com/office/drawing/2014/main" id="{AA7324FD-9222-B740-C2E9-7540F0F6DAD6}"/>
              </a:ext>
            </a:extLst>
          </p:cNvPr>
          <p:cNvPicPr>
            <a:picLocks noChangeAspect="1"/>
          </p:cNvPicPr>
          <p:nvPr/>
        </p:nvPicPr>
        <p:blipFill>
          <a:blip r:embed="rId6"/>
          <a:stretch>
            <a:fillRect/>
          </a:stretch>
        </p:blipFill>
        <p:spPr>
          <a:xfrm>
            <a:off x="738145" y="4112859"/>
            <a:ext cx="2038635" cy="238158"/>
          </a:xfrm>
          <a:prstGeom prst="rect">
            <a:avLst/>
          </a:prstGeom>
        </p:spPr>
      </p:pic>
      <p:sp>
        <p:nvSpPr>
          <p:cNvPr id="13" name="Google Shape;2153;p57">
            <a:extLst>
              <a:ext uri="{FF2B5EF4-FFF2-40B4-BE49-F238E27FC236}">
                <a16:creationId xmlns:a16="http://schemas.microsoft.com/office/drawing/2014/main" id="{F120350F-5099-10E6-9B28-49D46745250B}"/>
              </a:ext>
            </a:extLst>
          </p:cNvPr>
          <p:cNvSpPr/>
          <p:nvPr/>
        </p:nvSpPr>
        <p:spPr>
          <a:xfrm rot="20682109">
            <a:off x="3022448" y="2073915"/>
            <a:ext cx="337913" cy="383198"/>
          </a:xfrm>
          <a:custGeom>
            <a:avLst/>
            <a:gdLst/>
            <a:ahLst/>
            <a:cxnLst/>
            <a:rect l="l" t="t" r="r" b="b"/>
            <a:pathLst>
              <a:path w="11327" h="12845" extrusionOk="0">
                <a:moveTo>
                  <a:pt x="11201" y="0"/>
                </a:moveTo>
                <a:cubicBezTo>
                  <a:pt x="11164" y="0"/>
                  <a:pt x="11129" y="21"/>
                  <a:pt x="11117" y="69"/>
                </a:cubicBezTo>
                <a:cubicBezTo>
                  <a:pt x="9375" y="4471"/>
                  <a:pt x="6841" y="9032"/>
                  <a:pt x="2186" y="10679"/>
                </a:cubicBezTo>
                <a:cubicBezTo>
                  <a:pt x="2376" y="10362"/>
                  <a:pt x="2534" y="10045"/>
                  <a:pt x="2693" y="9729"/>
                </a:cubicBezTo>
                <a:cubicBezTo>
                  <a:pt x="2844" y="9447"/>
                  <a:pt x="2611" y="9196"/>
                  <a:pt x="2368" y="9196"/>
                </a:cubicBezTo>
                <a:cubicBezTo>
                  <a:pt x="2255" y="9196"/>
                  <a:pt x="2140" y="9250"/>
                  <a:pt x="2059" y="9380"/>
                </a:cubicBezTo>
                <a:cubicBezTo>
                  <a:pt x="1774" y="9887"/>
                  <a:pt x="1458" y="10362"/>
                  <a:pt x="1173" y="10869"/>
                </a:cubicBezTo>
                <a:cubicBezTo>
                  <a:pt x="888" y="11280"/>
                  <a:pt x="571" y="11692"/>
                  <a:pt x="254" y="12072"/>
                </a:cubicBezTo>
                <a:cubicBezTo>
                  <a:pt x="1" y="12357"/>
                  <a:pt x="159" y="12769"/>
                  <a:pt x="539" y="12769"/>
                </a:cubicBezTo>
                <a:cubicBezTo>
                  <a:pt x="1258" y="12815"/>
                  <a:pt x="1960" y="12844"/>
                  <a:pt x="2669" y="12844"/>
                </a:cubicBezTo>
                <a:cubicBezTo>
                  <a:pt x="2929" y="12844"/>
                  <a:pt x="3190" y="12841"/>
                  <a:pt x="3453" y="12832"/>
                </a:cubicBezTo>
                <a:cubicBezTo>
                  <a:pt x="3959" y="12832"/>
                  <a:pt x="3959" y="12072"/>
                  <a:pt x="3453" y="12040"/>
                </a:cubicBezTo>
                <a:cubicBezTo>
                  <a:pt x="2756" y="11977"/>
                  <a:pt x="2059" y="11945"/>
                  <a:pt x="1363" y="11945"/>
                </a:cubicBezTo>
                <a:cubicBezTo>
                  <a:pt x="1458" y="11819"/>
                  <a:pt x="1553" y="11692"/>
                  <a:pt x="1648" y="11565"/>
                </a:cubicBezTo>
                <a:cubicBezTo>
                  <a:pt x="6810" y="9887"/>
                  <a:pt x="9723" y="5073"/>
                  <a:pt x="11307" y="133"/>
                </a:cubicBezTo>
                <a:cubicBezTo>
                  <a:pt x="11326" y="55"/>
                  <a:pt x="11261" y="0"/>
                  <a:pt x="112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53;p57">
            <a:extLst>
              <a:ext uri="{FF2B5EF4-FFF2-40B4-BE49-F238E27FC236}">
                <a16:creationId xmlns:a16="http://schemas.microsoft.com/office/drawing/2014/main" id="{97046ADB-5C09-1B8A-9025-8CA92F3113D1}"/>
              </a:ext>
            </a:extLst>
          </p:cNvPr>
          <p:cNvSpPr/>
          <p:nvPr/>
        </p:nvSpPr>
        <p:spPr>
          <a:xfrm rot="1228518" flipH="1">
            <a:off x="274693" y="2817896"/>
            <a:ext cx="337913" cy="383198"/>
          </a:xfrm>
          <a:custGeom>
            <a:avLst/>
            <a:gdLst/>
            <a:ahLst/>
            <a:cxnLst/>
            <a:rect l="l" t="t" r="r" b="b"/>
            <a:pathLst>
              <a:path w="11327" h="12845" extrusionOk="0">
                <a:moveTo>
                  <a:pt x="11201" y="0"/>
                </a:moveTo>
                <a:cubicBezTo>
                  <a:pt x="11164" y="0"/>
                  <a:pt x="11129" y="21"/>
                  <a:pt x="11117" y="69"/>
                </a:cubicBezTo>
                <a:cubicBezTo>
                  <a:pt x="9375" y="4471"/>
                  <a:pt x="6841" y="9032"/>
                  <a:pt x="2186" y="10679"/>
                </a:cubicBezTo>
                <a:cubicBezTo>
                  <a:pt x="2376" y="10362"/>
                  <a:pt x="2534" y="10045"/>
                  <a:pt x="2693" y="9729"/>
                </a:cubicBezTo>
                <a:cubicBezTo>
                  <a:pt x="2844" y="9447"/>
                  <a:pt x="2611" y="9196"/>
                  <a:pt x="2368" y="9196"/>
                </a:cubicBezTo>
                <a:cubicBezTo>
                  <a:pt x="2255" y="9196"/>
                  <a:pt x="2140" y="9250"/>
                  <a:pt x="2059" y="9380"/>
                </a:cubicBezTo>
                <a:cubicBezTo>
                  <a:pt x="1774" y="9887"/>
                  <a:pt x="1458" y="10362"/>
                  <a:pt x="1173" y="10869"/>
                </a:cubicBezTo>
                <a:cubicBezTo>
                  <a:pt x="888" y="11280"/>
                  <a:pt x="571" y="11692"/>
                  <a:pt x="254" y="12072"/>
                </a:cubicBezTo>
                <a:cubicBezTo>
                  <a:pt x="1" y="12357"/>
                  <a:pt x="159" y="12769"/>
                  <a:pt x="539" y="12769"/>
                </a:cubicBezTo>
                <a:cubicBezTo>
                  <a:pt x="1258" y="12815"/>
                  <a:pt x="1960" y="12844"/>
                  <a:pt x="2669" y="12844"/>
                </a:cubicBezTo>
                <a:cubicBezTo>
                  <a:pt x="2929" y="12844"/>
                  <a:pt x="3190" y="12841"/>
                  <a:pt x="3453" y="12832"/>
                </a:cubicBezTo>
                <a:cubicBezTo>
                  <a:pt x="3959" y="12832"/>
                  <a:pt x="3959" y="12072"/>
                  <a:pt x="3453" y="12040"/>
                </a:cubicBezTo>
                <a:cubicBezTo>
                  <a:pt x="2756" y="11977"/>
                  <a:pt x="2059" y="11945"/>
                  <a:pt x="1363" y="11945"/>
                </a:cubicBezTo>
                <a:cubicBezTo>
                  <a:pt x="1458" y="11819"/>
                  <a:pt x="1553" y="11692"/>
                  <a:pt x="1648" y="11565"/>
                </a:cubicBezTo>
                <a:cubicBezTo>
                  <a:pt x="6810" y="9887"/>
                  <a:pt x="9723" y="5073"/>
                  <a:pt x="11307" y="133"/>
                </a:cubicBezTo>
                <a:cubicBezTo>
                  <a:pt x="11326" y="55"/>
                  <a:pt x="11261" y="0"/>
                  <a:pt x="112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53;p57">
            <a:extLst>
              <a:ext uri="{FF2B5EF4-FFF2-40B4-BE49-F238E27FC236}">
                <a16:creationId xmlns:a16="http://schemas.microsoft.com/office/drawing/2014/main" id="{7C612C03-BA52-F949-6535-9B2E0CACAE13}"/>
              </a:ext>
            </a:extLst>
          </p:cNvPr>
          <p:cNvSpPr/>
          <p:nvPr/>
        </p:nvSpPr>
        <p:spPr>
          <a:xfrm rot="5400000" flipH="1">
            <a:off x="1498652" y="3695434"/>
            <a:ext cx="337913" cy="383198"/>
          </a:xfrm>
          <a:custGeom>
            <a:avLst/>
            <a:gdLst/>
            <a:ahLst/>
            <a:cxnLst/>
            <a:rect l="l" t="t" r="r" b="b"/>
            <a:pathLst>
              <a:path w="11327" h="12845" extrusionOk="0">
                <a:moveTo>
                  <a:pt x="11201" y="0"/>
                </a:moveTo>
                <a:cubicBezTo>
                  <a:pt x="11164" y="0"/>
                  <a:pt x="11129" y="21"/>
                  <a:pt x="11117" y="69"/>
                </a:cubicBezTo>
                <a:cubicBezTo>
                  <a:pt x="9375" y="4471"/>
                  <a:pt x="6841" y="9032"/>
                  <a:pt x="2186" y="10679"/>
                </a:cubicBezTo>
                <a:cubicBezTo>
                  <a:pt x="2376" y="10362"/>
                  <a:pt x="2534" y="10045"/>
                  <a:pt x="2693" y="9729"/>
                </a:cubicBezTo>
                <a:cubicBezTo>
                  <a:pt x="2844" y="9447"/>
                  <a:pt x="2611" y="9196"/>
                  <a:pt x="2368" y="9196"/>
                </a:cubicBezTo>
                <a:cubicBezTo>
                  <a:pt x="2255" y="9196"/>
                  <a:pt x="2140" y="9250"/>
                  <a:pt x="2059" y="9380"/>
                </a:cubicBezTo>
                <a:cubicBezTo>
                  <a:pt x="1774" y="9887"/>
                  <a:pt x="1458" y="10362"/>
                  <a:pt x="1173" y="10869"/>
                </a:cubicBezTo>
                <a:cubicBezTo>
                  <a:pt x="888" y="11280"/>
                  <a:pt x="571" y="11692"/>
                  <a:pt x="254" y="12072"/>
                </a:cubicBezTo>
                <a:cubicBezTo>
                  <a:pt x="1" y="12357"/>
                  <a:pt x="159" y="12769"/>
                  <a:pt x="539" y="12769"/>
                </a:cubicBezTo>
                <a:cubicBezTo>
                  <a:pt x="1258" y="12815"/>
                  <a:pt x="1960" y="12844"/>
                  <a:pt x="2669" y="12844"/>
                </a:cubicBezTo>
                <a:cubicBezTo>
                  <a:pt x="2929" y="12844"/>
                  <a:pt x="3190" y="12841"/>
                  <a:pt x="3453" y="12832"/>
                </a:cubicBezTo>
                <a:cubicBezTo>
                  <a:pt x="3959" y="12832"/>
                  <a:pt x="3959" y="12072"/>
                  <a:pt x="3453" y="12040"/>
                </a:cubicBezTo>
                <a:cubicBezTo>
                  <a:pt x="2756" y="11977"/>
                  <a:pt x="2059" y="11945"/>
                  <a:pt x="1363" y="11945"/>
                </a:cubicBezTo>
                <a:cubicBezTo>
                  <a:pt x="1458" y="11819"/>
                  <a:pt x="1553" y="11692"/>
                  <a:pt x="1648" y="11565"/>
                </a:cubicBezTo>
                <a:cubicBezTo>
                  <a:pt x="6810" y="9887"/>
                  <a:pt x="9723" y="5073"/>
                  <a:pt x="11307" y="133"/>
                </a:cubicBezTo>
                <a:cubicBezTo>
                  <a:pt x="11326" y="55"/>
                  <a:pt x="11261" y="0"/>
                  <a:pt x="112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243;p46">
            <a:extLst>
              <a:ext uri="{FF2B5EF4-FFF2-40B4-BE49-F238E27FC236}">
                <a16:creationId xmlns:a16="http://schemas.microsoft.com/office/drawing/2014/main" id="{73663D73-0057-B9B7-3B55-30ABD50C2B37}"/>
              </a:ext>
            </a:extLst>
          </p:cNvPr>
          <p:cNvGrpSpPr/>
          <p:nvPr/>
        </p:nvGrpSpPr>
        <p:grpSpPr>
          <a:xfrm>
            <a:off x="3744318" y="1439050"/>
            <a:ext cx="1954889" cy="1544099"/>
            <a:chOff x="457200" y="2002980"/>
            <a:chExt cx="1954889" cy="2442113"/>
          </a:xfrm>
        </p:grpSpPr>
        <p:sp>
          <p:nvSpPr>
            <p:cNvPr id="17" name="Google Shape;1244;p46">
              <a:extLst>
                <a:ext uri="{FF2B5EF4-FFF2-40B4-BE49-F238E27FC236}">
                  <a16:creationId xmlns:a16="http://schemas.microsoft.com/office/drawing/2014/main" id="{4CFFC9D5-B888-771F-C987-E3E46C2C3DD0}"/>
                </a:ext>
              </a:extLst>
            </p:cNvPr>
            <p:cNvSpPr/>
            <p:nvPr/>
          </p:nvSpPr>
          <p:spPr>
            <a:xfrm>
              <a:off x="527229" y="2073009"/>
              <a:ext cx="1884861" cy="2372085"/>
            </a:xfrm>
            <a:custGeom>
              <a:avLst/>
              <a:gdLst/>
              <a:ahLst/>
              <a:cxnLst/>
              <a:rect l="l" t="t" r="r" b="b"/>
              <a:pathLst>
                <a:path w="58810" h="74012" extrusionOk="0">
                  <a:moveTo>
                    <a:pt x="0" y="1"/>
                  </a:moveTo>
                  <a:lnTo>
                    <a:pt x="0" y="13112"/>
                  </a:lnTo>
                  <a:lnTo>
                    <a:pt x="0" y="74011"/>
                  </a:lnTo>
                  <a:lnTo>
                    <a:pt x="33728" y="74011"/>
                  </a:lnTo>
                  <a:lnTo>
                    <a:pt x="58810" y="62230"/>
                  </a:lnTo>
                  <a:lnTo>
                    <a:pt x="58810" y="13112"/>
                  </a:lnTo>
                  <a:lnTo>
                    <a:pt x="58810" y="1"/>
                  </a:ln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45;p46">
              <a:extLst>
                <a:ext uri="{FF2B5EF4-FFF2-40B4-BE49-F238E27FC236}">
                  <a16:creationId xmlns:a16="http://schemas.microsoft.com/office/drawing/2014/main" id="{C398C372-6FB9-1FD4-9E52-7E76EA91378F}"/>
                </a:ext>
              </a:extLst>
            </p:cNvPr>
            <p:cNvSpPr/>
            <p:nvPr/>
          </p:nvSpPr>
          <p:spPr>
            <a:xfrm>
              <a:off x="457200" y="2002980"/>
              <a:ext cx="1884861" cy="2373078"/>
            </a:xfrm>
            <a:custGeom>
              <a:avLst/>
              <a:gdLst/>
              <a:ahLst/>
              <a:cxnLst/>
              <a:rect l="l" t="t" r="r" b="b"/>
              <a:pathLst>
                <a:path w="58810" h="74043" extrusionOk="0">
                  <a:moveTo>
                    <a:pt x="0" y="1"/>
                  </a:moveTo>
                  <a:lnTo>
                    <a:pt x="0" y="74043"/>
                  </a:lnTo>
                  <a:lnTo>
                    <a:pt x="33728" y="74043"/>
                  </a:lnTo>
                  <a:lnTo>
                    <a:pt x="58810" y="62230"/>
                  </a:lnTo>
                  <a:lnTo>
                    <a:pt x="58810" y="1"/>
                  </a:lnTo>
                  <a:close/>
                </a:path>
              </a:pathLst>
            </a:custGeom>
            <a:solidFill>
              <a:srgbClr val="84F7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46;p46">
              <a:extLst>
                <a:ext uri="{FF2B5EF4-FFF2-40B4-BE49-F238E27FC236}">
                  <a16:creationId xmlns:a16="http://schemas.microsoft.com/office/drawing/2014/main" id="{788EC063-F674-5E50-68AE-394BACB18B67}"/>
                </a:ext>
              </a:extLst>
            </p:cNvPr>
            <p:cNvSpPr/>
            <p:nvPr/>
          </p:nvSpPr>
          <p:spPr>
            <a:xfrm>
              <a:off x="457200" y="2002980"/>
              <a:ext cx="1884861" cy="420240"/>
            </a:xfrm>
            <a:custGeom>
              <a:avLst/>
              <a:gdLst/>
              <a:ahLst/>
              <a:cxnLst/>
              <a:rect l="l" t="t" r="r" b="b"/>
              <a:pathLst>
                <a:path w="58810" h="13112" extrusionOk="0">
                  <a:moveTo>
                    <a:pt x="0" y="1"/>
                  </a:moveTo>
                  <a:lnTo>
                    <a:pt x="0" y="13112"/>
                  </a:lnTo>
                  <a:lnTo>
                    <a:pt x="58810" y="13112"/>
                  </a:lnTo>
                  <a:lnTo>
                    <a:pt x="58810" y="1"/>
                  </a:lnTo>
                  <a:close/>
                </a:path>
              </a:pathLst>
            </a:custGeom>
            <a:solidFill>
              <a:srgbClr val="58ED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47;p46">
              <a:extLst>
                <a:ext uri="{FF2B5EF4-FFF2-40B4-BE49-F238E27FC236}">
                  <a16:creationId xmlns:a16="http://schemas.microsoft.com/office/drawing/2014/main" id="{5FD1565B-AA24-DEA3-512B-1BBB5CD5B7B8}"/>
                </a:ext>
              </a:extLst>
            </p:cNvPr>
            <p:cNvSpPr/>
            <p:nvPr/>
          </p:nvSpPr>
          <p:spPr>
            <a:xfrm>
              <a:off x="1538142" y="3841130"/>
              <a:ext cx="803910" cy="534915"/>
            </a:xfrm>
            <a:custGeom>
              <a:avLst/>
              <a:gdLst/>
              <a:ahLst/>
              <a:cxnLst/>
              <a:rect l="l" t="t" r="r" b="b"/>
              <a:pathLst>
                <a:path w="25083" h="16690" extrusionOk="0">
                  <a:moveTo>
                    <a:pt x="13967" y="0"/>
                  </a:moveTo>
                  <a:lnTo>
                    <a:pt x="1" y="16690"/>
                  </a:lnTo>
                  <a:lnTo>
                    <a:pt x="25083" y="4877"/>
                  </a:lnTo>
                  <a:lnTo>
                    <a:pt x="139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1263;p46">
            <a:extLst>
              <a:ext uri="{FF2B5EF4-FFF2-40B4-BE49-F238E27FC236}">
                <a16:creationId xmlns:a16="http://schemas.microsoft.com/office/drawing/2014/main" id="{50FCAC10-0A5A-7FDF-7D79-79DE72165D1E}"/>
              </a:ext>
            </a:extLst>
          </p:cNvPr>
          <p:cNvSpPr txBox="1"/>
          <p:nvPr/>
        </p:nvSpPr>
        <p:spPr>
          <a:xfrm>
            <a:off x="3866548" y="1967764"/>
            <a:ext cx="1640400" cy="59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Roboto"/>
                <a:ea typeface="Roboto"/>
                <a:cs typeface="Roboto"/>
                <a:sym typeface="Roboto"/>
              </a:rPr>
              <a:t>T</a:t>
            </a:r>
            <a:r>
              <a:rPr lang="en">
                <a:latin typeface="Roboto"/>
                <a:ea typeface="Roboto"/>
                <a:cs typeface="Roboto"/>
                <a:sym typeface="Roboto"/>
              </a:rPr>
              <a:t>hực hiện việc tải ảnh, xử lý ảnh và nhận diện ảnh mới</a:t>
            </a:r>
            <a:endParaRPr>
              <a:latin typeface="Roboto"/>
              <a:ea typeface="Roboto"/>
              <a:cs typeface="Roboto"/>
              <a:sym typeface="Roboto"/>
            </a:endParaRPr>
          </a:p>
        </p:txBody>
      </p:sp>
      <p:sp>
        <p:nvSpPr>
          <p:cNvPr id="24" name="Google Shape;2153;p57">
            <a:extLst>
              <a:ext uri="{FF2B5EF4-FFF2-40B4-BE49-F238E27FC236}">
                <a16:creationId xmlns:a16="http://schemas.microsoft.com/office/drawing/2014/main" id="{F89E1390-3D64-607A-5A35-AEA2B96A4328}"/>
              </a:ext>
            </a:extLst>
          </p:cNvPr>
          <p:cNvSpPr/>
          <p:nvPr/>
        </p:nvSpPr>
        <p:spPr>
          <a:xfrm rot="16707090" flipH="1">
            <a:off x="3276646" y="2747891"/>
            <a:ext cx="337913" cy="383198"/>
          </a:xfrm>
          <a:custGeom>
            <a:avLst/>
            <a:gdLst/>
            <a:ahLst/>
            <a:cxnLst/>
            <a:rect l="l" t="t" r="r" b="b"/>
            <a:pathLst>
              <a:path w="11327" h="12845" extrusionOk="0">
                <a:moveTo>
                  <a:pt x="11201" y="0"/>
                </a:moveTo>
                <a:cubicBezTo>
                  <a:pt x="11164" y="0"/>
                  <a:pt x="11129" y="21"/>
                  <a:pt x="11117" y="69"/>
                </a:cubicBezTo>
                <a:cubicBezTo>
                  <a:pt x="9375" y="4471"/>
                  <a:pt x="6841" y="9032"/>
                  <a:pt x="2186" y="10679"/>
                </a:cubicBezTo>
                <a:cubicBezTo>
                  <a:pt x="2376" y="10362"/>
                  <a:pt x="2534" y="10045"/>
                  <a:pt x="2693" y="9729"/>
                </a:cubicBezTo>
                <a:cubicBezTo>
                  <a:pt x="2844" y="9447"/>
                  <a:pt x="2611" y="9196"/>
                  <a:pt x="2368" y="9196"/>
                </a:cubicBezTo>
                <a:cubicBezTo>
                  <a:pt x="2255" y="9196"/>
                  <a:pt x="2140" y="9250"/>
                  <a:pt x="2059" y="9380"/>
                </a:cubicBezTo>
                <a:cubicBezTo>
                  <a:pt x="1774" y="9887"/>
                  <a:pt x="1458" y="10362"/>
                  <a:pt x="1173" y="10869"/>
                </a:cubicBezTo>
                <a:cubicBezTo>
                  <a:pt x="888" y="11280"/>
                  <a:pt x="571" y="11692"/>
                  <a:pt x="254" y="12072"/>
                </a:cubicBezTo>
                <a:cubicBezTo>
                  <a:pt x="1" y="12357"/>
                  <a:pt x="159" y="12769"/>
                  <a:pt x="539" y="12769"/>
                </a:cubicBezTo>
                <a:cubicBezTo>
                  <a:pt x="1258" y="12815"/>
                  <a:pt x="1960" y="12844"/>
                  <a:pt x="2669" y="12844"/>
                </a:cubicBezTo>
                <a:cubicBezTo>
                  <a:pt x="2929" y="12844"/>
                  <a:pt x="3190" y="12841"/>
                  <a:pt x="3453" y="12832"/>
                </a:cubicBezTo>
                <a:cubicBezTo>
                  <a:pt x="3959" y="12832"/>
                  <a:pt x="3959" y="12072"/>
                  <a:pt x="3453" y="12040"/>
                </a:cubicBezTo>
                <a:cubicBezTo>
                  <a:pt x="2756" y="11977"/>
                  <a:pt x="2059" y="11945"/>
                  <a:pt x="1363" y="11945"/>
                </a:cubicBezTo>
                <a:cubicBezTo>
                  <a:pt x="1458" y="11819"/>
                  <a:pt x="1553" y="11692"/>
                  <a:pt x="1648" y="11565"/>
                </a:cubicBezTo>
                <a:cubicBezTo>
                  <a:pt x="6810" y="9887"/>
                  <a:pt x="9723" y="5073"/>
                  <a:pt x="11307" y="133"/>
                </a:cubicBezTo>
                <a:cubicBezTo>
                  <a:pt x="11326" y="55"/>
                  <a:pt x="11261" y="0"/>
                  <a:pt x="112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Picture 25">
            <a:extLst>
              <a:ext uri="{FF2B5EF4-FFF2-40B4-BE49-F238E27FC236}">
                <a16:creationId xmlns:a16="http://schemas.microsoft.com/office/drawing/2014/main" id="{64B702DF-F046-30EB-436C-23690EFFDF84}"/>
              </a:ext>
            </a:extLst>
          </p:cNvPr>
          <p:cNvPicPr>
            <a:picLocks noChangeAspect="1"/>
          </p:cNvPicPr>
          <p:nvPr/>
        </p:nvPicPr>
        <p:blipFill>
          <a:blip r:embed="rId7"/>
          <a:stretch>
            <a:fillRect/>
          </a:stretch>
        </p:blipFill>
        <p:spPr>
          <a:xfrm>
            <a:off x="5574340" y="3248091"/>
            <a:ext cx="3105583" cy="657317"/>
          </a:xfrm>
          <a:prstGeom prst="rect">
            <a:avLst/>
          </a:prstGeom>
        </p:spPr>
      </p:pic>
      <p:sp>
        <p:nvSpPr>
          <p:cNvPr id="27" name="Google Shape;2153;p57">
            <a:extLst>
              <a:ext uri="{FF2B5EF4-FFF2-40B4-BE49-F238E27FC236}">
                <a16:creationId xmlns:a16="http://schemas.microsoft.com/office/drawing/2014/main" id="{9EDE649D-0A95-4945-6D95-8EFCAF6A713B}"/>
              </a:ext>
            </a:extLst>
          </p:cNvPr>
          <p:cNvSpPr/>
          <p:nvPr/>
        </p:nvSpPr>
        <p:spPr>
          <a:xfrm rot="6761065" flipH="1" flipV="1">
            <a:off x="5702150" y="2641362"/>
            <a:ext cx="337913" cy="383198"/>
          </a:xfrm>
          <a:custGeom>
            <a:avLst/>
            <a:gdLst/>
            <a:ahLst/>
            <a:cxnLst/>
            <a:rect l="l" t="t" r="r" b="b"/>
            <a:pathLst>
              <a:path w="11327" h="12845" extrusionOk="0">
                <a:moveTo>
                  <a:pt x="11201" y="0"/>
                </a:moveTo>
                <a:cubicBezTo>
                  <a:pt x="11164" y="0"/>
                  <a:pt x="11129" y="21"/>
                  <a:pt x="11117" y="69"/>
                </a:cubicBezTo>
                <a:cubicBezTo>
                  <a:pt x="9375" y="4471"/>
                  <a:pt x="6841" y="9032"/>
                  <a:pt x="2186" y="10679"/>
                </a:cubicBezTo>
                <a:cubicBezTo>
                  <a:pt x="2376" y="10362"/>
                  <a:pt x="2534" y="10045"/>
                  <a:pt x="2693" y="9729"/>
                </a:cubicBezTo>
                <a:cubicBezTo>
                  <a:pt x="2844" y="9447"/>
                  <a:pt x="2611" y="9196"/>
                  <a:pt x="2368" y="9196"/>
                </a:cubicBezTo>
                <a:cubicBezTo>
                  <a:pt x="2255" y="9196"/>
                  <a:pt x="2140" y="9250"/>
                  <a:pt x="2059" y="9380"/>
                </a:cubicBezTo>
                <a:cubicBezTo>
                  <a:pt x="1774" y="9887"/>
                  <a:pt x="1458" y="10362"/>
                  <a:pt x="1173" y="10869"/>
                </a:cubicBezTo>
                <a:cubicBezTo>
                  <a:pt x="888" y="11280"/>
                  <a:pt x="571" y="11692"/>
                  <a:pt x="254" y="12072"/>
                </a:cubicBezTo>
                <a:cubicBezTo>
                  <a:pt x="1" y="12357"/>
                  <a:pt x="159" y="12769"/>
                  <a:pt x="539" y="12769"/>
                </a:cubicBezTo>
                <a:cubicBezTo>
                  <a:pt x="1258" y="12815"/>
                  <a:pt x="1960" y="12844"/>
                  <a:pt x="2669" y="12844"/>
                </a:cubicBezTo>
                <a:cubicBezTo>
                  <a:pt x="2929" y="12844"/>
                  <a:pt x="3190" y="12841"/>
                  <a:pt x="3453" y="12832"/>
                </a:cubicBezTo>
                <a:cubicBezTo>
                  <a:pt x="3959" y="12832"/>
                  <a:pt x="3959" y="12072"/>
                  <a:pt x="3453" y="12040"/>
                </a:cubicBezTo>
                <a:cubicBezTo>
                  <a:pt x="2756" y="11977"/>
                  <a:pt x="2059" y="11945"/>
                  <a:pt x="1363" y="11945"/>
                </a:cubicBezTo>
                <a:cubicBezTo>
                  <a:pt x="1458" y="11819"/>
                  <a:pt x="1553" y="11692"/>
                  <a:pt x="1648" y="11565"/>
                </a:cubicBezTo>
                <a:cubicBezTo>
                  <a:pt x="6810" y="9887"/>
                  <a:pt x="9723" y="5073"/>
                  <a:pt x="11307" y="133"/>
                </a:cubicBezTo>
                <a:cubicBezTo>
                  <a:pt x="11326" y="55"/>
                  <a:pt x="11261" y="0"/>
                  <a:pt x="112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787;p39">
            <a:extLst>
              <a:ext uri="{FF2B5EF4-FFF2-40B4-BE49-F238E27FC236}">
                <a16:creationId xmlns:a16="http://schemas.microsoft.com/office/drawing/2014/main" id="{C32F6779-F512-1DBC-5D22-E4C138B698F2}"/>
              </a:ext>
            </a:extLst>
          </p:cNvPr>
          <p:cNvGrpSpPr/>
          <p:nvPr/>
        </p:nvGrpSpPr>
        <p:grpSpPr>
          <a:xfrm>
            <a:off x="6829870" y="4278651"/>
            <a:ext cx="1575985" cy="770426"/>
            <a:chOff x="746288" y="1137075"/>
            <a:chExt cx="2189121" cy="1112122"/>
          </a:xfrm>
        </p:grpSpPr>
        <p:sp>
          <p:nvSpPr>
            <p:cNvPr id="29" name="Google Shape;788;p39">
              <a:extLst>
                <a:ext uri="{FF2B5EF4-FFF2-40B4-BE49-F238E27FC236}">
                  <a16:creationId xmlns:a16="http://schemas.microsoft.com/office/drawing/2014/main" id="{1A5FAD06-6005-3F7B-73C7-DF9739E0AF77}"/>
                </a:ext>
              </a:extLst>
            </p:cNvPr>
            <p:cNvSpPr/>
            <p:nvPr/>
          </p:nvSpPr>
          <p:spPr>
            <a:xfrm>
              <a:off x="762209" y="1138138"/>
              <a:ext cx="2173199" cy="1111058"/>
            </a:xfrm>
            <a:custGeom>
              <a:avLst/>
              <a:gdLst/>
              <a:ahLst/>
              <a:cxnLst/>
              <a:rect l="l" t="t" r="r" b="b"/>
              <a:pathLst>
                <a:path w="73568" h="37612" extrusionOk="0">
                  <a:moveTo>
                    <a:pt x="71146" y="0"/>
                  </a:moveTo>
                  <a:cubicBezTo>
                    <a:pt x="70666" y="0"/>
                    <a:pt x="70211" y="151"/>
                    <a:pt x="70242" y="464"/>
                  </a:cubicBezTo>
                  <a:cubicBezTo>
                    <a:pt x="70970" y="5499"/>
                    <a:pt x="71414" y="10566"/>
                    <a:pt x="71509" y="15633"/>
                  </a:cubicBezTo>
                  <a:cubicBezTo>
                    <a:pt x="71540" y="18008"/>
                    <a:pt x="71540" y="20415"/>
                    <a:pt x="71445" y="22822"/>
                  </a:cubicBezTo>
                  <a:cubicBezTo>
                    <a:pt x="71319" y="25229"/>
                    <a:pt x="70590" y="27794"/>
                    <a:pt x="71034" y="30201"/>
                  </a:cubicBezTo>
                  <a:cubicBezTo>
                    <a:pt x="70875" y="30201"/>
                    <a:pt x="70685" y="30232"/>
                    <a:pt x="70527" y="30296"/>
                  </a:cubicBezTo>
                  <a:cubicBezTo>
                    <a:pt x="63275" y="32608"/>
                    <a:pt x="55294" y="34223"/>
                    <a:pt x="48010" y="36471"/>
                  </a:cubicBezTo>
                  <a:lnTo>
                    <a:pt x="47915" y="36471"/>
                  </a:lnTo>
                  <a:cubicBezTo>
                    <a:pt x="46902" y="36439"/>
                    <a:pt x="45920" y="36439"/>
                    <a:pt x="44938" y="36408"/>
                  </a:cubicBezTo>
                  <a:lnTo>
                    <a:pt x="44527" y="36376"/>
                  </a:lnTo>
                  <a:cubicBezTo>
                    <a:pt x="44527" y="36408"/>
                    <a:pt x="44527" y="36408"/>
                    <a:pt x="44527" y="36408"/>
                  </a:cubicBezTo>
                  <a:cubicBezTo>
                    <a:pt x="37655" y="36281"/>
                    <a:pt x="30782" y="36059"/>
                    <a:pt x="23942" y="35648"/>
                  </a:cubicBezTo>
                  <a:cubicBezTo>
                    <a:pt x="19540" y="35394"/>
                    <a:pt x="15170" y="35078"/>
                    <a:pt x="10799" y="34698"/>
                  </a:cubicBezTo>
                  <a:cubicBezTo>
                    <a:pt x="7756" y="34446"/>
                    <a:pt x="4639" y="33974"/>
                    <a:pt x="1514" y="33974"/>
                  </a:cubicBezTo>
                  <a:cubicBezTo>
                    <a:pt x="1094" y="33974"/>
                    <a:pt x="674" y="33982"/>
                    <a:pt x="253" y="34001"/>
                  </a:cubicBezTo>
                  <a:cubicBezTo>
                    <a:pt x="95" y="34033"/>
                    <a:pt x="0" y="34128"/>
                    <a:pt x="158" y="34191"/>
                  </a:cubicBezTo>
                  <a:cubicBezTo>
                    <a:pt x="3420" y="35109"/>
                    <a:pt x="7411" y="35299"/>
                    <a:pt x="11084" y="35616"/>
                  </a:cubicBezTo>
                  <a:cubicBezTo>
                    <a:pt x="14853" y="35933"/>
                    <a:pt x="18653" y="36249"/>
                    <a:pt x="22453" y="36471"/>
                  </a:cubicBezTo>
                  <a:cubicBezTo>
                    <a:pt x="30909" y="37041"/>
                    <a:pt x="39365" y="37485"/>
                    <a:pt x="47884" y="37611"/>
                  </a:cubicBezTo>
                  <a:cubicBezTo>
                    <a:pt x="48169" y="37611"/>
                    <a:pt x="48390" y="37580"/>
                    <a:pt x="48549" y="37516"/>
                  </a:cubicBezTo>
                  <a:cubicBezTo>
                    <a:pt x="50892" y="37263"/>
                    <a:pt x="53204" y="36629"/>
                    <a:pt x="55326" y="35996"/>
                  </a:cubicBezTo>
                  <a:cubicBezTo>
                    <a:pt x="61090" y="34698"/>
                    <a:pt x="66600" y="32956"/>
                    <a:pt x="71730" y="31341"/>
                  </a:cubicBezTo>
                  <a:cubicBezTo>
                    <a:pt x="72237" y="31182"/>
                    <a:pt x="72364" y="30961"/>
                    <a:pt x="72301" y="30739"/>
                  </a:cubicBezTo>
                  <a:cubicBezTo>
                    <a:pt x="73346" y="28586"/>
                    <a:pt x="73124" y="26179"/>
                    <a:pt x="73251" y="23962"/>
                  </a:cubicBezTo>
                  <a:cubicBezTo>
                    <a:pt x="73441" y="21302"/>
                    <a:pt x="73567" y="18642"/>
                    <a:pt x="73536" y="16013"/>
                  </a:cubicBezTo>
                  <a:cubicBezTo>
                    <a:pt x="73472" y="10819"/>
                    <a:pt x="73029" y="5626"/>
                    <a:pt x="72206" y="464"/>
                  </a:cubicBezTo>
                  <a:cubicBezTo>
                    <a:pt x="72157" y="159"/>
                    <a:pt x="71638" y="0"/>
                    <a:pt x="71146" y="0"/>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89;p39">
              <a:extLst>
                <a:ext uri="{FF2B5EF4-FFF2-40B4-BE49-F238E27FC236}">
                  <a16:creationId xmlns:a16="http://schemas.microsoft.com/office/drawing/2014/main" id="{B756B552-58D8-FA91-129C-4DB64DF1DC68}"/>
                </a:ext>
              </a:extLst>
            </p:cNvPr>
            <p:cNvSpPr/>
            <p:nvPr/>
          </p:nvSpPr>
          <p:spPr>
            <a:xfrm>
              <a:off x="2203795" y="1988135"/>
              <a:ext cx="625864" cy="207725"/>
            </a:xfrm>
            <a:custGeom>
              <a:avLst/>
              <a:gdLst/>
              <a:ahLst/>
              <a:cxnLst/>
              <a:rect l="l" t="t" r="r" b="b"/>
              <a:pathLst>
                <a:path w="21187" h="7032" extrusionOk="0">
                  <a:moveTo>
                    <a:pt x="5605" y="1"/>
                  </a:moveTo>
                  <a:cubicBezTo>
                    <a:pt x="4687" y="2502"/>
                    <a:pt x="2787" y="4941"/>
                    <a:pt x="0" y="7031"/>
                  </a:cubicBezTo>
                  <a:cubicBezTo>
                    <a:pt x="7221" y="5416"/>
                    <a:pt x="14314" y="3769"/>
                    <a:pt x="21123" y="1711"/>
                  </a:cubicBezTo>
                  <a:cubicBezTo>
                    <a:pt x="21155" y="1679"/>
                    <a:pt x="21187" y="1679"/>
                    <a:pt x="21187" y="1679"/>
                  </a:cubicBezTo>
                  <a:lnTo>
                    <a:pt x="20807" y="1679"/>
                  </a:lnTo>
                  <a:cubicBezTo>
                    <a:pt x="20585" y="1679"/>
                    <a:pt x="20458" y="1616"/>
                    <a:pt x="20458" y="1552"/>
                  </a:cubicBezTo>
                  <a:cubicBezTo>
                    <a:pt x="15486" y="1077"/>
                    <a:pt x="10514" y="602"/>
                    <a:pt x="5605" y="1"/>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90;p39">
              <a:extLst>
                <a:ext uri="{FF2B5EF4-FFF2-40B4-BE49-F238E27FC236}">
                  <a16:creationId xmlns:a16="http://schemas.microsoft.com/office/drawing/2014/main" id="{D5C41290-66CB-1F19-A905-3C150C2D83D4}"/>
                </a:ext>
              </a:extLst>
            </p:cNvPr>
            <p:cNvSpPr/>
            <p:nvPr/>
          </p:nvSpPr>
          <p:spPr>
            <a:xfrm>
              <a:off x="769683" y="1334251"/>
              <a:ext cx="2091816" cy="868860"/>
            </a:xfrm>
            <a:custGeom>
              <a:avLst/>
              <a:gdLst/>
              <a:ahLst/>
              <a:cxnLst/>
              <a:rect l="l" t="t" r="r" b="b"/>
              <a:pathLst>
                <a:path w="70813" h="29413" extrusionOk="0">
                  <a:moveTo>
                    <a:pt x="70496" y="0"/>
                  </a:moveTo>
                  <a:cubicBezTo>
                    <a:pt x="70464" y="32"/>
                    <a:pt x="70432" y="32"/>
                    <a:pt x="70401" y="32"/>
                  </a:cubicBezTo>
                  <a:cubicBezTo>
                    <a:pt x="49236" y="32"/>
                    <a:pt x="28071" y="517"/>
                    <a:pt x="6932" y="517"/>
                  </a:cubicBezTo>
                  <a:cubicBezTo>
                    <a:pt x="5170" y="517"/>
                    <a:pt x="3408" y="514"/>
                    <a:pt x="1647" y="507"/>
                  </a:cubicBezTo>
                  <a:cubicBezTo>
                    <a:pt x="1520" y="507"/>
                    <a:pt x="1457" y="443"/>
                    <a:pt x="1489" y="412"/>
                  </a:cubicBezTo>
                  <a:lnTo>
                    <a:pt x="1425" y="412"/>
                  </a:lnTo>
                  <a:cubicBezTo>
                    <a:pt x="1425" y="665"/>
                    <a:pt x="1394" y="887"/>
                    <a:pt x="1394" y="1140"/>
                  </a:cubicBezTo>
                  <a:cubicBezTo>
                    <a:pt x="1235" y="3990"/>
                    <a:pt x="1109" y="6809"/>
                    <a:pt x="982" y="9627"/>
                  </a:cubicBezTo>
                  <a:cubicBezTo>
                    <a:pt x="665" y="15423"/>
                    <a:pt x="380" y="21187"/>
                    <a:pt x="95" y="26982"/>
                  </a:cubicBezTo>
                  <a:cubicBezTo>
                    <a:pt x="95" y="27045"/>
                    <a:pt x="64" y="27077"/>
                    <a:pt x="0" y="27109"/>
                  </a:cubicBezTo>
                  <a:cubicBezTo>
                    <a:pt x="14491" y="28473"/>
                    <a:pt x="28769" y="29412"/>
                    <a:pt x="43468" y="29412"/>
                  </a:cubicBezTo>
                  <a:cubicBezTo>
                    <a:pt x="44799" y="29412"/>
                    <a:pt x="46134" y="29405"/>
                    <a:pt x="47472" y="29389"/>
                  </a:cubicBezTo>
                  <a:lnTo>
                    <a:pt x="47694" y="29389"/>
                  </a:lnTo>
                  <a:cubicBezTo>
                    <a:pt x="47694" y="29389"/>
                    <a:pt x="47726" y="29357"/>
                    <a:pt x="47789" y="29357"/>
                  </a:cubicBezTo>
                  <a:lnTo>
                    <a:pt x="47821" y="29357"/>
                  </a:lnTo>
                  <a:cubicBezTo>
                    <a:pt x="50354" y="26982"/>
                    <a:pt x="52254" y="24638"/>
                    <a:pt x="53521" y="22042"/>
                  </a:cubicBezTo>
                  <a:cubicBezTo>
                    <a:pt x="53426" y="21978"/>
                    <a:pt x="53489" y="21883"/>
                    <a:pt x="53648" y="21852"/>
                  </a:cubicBezTo>
                  <a:cubicBezTo>
                    <a:pt x="53701" y="21812"/>
                    <a:pt x="53782" y="21794"/>
                    <a:pt x="53867" y="21794"/>
                  </a:cubicBezTo>
                  <a:cubicBezTo>
                    <a:pt x="53985" y="21794"/>
                    <a:pt x="54113" y="21828"/>
                    <a:pt x="54186" y="21883"/>
                  </a:cubicBezTo>
                  <a:cubicBezTo>
                    <a:pt x="59507" y="22327"/>
                    <a:pt x="64827" y="22865"/>
                    <a:pt x="70179" y="23372"/>
                  </a:cubicBezTo>
                  <a:cubicBezTo>
                    <a:pt x="70084" y="18526"/>
                    <a:pt x="70749" y="13649"/>
                    <a:pt x="70781" y="8804"/>
                  </a:cubicBezTo>
                  <a:cubicBezTo>
                    <a:pt x="70812" y="5859"/>
                    <a:pt x="70686" y="2945"/>
                    <a:pt x="70496"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791;p39">
              <a:extLst>
                <a:ext uri="{FF2B5EF4-FFF2-40B4-BE49-F238E27FC236}">
                  <a16:creationId xmlns:a16="http://schemas.microsoft.com/office/drawing/2014/main" id="{BE316F53-E6CE-02CA-C08A-AEF28BD43257}"/>
                </a:ext>
              </a:extLst>
            </p:cNvPr>
            <p:cNvSpPr/>
            <p:nvPr/>
          </p:nvSpPr>
          <p:spPr>
            <a:xfrm>
              <a:off x="801497" y="1149954"/>
              <a:ext cx="2050637" cy="196471"/>
            </a:xfrm>
            <a:custGeom>
              <a:avLst/>
              <a:gdLst/>
              <a:ahLst/>
              <a:cxnLst/>
              <a:rect l="l" t="t" r="r" b="b"/>
              <a:pathLst>
                <a:path w="69419" h="6651" extrusionOk="0">
                  <a:moveTo>
                    <a:pt x="68975" y="0"/>
                  </a:moveTo>
                  <a:cubicBezTo>
                    <a:pt x="52547" y="46"/>
                    <a:pt x="36036" y="305"/>
                    <a:pt x="19562" y="305"/>
                  </a:cubicBezTo>
                  <a:cubicBezTo>
                    <a:pt x="13139" y="305"/>
                    <a:pt x="6722" y="265"/>
                    <a:pt x="317" y="159"/>
                  </a:cubicBezTo>
                  <a:cubicBezTo>
                    <a:pt x="127" y="159"/>
                    <a:pt x="32" y="95"/>
                    <a:pt x="32" y="32"/>
                  </a:cubicBezTo>
                  <a:lnTo>
                    <a:pt x="0" y="32"/>
                  </a:lnTo>
                  <a:cubicBezTo>
                    <a:pt x="729" y="2217"/>
                    <a:pt x="507" y="4434"/>
                    <a:pt x="348" y="6651"/>
                  </a:cubicBezTo>
                  <a:lnTo>
                    <a:pt x="412" y="6651"/>
                  </a:lnTo>
                  <a:cubicBezTo>
                    <a:pt x="443" y="6619"/>
                    <a:pt x="475" y="6587"/>
                    <a:pt x="570" y="6587"/>
                  </a:cubicBezTo>
                  <a:cubicBezTo>
                    <a:pt x="23404" y="5954"/>
                    <a:pt x="46459" y="6207"/>
                    <a:pt x="69324" y="6049"/>
                  </a:cubicBezTo>
                  <a:cubicBezTo>
                    <a:pt x="69355" y="6049"/>
                    <a:pt x="69387" y="6049"/>
                    <a:pt x="69419" y="6081"/>
                  </a:cubicBezTo>
                  <a:cubicBezTo>
                    <a:pt x="69292" y="4054"/>
                    <a:pt x="69165" y="2027"/>
                    <a:pt x="68975"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792;p39">
              <a:extLst>
                <a:ext uri="{FF2B5EF4-FFF2-40B4-BE49-F238E27FC236}">
                  <a16:creationId xmlns:a16="http://schemas.microsoft.com/office/drawing/2014/main" id="{65A492CB-6D84-A6A4-C6A2-C84FCC25856B}"/>
                </a:ext>
              </a:extLst>
            </p:cNvPr>
            <p:cNvSpPr/>
            <p:nvPr/>
          </p:nvSpPr>
          <p:spPr>
            <a:xfrm>
              <a:off x="769683" y="1300841"/>
              <a:ext cx="2086174" cy="65579"/>
            </a:xfrm>
            <a:custGeom>
              <a:avLst/>
              <a:gdLst/>
              <a:ahLst/>
              <a:cxnLst/>
              <a:rect l="l" t="t" r="r" b="b"/>
              <a:pathLst>
                <a:path w="70622" h="2220" extrusionOk="0">
                  <a:moveTo>
                    <a:pt x="53697" y="0"/>
                  </a:moveTo>
                  <a:cubicBezTo>
                    <a:pt x="36077" y="0"/>
                    <a:pt x="18358" y="1139"/>
                    <a:pt x="792" y="1384"/>
                  </a:cubicBezTo>
                  <a:cubicBezTo>
                    <a:pt x="0" y="1384"/>
                    <a:pt x="32" y="1954"/>
                    <a:pt x="792" y="1986"/>
                  </a:cubicBezTo>
                  <a:cubicBezTo>
                    <a:pt x="4669" y="2154"/>
                    <a:pt x="8546" y="2220"/>
                    <a:pt x="12424" y="2220"/>
                  </a:cubicBezTo>
                  <a:cubicBezTo>
                    <a:pt x="27002" y="2220"/>
                    <a:pt x="41583" y="1285"/>
                    <a:pt x="56175" y="1285"/>
                  </a:cubicBezTo>
                  <a:cubicBezTo>
                    <a:pt x="60462" y="1285"/>
                    <a:pt x="64750" y="1366"/>
                    <a:pt x="69039" y="1574"/>
                  </a:cubicBezTo>
                  <a:cubicBezTo>
                    <a:pt x="69079" y="1576"/>
                    <a:pt x="69117" y="1577"/>
                    <a:pt x="69155" y="1577"/>
                  </a:cubicBezTo>
                  <a:cubicBezTo>
                    <a:pt x="70621" y="1577"/>
                    <a:pt x="70583" y="401"/>
                    <a:pt x="69039" y="339"/>
                  </a:cubicBezTo>
                  <a:cubicBezTo>
                    <a:pt x="63937" y="97"/>
                    <a:pt x="58821" y="0"/>
                    <a:pt x="53697"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793;p39">
              <a:extLst>
                <a:ext uri="{FF2B5EF4-FFF2-40B4-BE49-F238E27FC236}">
                  <a16:creationId xmlns:a16="http://schemas.microsoft.com/office/drawing/2014/main" id="{430FD00B-00F6-1B79-56BD-6779725EC179}"/>
                </a:ext>
              </a:extLst>
            </p:cNvPr>
            <p:cNvSpPr/>
            <p:nvPr/>
          </p:nvSpPr>
          <p:spPr>
            <a:xfrm>
              <a:off x="2069065" y="1980159"/>
              <a:ext cx="310761" cy="233455"/>
            </a:xfrm>
            <a:custGeom>
              <a:avLst/>
              <a:gdLst/>
              <a:ahLst/>
              <a:cxnLst/>
              <a:rect l="l" t="t" r="r" b="b"/>
              <a:pathLst>
                <a:path w="10520" h="7903" extrusionOk="0">
                  <a:moveTo>
                    <a:pt x="9572" y="0"/>
                  </a:moveTo>
                  <a:cubicBezTo>
                    <a:pt x="9365" y="0"/>
                    <a:pt x="9168" y="44"/>
                    <a:pt x="9058" y="144"/>
                  </a:cubicBezTo>
                  <a:cubicBezTo>
                    <a:pt x="8963" y="176"/>
                    <a:pt x="8868" y="239"/>
                    <a:pt x="8805" y="302"/>
                  </a:cubicBezTo>
                  <a:cubicBezTo>
                    <a:pt x="7601" y="1506"/>
                    <a:pt x="6366" y="2741"/>
                    <a:pt x="5163" y="3976"/>
                  </a:cubicBezTo>
                  <a:cubicBezTo>
                    <a:pt x="4054" y="5116"/>
                    <a:pt x="3009" y="6953"/>
                    <a:pt x="412" y="7459"/>
                  </a:cubicBezTo>
                  <a:cubicBezTo>
                    <a:pt x="64" y="7523"/>
                    <a:pt x="1" y="7808"/>
                    <a:pt x="286" y="7903"/>
                  </a:cubicBezTo>
                  <a:lnTo>
                    <a:pt x="697" y="7903"/>
                  </a:lnTo>
                  <a:cubicBezTo>
                    <a:pt x="1331" y="7871"/>
                    <a:pt x="1901" y="7744"/>
                    <a:pt x="2408" y="7586"/>
                  </a:cubicBezTo>
                  <a:cubicBezTo>
                    <a:pt x="2471" y="7602"/>
                    <a:pt x="2534" y="7610"/>
                    <a:pt x="2598" y="7610"/>
                  </a:cubicBezTo>
                  <a:cubicBezTo>
                    <a:pt x="2661" y="7610"/>
                    <a:pt x="2724" y="7602"/>
                    <a:pt x="2788" y="7586"/>
                  </a:cubicBezTo>
                  <a:cubicBezTo>
                    <a:pt x="4846" y="6921"/>
                    <a:pt x="5606" y="5908"/>
                    <a:pt x="6556" y="4831"/>
                  </a:cubicBezTo>
                  <a:cubicBezTo>
                    <a:pt x="7538" y="3723"/>
                    <a:pt x="8488" y="2646"/>
                    <a:pt x="9406" y="1537"/>
                  </a:cubicBezTo>
                  <a:cubicBezTo>
                    <a:pt x="9691" y="1221"/>
                    <a:pt x="9945" y="904"/>
                    <a:pt x="10230" y="587"/>
                  </a:cubicBezTo>
                  <a:cubicBezTo>
                    <a:pt x="10230" y="587"/>
                    <a:pt x="10230" y="556"/>
                    <a:pt x="10230" y="556"/>
                  </a:cubicBezTo>
                  <a:cubicBezTo>
                    <a:pt x="10261" y="524"/>
                    <a:pt x="10293" y="492"/>
                    <a:pt x="10325" y="461"/>
                  </a:cubicBezTo>
                  <a:cubicBezTo>
                    <a:pt x="10520" y="201"/>
                    <a:pt x="10020" y="0"/>
                    <a:pt x="9572"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794;p39">
              <a:extLst>
                <a:ext uri="{FF2B5EF4-FFF2-40B4-BE49-F238E27FC236}">
                  <a16:creationId xmlns:a16="http://schemas.microsoft.com/office/drawing/2014/main" id="{4D3B76A7-6B57-A565-4A9C-DC9B73992667}"/>
                </a:ext>
              </a:extLst>
            </p:cNvPr>
            <p:cNvSpPr/>
            <p:nvPr/>
          </p:nvSpPr>
          <p:spPr>
            <a:xfrm>
              <a:off x="746288" y="1137075"/>
              <a:ext cx="2142329" cy="1078476"/>
            </a:xfrm>
            <a:custGeom>
              <a:avLst/>
              <a:gdLst/>
              <a:ahLst/>
              <a:cxnLst/>
              <a:rect l="l" t="t" r="r" b="b"/>
              <a:pathLst>
                <a:path w="72523" h="36509" extrusionOk="0">
                  <a:moveTo>
                    <a:pt x="54946" y="28812"/>
                  </a:moveTo>
                  <a:cubicBezTo>
                    <a:pt x="59855" y="29413"/>
                    <a:pt x="64827" y="29888"/>
                    <a:pt x="69799" y="30363"/>
                  </a:cubicBezTo>
                  <a:cubicBezTo>
                    <a:pt x="69799" y="30427"/>
                    <a:pt x="69926" y="30490"/>
                    <a:pt x="70148" y="30490"/>
                  </a:cubicBezTo>
                  <a:lnTo>
                    <a:pt x="70528" y="30490"/>
                  </a:lnTo>
                  <a:cubicBezTo>
                    <a:pt x="70528" y="30490"/>
                    <a:pt x="70496" y="30490"/>
                    <a:pt x="70464" y="30522"/>
                  </a:cubicBezTo>
                  <a:cubicBezTo>
                    <a:pt x="63655" y="32580"/>
                    <a:pt x="56562" y="34227"/>
                    <a:pt x="49341" y="35842"/>
                  </a:cubicBezTo>
                  <a:cubicBezTo>
                    <a:pt x="52128" y="33752"/>
                    <a:pt x="54028" y="31313"/>
                    <a:pt x="54946" y="28812"/>
                  </a:cubicBezTo>
                  <a:close/>
                  <a:moveTo>
                    <a:pt x="36535" y="1"/>
                  </a:moveTo>
                  <a:cubicBezTo>
                    <a:pt x="25067" y="1"/>
                    <a:pt x="13603" y="56"/>
                    <a:pt x="2186" y="310"/>
                  </a:cubicBezTo>
                  <a:cubicBezTo>
                    <a:pt x="1996" y="310"/>
                    <a:pt x="1901" y="373"/>
                    <a:pt x="1901" y="468"/>
                  </a:cubicBezTo>
                  <a:cubicBezTo>
                    <a:pt x="1901" y="531"/>
                    <a:pt x="1996" y="595"/>
                    <a:pt x="2186" y="595"/>
                  </a:cubicBezTo>
                  <a:cubicBezTo>
                    <a:pt x="8444" y="690"/>
                    <a:pt x="14715" y="726"/>
                    <a:pt x="20990" y="726"/>
                  </a:cubicBezTo>
                  <a:cubicBezTo>
                    <a:pt x="37611" y="726"/>
                    <a:pt x="54269" y="474"/>
                    <a:pt x="70844" y="405"/>
                  </a:cubicBezTo>
                  <a:cubicBezTo>
                    <a:pt x="71003" y="2431"/>
                    <a:pt x="71161" y="4458"/>
                    <a:pt x="71288" y="6517"/>
                  </a:cubicBezTo>
                  <a:cubicBezTo>
                    <a:pt x="71256" y="6485"/>
                    <a:pt x="71224" y="6485"/>
                    <a:pt x="71193" y="6485"/>
                  </a:cubicBezTo>
                  <a:cubicBezTo>
                    <a:pt x="48296" y="6612"/>
                    <a:pt x="25273" y="6390"/>
                    <a:pt x="2439" y="7023"/>
                  </a:cubicBezTo>
                  <a:cubicBezTo>
                    <a:pt x="2344" y="7023"/>
                    <a:pt x="2312" y="7055"/>
                    <a:pt x="2281" y="7087"/>
                  </a:cubicBezTo>
                  <a:cubicBezTo>
                    <a:pt x="2249" y="7118"/>
                    <a:pt x="2281" y="7182"/>
                    <a:pt x="2439" y="7182"/>
                  </a:cubicBezTo>
                  <a:cubicBezTo>
                    <a:pt x="4200" y="7189"/>
                    <a:pt x="5962" y="7192"/>
                    <a:pt x="7724" y="7192"/>
                  </a:cubicBezTo>
                  <a:cubicBezTo>
                    <a:pt x="28863" y="7192"/>
                    <a:pt x="50028" y="6707"/>
                    <a:pt x="71193" y="6707"/>
                  </a:cubicBezTo>
                  <a:cubicBezTo>
                    <a:pt x="71224" y="6707"/>
                    <a:pt x="71256" y="6707"/>
                    <a:pt x="71288" y="6675"/>
                  </a:cubicBezTo>
                  <a:cubicBezTo>
                    <a:pt x="71478" y="9620"/>
                    <a:pt x="71573" y="12534"/>
                    <a:pt x="71573" y="15447"/>
                  </a:cubicBezTo>
                  <a:cubicBezTo>
                    <a:pt x="71541" y="20324"/>
                    <a:pt x="70844" y="25201"/>
                    <a:pt x="70939" y="30047"/>
                  </a:cubicBezTo>
                  <a:cubicBezTo>
                    <a:pt x="65619" y="29540"/>
                    <a:pt x="60299" y="29002"/>
                    <a:pt x="54946" y="28558"/>
                  </a:cubicBezTo>
                  <a:cubicBezTo>
                    <a:pt x="54891" y="28503"/>
                    <a:pt x="54772" y="28469"/>
                    <a:pt x="54657" y="28469"/>
                  </a:cubicBezTo>
                  <a:cubicBezTo>
                    <a:pt x="54574" y="28469"/>
                    <a:pt x="54493" y="28487"/>
                    <a:pt x="54440" y="28527"/>
                  </a:cubicBezTo>
                  <a:cubicBezTo>
                    <a:pt x="54281" y="28558"/>
                    <a:pt x="54186" y="28653"/>
                    <a:pt x="54313" y="28717"/>
                  </a:cubicBezTo>
                  <a:cubicBezTo>
                    <a:pt x="53046" y="31313"/>
                    <a:pt x="51146" y="33657"/>
                    <a:pt x="48613" y="36032"/>
                  </a:cubicBezTo>
                  <a:lnTo>
                    <a:pt x="48581" y="36032"/>
                  </a:lnTo>
                  <a:cubicBezTo>
                    <a:pt x="48518" y="36032"/>
                    <a:pt x="48486" y="36064"/>
                    <a:pt x="48454" y="36064"/>
                  </a:cubicBezTo>
                  <a:cubicBezTo>
                    <a:pt x="48423" y="36064"/>
                    <a:pt x="48328" y="36032"/>
                    <a:pt x="48264" y="36032"/>
                  </a:cubicBezTo>
                  <a:cubicBezTo>
                    <a:pt x="46774" y="36053"/>
                    <a:pt x="45288" y="36063"/>
                    <a:pt x="43806" y="36063"/>
                  </a:cubicBezTo>
                  <a:cubicBezTo>
                    <a:pt x="29266" y="36063"/>
                    <a:pt x="15134" y="35106"/>
                    <a:pt x="792" y="33784"/>
                  </a:cubicBezTo>
                  <a:cubicBezTo>
                    <a:pt x="856" y="33752"/>
                    <a:pt x="887" y="33720"/>
                    <a:pt x="887" y="33657"/>
                  </a:cubicBezTo>
                  <a:cubicBezTo>
                    <a:pt x="1172" y="27862"/>
                    <a:pt x="1457" y="22098"/>
                    <a:pt x="1742" y="16302"/>
                  </a:cubicBezTo>
                  <a:cubicBezTo>
                    <a:pt x="1901" y="13484"/>
                    <a:pt x="2027" y="10665"/>
                    <a:pt x="2186" y="7815"/>
                  </a:cubicBezTo>
                  <a:cubicBezTo>
                    <a:pt x="2186" y="7562"/>
                    <a:pt x="2217" y="7340"/>
                    <a:pt x="2217" y="7087"/>
                  </a:cubicBezTo>
                  <a:cubicBezTo>
                    <a:pt x="2376" y="4870"/>
                    <a:pt x="2598" y="2621"/>
                    <a:pt x="1869" y="468"/>
                  </a:cubicBezTo>
                  <a:cubicBezTo>
                    <a:pt x="1837" y="436"/>
                    <a:pt x="1837" y="373"/>
                    <a:pt x="1806" y="341"/>
                  </a:cubicBezTo>
                  <a:cubicBezTo>
                    <a:pt x="1792" y="270"/>
                    <a:pt x="1674" y="237"/>
                    <a:pt x="1553" y="237"/>
                  </a:cubicBezTo>
                  <a:cubicBezTo>
                    <a:pt x="1405" y="237"/>
                    <a:pt x="1250" y="286"/>
                    <a:pt x="1267" y="373"/>
                  </a:cubicBezTo>
                  <a:cubicBezTo>
                    <a:pt x="1932" y="11457"/>
                    <a:pt x="571" y="22573"/>
                    <a:pt x="1" y="33657"/>
                  </a:cubicBezTo>
                  <a:cubicBezTo>
                    <a:pt x="1" y="33720"/>
                    <a:pt x="64" y="33752"/>
                    <a:pt x="96" y="33784"/>
                  </a:cubicBezTo>
                  <a:cubicBezTo>
                    <a:pt x="1" y="33847"/>
                    <a:pt x="1" y="33974"/>
                    <a:pt x="222" y="34005"/>
                  </a:cubicBezTo>
                  <a:cubicBezTo>
                    <a:pt x="13963" y="35828"/>
                    <a:pt x="28499" y="36509"/>
                    <a:pt x="42752" y="36509"/>
                  </a:cubicBezTo>
                  <a:cubicBezTo>
                    <a:pt x="44595" y="36509"/>
                    <a:pt x="46433" y="36497"/>
                    <a:pt x="48264" y="36475"/>
                  </a:cubicBezTo>
                  <a:cubicBezTo>
                    <a:pt x="48486" y="36475"/>
                    <a:pt x="48613" y="36412"/>
                    <a:pt x="48644" y="36317"/>
                  </a:cubicBezTo>
                  <a:cubicBezTo>
                    <a:pt x="48676" y="36317"/>
                    <a:pt x="48708" y="36317"/>
                    <a:pt x="48739" y="36285"/>
                  </a:cubicBezTo>
                  <a:lnTo>
                    <a:pt x="48803" y="36285"/>
                  </a:lnTo>
                  <a:cubicBezTo>
                    <a:pt x="56593" y="35019"/>
                    <a:pt x="64004" y="33055"/>
                    <a:pt x="70939" y="30902"/>
                  </a:cubicBezTo>
                  <a:cubicBezTo>
                    <a:pt x="71098" y="30838"/>
                    <a:pt x="71161" y="30743"/>
                    <a:pt x="71129" y="30680"/>
                  </a:cubicBezTo>
                  <a:cubicBezTo>
                    <a:pt x="71288" y="30680"/>
                    <a:pt x="71446" y="30648"/>
                    <a:pt x="71478" y="30553"/>
                  </a:cubicBezTo>
                  <a:cubicBezTo>
                    <a:pt x="71478" y="30490"/>
                    <a:pt x="71509" y="30427"/>
                    <a:pt x="71509" y="30363"/>
                  </a:cubicBezTo>
                  <a:cubicBezTo>
                    <a:pt x="71573" y="30300"/>
                    <a:pt x="71573" y="30237"/>
                    <a:pt x="71541" y="30173"/>
                  </a:cubicBezTo>
                  <a:cubicBezTo>
                    <a:pt x="72523" y="25328"/>
                    <a:pt x="72301" y="20356"/>
                    <a:pt x="72301" y="15447"/>
                  </a:cubicBezTo>
                  <a:cubicBezTo>
                    <a:pt x="72269" y="10444"/>
                    <a:pt x="72143" y="5377"/>
                    <a:pt x="71636" y="373"/>
                  </a:cubicBezTo>
                  <a:cubicBezTo>
                    <a:pt x="71636" y="246"/>
                    <a:pt x="71446" y="183"/>
                    <a:pt x="71288" y="183"/>
                  </a:cubicBezTo>
                  <a:cubicBezTo>
                    <a:pt x="71256" y="88"/>
                    <a:pt x="71129" y="25"/>
                    <a:pt x="70908" y="25"/>
                  </a:cubicBezTo>
                  <a:cubicBezTo>
                    <a:pt x="68367" y="32"/>
                    <a:pt x="65825" y="34"/>
                    <a:pt x="63281" y="34"/>
                  </a:cubicBezTo>
                  <a:cubicBezTo>
                    <a:pt x="54377" y="34"/>
                    <a:pt x="45455" y="1"/>
                    <a:pt x="36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6" name="Google Shape;821;p39">
            <a:extLst>
              <a:ext uri="{FF2B5EF4-FFF2-40B4-BE49-F238E27FC236}">
                <a16:creationId xmlns:a16="http://schemas.microsoft.com/office/drawing/2014/main" id="{9B5DACF7-815F-6F74-957C-2D295AD8ED6E}"/>
              </a:ext>
            </a:extLst>
          </p:cNvPr>
          <p:cNvSpPr txBox="1"/>
          <p:nvPr/>
        </p:nvSpPr>
        <p:spPr>
          <a:xfrm>
            <a:off x="6889102" y="4565627"/>
            <a:ext cx="1446197" cy="1879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Roboto"/>
                <a:ea typeface="Roboto"/>
                <a:cs typeface="Roboto"/>
                <a:sym typeface="Roboto"/>
              </a:rPr>
              <a:t>Lưu lại mô hình</a:t>
            </a:r>
            <a:endParaRPr>
              <a:latin typeface="Roboto"/>
              <a:ea typeface="Roboto"/>
              <a:cs typeface="Roboto"/>
              <a:sym typeface="Roboto"/>
            </a:endParaRPr>
          </a:p>
        </p:txBody>
      </p:sp>
      <p:sp>
        <p:nvSpPr>
          <p:cNvPr id="1412" name="Google Shape;2153;p57">
            <a:extLst>
              <a:ext uri="{FF2B5EF4-FFF2-40B4-BE49-F238E27FC236}">
                <a16:creationId xmlns:a16="http://schemas.microsoft.com/office/drawing/2014/main" id="{25327227-A519-E7F9-46DF-DCB03E4CDFFA}"/>
              </a:ext>
            </a:extLst>
          </p:cNvPr>
          <p:cNvSpPr/>
          <p:nvPr/>
        </p:nvSpPr>
        <p:spPr>
          <a:xfrm rot="6761065" flipH="1" flipV="1">
            <a:off x="7468261" y="3850363"/>
            <a:ext cx="337913" cy="383198"/>
          </a:xfrm>
          <a:custGeom>
            <a:avLst/>
            <a:gdLst/>
            <a:ahLst/>
            <a:cxnLst/>
            <a:rect l="l" t="t" r="r" b="b"/>
            <a:pathLst>
              <a:path w="11327" h="12845" extrusionOk="0">
                <a:moveTo>
                  <a:pt x="11201" y="0"/>
                </a:moveTo>
                <a:cubicBezTo>
                  <a:pt x="11164" y="0"/>
                  <a:pt x="11129" y="21"/>
                  <a:pt x="11117" y="69"/>
                </a:cubicBezTo>
                <a:cubicBezTo>
                  <a:pt x="9375" y="4471"/>
                  <a:pt x="6841" y="9032"/>
                  <a:pt x="2186" y="10679"/>
                </a:cubicBezTo>
                <a:cubicBezTo>
                  <a:pt x="2376" y="10362"/>
                  <a:pt x="2534" y="10045"/>
                  <a:pt x="2693" y="9729"/>
                </a:cubicBezTo>
                <a:cubicBezTo>
                  <a:pt x="2844" y="9447"/>
                  <a:pt x="2611" y="9196"/>
                  <a:pt x="2368" y="9196"/>
                </a:cubicBezTo>
                <a:cubicBezTo>
                  <a:pt x="2255" y="9196"/>
                  <a:pt x="2140" y="9250"/>
                  <a:pt x="2059" y="9380"/>
                </a:cubicBezTo>
                <a:cubicBezTo>
                  <a:pt x="1774" y="9887"/>
                  <a:pt x="1458" y="10362"/>
                  <a:pt x="1173" y="10869"/>
                </a:cubicBezTo>
                <a:cubicBezTo>
                  <a:pt x="888" y="11280"/>
                  <a:pt x="571" y="11692"/>
                  <a:pt x="254" y="12072"/>
                </a:cubicBezTo>
                <a:cubicBezTo>
                  <a:pt x="1" y="12357"/>
                  <a:pt x="159" y="12769"/>
                  <a:pt x="539" y="12769"/>
                </a:cubicBezTo>
                <a:cubicBezTo>
                  <a:pt x="1258" y="12815"/>
                  <a:pt x="1960" y="12844"/>
                  <a:pt x="2669" y="12844"/>
                </a:cubicBezTo>
                <a:cubicBezTo>
                  <a:pt x="2929" y="12844"/>
                  <a:pt x="3190" y="12841"/>
                  <a:pt x="3453" y="12832"/>
                </a:cubicBezTo>
                <a:cubicBezTo>
                  <a:pt x="3959" y="12832"/>
                  <a:pt x="3959" y="12072"/>
                  <a:pt x="3453" y="12040"/>
                </a:cubicBezTo>
                <a:cubicBezTo>
                  <a:pt x="2756" y="11977"/>
                  <a:pt x="2059" y="11945"/>
                  <a:pt x="1363" y="11945"/>
                </a:cubicBezTo>
                <a:cubicBezTo>
                  <a:pt x="1458" y="11819"/>
                  <a:pt x="1553" y="11692"/>
                  <a:pt x="1648" y="11565"/>
                </a:cubicBezTo>
                <a:cubicBezTo>
                  <a:pt x="6810" y="9887"/>
                  <a:pt x="9723" y="5073"/>
                  <a:pt x="11307" y="133"/>
                </a:cubicBezTo>
                <a:cubicBezTo>
                  <a:pt x="11326" y="55"/>
                  <a:pt x="11261" y="0"/>
                  <a:pt x="112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6706A9-BA3D-F0D5-42B1-B0D578B6298C}"/>
              </a:ext>
            </a:extLst>
          </p:cNvPr>
          <p:cNvPicPr>
            <a:picLocks noChangeAspect="1"/>
          </p:cNvPicPr>
          <p:nvPr/>
        </p:nvPicPr>
        <p:blipFill>
          <a:blip r:embed="rId2"/>
          <a:stretch>
            <a:fillRect/>
          </a:stretch>
        </p:blipFill>
        <p:spPr>
          <a:xfrm>
            <a:off x="4753582" y="1520778"/>
            <a:ext cx="3484649" cy="2770268"/>
          </a:xfrm>
          <a:prstGeom prst="rect">
            <a:avLst/>
          </a:prstGeom>
        </p:spPr>
      </p:pic>
      <p:pic>
        <p:nvPicPr>
          <p:cNvPr id="6" name="Picture 5">
            <a:extLst>
              <a:ext uri="{FF2B5EF4-FFF2-40B4-BE49-F238E27FC236}">
                <a16:creationId xmlns:a16="http://schemas.microsoft.com/office/drawing/2014/main" id="{2BB63C3B-9288-6A0D-4490-71A0E2F8C895}"/>
              </a:ext>
            </a:extLst>
          </p:cNvPr>
          <p:cNvPicPr>
            <a:picLocks noChangeAspect="1"/>
          </p:cNvPicPr>
          <p:nvPr/>
        </p:nvPicPr>
        <p:blipFill>
          <a:blip r:embed="rId3"/>
          <a:stretch>
            <a:fillRect/>
          </a:stretch>
        </p:blipFill>
        <p:spPr>
          <a:xfrm>
            <a:off x="207523" y="1293799"/>
            <a:ext cx="3484648" cy="3494250"/>
          </a:xfrm>
          <a:prstGeom prst="rect">
            <a:avLst/>
          </a:prstGeom>
        </p:spPr>
      </p:pic>
      <p:grpSp>
        <p:nvGrpSpPr>
          <p:cNvPr id="7" name="Google Shape;787;p39">
            <a:extLst>
              <a:ext uri="{FF2B5EF4-FFF2-40B4-BE49-F238E27FC236}">
                <a16:creationId xmlns:a16="http://schemas.microsoft.com/office/drawing/2014/main" id="{B876367F-F9C6-0C2F-15E7-879C17571B3F}"/>
              </a:ext>
            </a:extLst>
          </p:cNvPr>
          <p:cNvGrpSpPr/>
          <p:nvPr/>
        </p:nvGrpSpPr>
        <p:grpSpPr>
          <a:xfrm>
            <a:off x="4753583" y="750352"/>
            <a:ext cx="1238656" cy="770426"/>
            <a:chOff x="746288" y="1137075"/>
            <a:chExt cx="2189121" cy="1112122"/>
          </a:xfrm>
        </p:grpSpPr>
        <p:sp>
          <p:nvSpPr>
            <p:cNvPr id="8" name="Google Shape;788;p39">
              <a:extLst>
                <a:ext uri="{FF2B5EF4-FFF2-40B4-BE49-F238E27FC236}">
                  <a16:creationId xmlns:a16="http://schemas.microsoft.com/office/drawing/2014/main" id="{566ED771-7F96-853D-B715-62D337F49421}"/>
                </a:ext>
              </a:extLst>
            </p:cNvPr>
            <p:cNvSpPr/>
            <p:nvPr/>
          </p:nvSpPr>
          <p:spPr>
            <a:xfrm>
              <a:off x="762209" y="1138138"/>
              <a:ext cx="2173199" cy="1111058"/>
            </a:xfrm>
            <a:custGeom>
              <a:avLst/>
              <a:gdLst/>
              <a:ahLst/>
              <a:cxnLst/>
              <a:rect l="l" t="t" r="r" b="b"/>
              <a:pathLst>
                <a:path w="73568" h="37612" extrusionOk="0">
                  <a:moveTo>
                    <a:pt x="71146" y="0"/>
                  </a:moveTo>
                  <a:cubicBezTo>
                    <a:pt x="70666" y="0"/>
                    <a:pt x="70211" y="151"/>
                    <a:pt x="70242" y="464"/>
                  </a:cubicBezTo>
                  <a:cubicBezTo>
                    <a:pt x="70970" y="5499"/>
                    <a:pt x="71414" y="10566"/>
                    <a:pt x="71509" y="15633"/>
                  </a:cubicBezTo>
                  <a:cubicBezTo>
                    <a:pt x="71540" y="18008"/>
                    <a:pt x="71540" y="20415"/>
                    <a:pt x="71445" y="22822"/>
                  </a:cubicBezTo>
                  <a:cubicBezTo>
                    <a:pt x="71319" y="25229"/>
                    <a:pt x="70590" y="27794"/>
                    <a:pt x="71034" y="30201"/>
                  </a:cubicBezTo>
                  <a:cubicBezTo>
                    <a:pt x="70875" y="30201"/>
                    <a:pt x="70685" y="30232"/>
                    <a:pt x="70527" y="30296"/>
                  </a:cubicBezTo>
                  <a:cubicBezTo>
                    <a:pt x="63275" y="32608"/>
                    <a:pt x="55294" y="34223"/>
                    <a:pt x="48010" y="36471"/>
                  </a:cubicBezTo>
                  <a:lnTo>
                    <a:pt x="47915" y="36471"/>
                  </a:lnTo>
                  <a:cubicBezTo>
                    <a:pt x="46902" y="36439"/>
                    <a:pt x="45920" y="36439"/>
                    <a:pt x="44938" y="36408"/>
                  </a:cubicBezTo>
                  <a:lnTo>
                    <a:pt x="44527" y="36376"/>
                  </a:lnTo>
                  <a:cubicBezTo>
                    <a:pt x="44527" y="36408"/>
                    <a:pt x="44527" y="36408"/>
                    <a:pt x="44527" y="36408"/>
                  </a:cubicBezTo>
                  <a:cubicBezTo>
                    <a:pt x="37655" y="36281"/>
                    <a:pt x="30782" y="36059"/>
                    <a:pt x="23942" y="35648"/>
                  </a:cubicBezTo>
                  <a:cubicBezTo>
                    <a:pt x="19540" y="35394"/>
                    <a:pt x="15170" y="35078"/>
                    <a:pt x="10799" y="34698"/>
                  </a:cubicBezTo>
                  <a:cubicBezTo>
                    <a:pt x="7756" y="34446"/>
                    <a:pt x="4639" y="33974"/>
                    <a:pt x="1514" y="33974"/>
                  </a:cubicBezTo>
                  <a:cubicBezTo>
                    <a:pt x="1094" y="33974"/>
                    <a:pt x="674" y="33982"/>
                    <a:pt x="253" y="34001"/>
                  </a:cubicBezTo>
                  <a:cubicBezTo>
                    <a:pt x="95" y="34033"/>
                    <a:pt x="0" y="34128"/>
                    <a:pt x="158" y="34191"/>
                  </a:cubicBezTo>
                  <a:cubicBezTo>
                    <a:pt x="3420" y="35109"/>
                    <a:pt x="7411" y="35299"/>
                    <a:pt x="11084" y="35616"/>
                  </a:cubicBezTo>
                  <a:cubicBezTo>
                    <a:pt x="14853" y="35933"/>
                    <a:pt x="18653" y="36249"/>
                    <a:pt x="22453" y="36471"/>
                  </a:cubicBezTo>
                  <a:cubicBezTo>
                    <a:pt x="30909" y="37041"/>
                    <a:pt x="39365" y="37485"/>
                    <a:pt x="47884" y="37611"/>
                  </a:cubicBezTo>
                  <a:cubicBezTo>
                    <a:pt x="48169" y="37611"/>
                    <a:pt x="48390" y="37580"/>
                    <a:pt x="48549" y="37516"/>
                  </a:cubicBezTo>
                  <a:cubicBezTo>
                    <a:pt x="50892" y="37263"/>
                    <a:pt x="53204" y="36629"/>
                    <a:pt x="55326" y="35996"/>
                  </a:cubicBezTo>
                  <a:cubicBezTo>
                    <a:pt x="61090" y="34698"/>
                    <a:pt x="66600" y="32956"/>
                    <a:pt x="71730" y="31341"/>
                  </a:cubicBezTo>
                  <a:cubicBezTo>
                    <a:pt x="72237" y="31182"/>
                    <a:pt x="72364" y="30961"/>
                    <a:pt x="72301" y="30739"/>
                  </a:cubicBezTo>
                  <a:cubicBezTo>
                    <a:pt x="73346" y="28586"/>
                    <a:pt x="73124" y="26179"/>
                    <a:pt x="73251" y="23962"/>
                  </a:cubicBezTo>
                  <a:cubicBezTo>
                    <a:pt x="73441" y="21302"/>
                    <a:pt x="73567" y="18642"/>
                    <a:pt x="73536" y="16013"/>
                  </a:cubicBezTo>
                  <a:cubicBezTo>
                    <a:pt x="73472" y="10819"/>
                    <a:pt x="73029" y="5626"/>
                    <a:pt x="72206" y="464"/>
                  </a:cubicBezTo>
                  <a:cubicBezTo>
                    <a:pt x="72157" y="159"/>
                    <a:pt x="71638" y="0"/>
                    <a:pt x="71146" y="0"/>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89;p39">
              <a:extLst>
                <a:ext uri="{FF2B5EF4-FFF2-40B4-BE49-F238E27FC236}">
                  <a16:creationId xmlns:a16="http://schemas.microsoft.com/office/drawing/2014/main" id="{2FD87AB0-50B0-34CD-04BB-3B97B99BF453}"/>
                </a:ext>
              </a:extLst>
            </p:cNvPr>
            <p:cNvSpPr/>
            <p:nvPr/>
          </p:nvSpPr>
          <p:spPr>
            <a:xfrm>
              <a:off x="2203795" y="1988135"/>
              <a:ext cx="625864" cy="207725"/>
            </a:xfrm>
            <a:custGeom>
              <a:avLst/>
              <a:gdLst/>
              <a:ahLst/>
              <a:cxnLst/>
              <a:rect l="l" t="t" r="r" b="b"/>
              <a:pathLst>
                <a:path w="21187" h="7032" extrusionOk="0">
                  <a:moveTo>
                    <a:pt x="5605" y="1"/>
                  </a:moveTo>
                  <a:cubicBezTo>
                    <a:pt x="4687" y="2502"/>
                    <a:pt x="2787" y="4941"/>
                    <a:pt x="0" y="7031"/>
                  </a:cubicBezTo>
                  <a:cubicBezTo>
                    <a:pt x="7221" y="5416"/>
                    <a:pt x="14314" y="3769"/>
                    <a:pt x="21123" y="1711"/>
                  </a:cubicBezTo>
                  <a:cubicBezTo>
                    <a:pt x="21155" y="1679"/>
                    <a:pt x="21187" y="1679"/>
                    <a:pt x="21187" y="1679"/>
                  </a:cubicBezTo>
                  <a:lnTo>
                    <a:pt x="20807" y="1679"/>
                  </a:lnTo>
                  <a:cubicBezTo>
                    <a:pt x="20585" y="1679"/>
                    <a:pt x="20458" y="1616"/>
                    <a:pt x="20458" y="1552"/>
                  </a:cubicBezTo>
                  <a:cubicBezTo>
                    <a:pt x="15486" y="1077"/>
                    <a:pt x="10514" y="602"/>
                    <a:pt x="5605" y="1"/>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0;p39">
              <a:extLst>
                <a:ext uri="{FF2B5EF4-FFF2-40B4-BE49-F238E27FC236}">
                  <a16:creationId xmlns:a16="http://schemas.microsoft.com/office/drawing/2014/main" id="{C9A6DF45-7156-1B34-BE8B-F60193B1C4F1}"/>
                </a:ext>
              </a:extLst>
            </p:cNvPr>
            <p:cNvSpPr/>
            <p:nvPr/>
          </p:nvSpPr>
          <p:spPr>
            <a:xfrm>
              <a:off x="769683" y="1334251"/>
              <a:ext cx="2091816" cy="868860"/>
            </a:xfrm>
            <a:custGeom>
              <a:avLst/>
              <a:gdLst/>
              <a:ahLst/>
              <a:cxnLst/>
              <a:rect l="l" t="t" r="r" b="b"/>
              <a:pathLst>
                <a:path w="70813" h="29413" extrusionOk="0">
                  <a:moveTo>
                    <a:pt x="70496" y="0"/>
                  </a:moveTo>
                  <a:cubicBezTo>
                    <a:pt x="70464" y="32"/>
                    <a:pt x="70432" y="32"/>
                    <a:pt x="70401" y="32"/>
                  </a:cubicBezTo>
                  <a:cubicBezTo>
                    <a:pt x="49236" y="32"/>
                    <a:pt x="28071" y="517"/>
                    <a:pt x="6932" y="517"/>
                  </a:cubicBezTo>
                  <a:cubicBezTo>
                    <a:pt x="5170" y="517"/>
                    <a:pt x="3408" y="514"/>
                    <a:pt x="1647" y="507"/>
                  </a:cubicBezTo>
                  <a:cubicBezTo>
                    <a:pt x="1520" y="507"/>
                    <a:pt x="1457" y="443"/>
                    <a:pt x="1489" y="412"/>
                  </a:cubicBezTo>
                  <a:lnTo>
                    <a:pt x="1425" y="412"/>
                  </a:lnTo>
                  <a:cubicBezTo>
                    <a:pt x="1425" y="665"/>
                    <a:pt x="1394" y="887"/>
                    <a:pt x="1394" y="1140"/>
                  </a:cubicBezTo>
                  <a:cubicBezTo>
                    <a:pt x="1235" y="3990"/>
                    <a:pt x="1109" y="6809"/>
                    <a:pt x="982" y="9627"/>
                  </a:cubicBezTo>
                  <a:cubicBezTo>
                    <a:pt x="665" y="15423"/>
                    <a:pt x="380" y="21187"/>
                    <a:pt x="95" y="26982"/>
                  </a:cubicBezTo>
                  <a:cubicBezTo>
                    <a:pt x="95" y="27045"/>
                    <a:pt x="64" y="27077"/>
                    <a:pt x="0" y="27109"/>
                  </a:cubicBezTo>
                  <a:cubicBezTo>
                    <a:pt x="14491" y="28473"/>
                    <a:pt x="28769" y="29412"/>
                    <a:pt x="43468" y="29412"/>
                  </a:cubicBezTo>
                  <a:cubicBezTo>
                    <a:pt x="44799" y="29412"/>
                    <a:pt x="46134" y="29405"/>
                    <a:pt x="47472" y="29389"/>
                  </a:cubicBezTo>
                  <a:lnTo>
                    <a:pt x="47694" y="29389"/>
                  </a:lnTo>
                  <a:cubicBezTo>
                    <a:pt x="47694" y="29389"/>
                    <a:pt x="47726" y="29357"/>
                    <a:pt x="47789" y="29357"/>
                  </a:cubicBezTo>
                  <a:lnTo>
                    <a:pt x="47821" y="29357"/>
                  </a:lnTo>
                  <a:cubicBezTo>
                    <a:pt x="50354" y="26982"/>
                    <a:pt x="52254" y="24638"/>
                    <a:pt x="53521" y="22042"/>
                  </a:cubicBezTo>
                  <a:cubicBezTo>
                    <a:pt x="53426" y="21978"/>
                    <a:pt x="53489" y="21883"/>
                    <a:pt x="53648" y="21852"/>
                  </a:cubicBezTo>
                  <a:cubicBezTo>
                    <a:pt x="53701" y="21812"/>
                    <a:pt x="53782" y="21794"/>
                    <a:pt x="53867" y="21794"/>
                  </a:cubicBezTo>
                  <a:cubicBezTo>
                    <a:pt x="53985" y="21794"/>
                    <a:pt x="54113" y="21828"/>
                    <a:pt x="54186" y="21883"/>
                  </a:cubicBezTo>
                  <a:cubicBezTo>
                    <a:pt x="59507" y="22327"/>
                    <a:pt x="64827" y="22865"/>
                    <a:pt x="70179" y="23372"/>
                  </a:cubicBezTo>
                  <a:cubicBezTo>
                    <a:pt x="70084" y="18526"/>
                    <a:pt x="70749" y="13649"/>
                    <a:pt x="70781" y="8804"/>
                  </a:cubicBezTo>
                  <a:cubicBezTo>
                    <a:pt x="70812" y="5859"/>
                    <a:pt x="70686" y="2945"/>
                    <a:pt x="70496"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1;p39">
              <a:extLst>
                <a:ext uri="{FF2B5EF4-FFF2-40B4-BE49-F238E27FC236}">
                  <a16:creationId xmlns:a16="http://schemas.microsoft.com/office/drawing/2014/main" id="{4AD5F85A-41E1-B4B8-6019-92F428FC1F2A}"/>
                </a:ext>
              </a:extLst>
            </p:cNvPr>
            <p:cNvSpPr/>
            <p:nvPr/>
          </p:nvSpPr>
          <p:spPr>
            <a:xfrm>
              <a:off x="801497" y="1149954"/>
              <a:ext cx="2050637" cy="196471"/>
            </a:xfrm>
            <a:custGeom>
              <a:avLst/>
              <a:gdLst/>
              <a:ahLst/>
              <a:cxnLst/>
              <a:rect l="l" t="t" r="r" b="b"/>
              <a:pathLst>
                <a:path w="69419" h="6651" extrusionOk="0">
                  <a:moveTo>
                    <a:pt x="68975" y="0"/>
                  </a:moveTo>
                  <a:cubicBezTo>
                    <a:pt x="52547" y="46"/>
                    <a:pt x="36036" y="305"/>
                    <a:pt x="19562" y="305"/>
                  </a:cubicBezTo>
                  <a:cubicBezTo>
                    <a:pt x="13139" y="305"/>
                    <a:pt x="6722" y="265"/>
                    <a:pt x="317" y="159"/>
                  </a:cubicBezTo>
                  <a:cubicBezTo>
                    <a:pt x="127" y="159"/>
                    <a:pt x="32" y="95"/>
                    <a:pt x="32" y="32"/>
                  </a:cubicBezTo>
                  <a:lnTo>
                    <a:pt x="0" y="32"/>
                  </a:lnTo>
                  <a:cubicBezTo>
                    <a:pt x="729" y="2217"/>
                    <a:pt x="507" y="4434"/>
                    <a:pt x="348" y="6651"/>
                  </a:cubicBezTo>
                  <a:lnTo>
                    <a:pt x="412" y="6651"/>
                  </a:lnTo>
                  <a:cubicBezTo>
                    <a:pt x="443" y="6619"/>
                    <a:pt x="475" y="6587"/>
                    <a:pt x="570" y="6587"/>
                  </a:cubicBezTo>
                  <a:cubicBezTo>
                    <a:pt x="23404" y="5954"/>
                    <a:pt x="46459" y="6207"/>
                    <a:pt x="69324" y="6049"/>
                  </a:cubicBezTo>
                  <a:cubicBezTo>
                    <a:pt x="69355" y="6049"/>
                    <a:pt x="69387" y="6049"/>
                    <a:pt x="69419" y="6081"/>
                  </a:cubicBezTo>
                  <a:cubicBezTo>
                    <a:pt x="69292" y="4054"/>
                    <a:pt x="69165" y="2027"/>
                    <a:pt x="68975"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92;p39">
              <a:extLst>
                <a:ext uri="{FF2B5EF4-FFF2-40B4-BE49-F238E27FC236}">
                  <a16:creationId xmlns:a16="http://schemas.microsoft.com/office/drawing/2014/main" id="{31C763B5-D9A2-D0F6-A9EC-0E4958F41B01}"/>
                </a:ext>
              </a:extLst>
            </p:cNvPr>
            <p:cNvSpPr/>
            <p:nvPr/>
          </p:nvSpPr>
          <p:spPr>
            <a:xfrm>
              <a:off x="769683" y="1300841"/>
              <a:ext cx="2086174" cy="65579"/>
            </a:xfrm>
            <a:custGeom>
              <a:avLst/>
              <a:gdLst/>
              <a:ahLst/>
              <a:cxnLst/>
              <a:rect l="l" t="t" r="r" b="b"/>
              <a:pathLst>
                <a:path w="70622" h="2220" extrusionOk="0">
                  <a:moveTo>
                    <a:pt x="53697" y="0"/>
                  </a:moveTo>
                  <a:cubicBezTo>
                    <a:pt x="36077" y="0"/>
                    <a:pt x="18358" y="1139"/>
                    <a:pt x="792" y="1384"/>
                  </a:cubicBezTo>
                  <a:cubicBezTo>
                    <a:pt x="0" y="1384"/>
                    <a:pt x="32" y="1954"/>
                    <a:pt x="792" y="1986"/>
                  </a:cubicBezTo>
                  <a:cubicBezTo>
                    <a:pt x="4669" y="2154"/>
                    <a:pt x="8546" y="2220"/>
                    <a:pt x="12424" y="2220"/>
                  </a:cubicBezTo>
                  <a:cubicBezTo>
                    <a:pt x="27002" y="2220"/>
                    <a:pt x="41583" y="1285"/>
                    <a:pt x="56175" y="1285"/>
                  </a:cubicBezTo>
                  <a:cubicBezTo>
                    <a:pt x="60462" y="1285"/>
                    <a:pt x="64750" y="1366"/>
                    <a:pt x="69039" y="1574"/>
                  </a:cubicBezTo>
                  <a:cubicBezTo>
                    <a:pt x="69079" y="1576"/>
                    <a:pt x="69117" y="1577"/>
                    <a:pt x="69155" y="1577"/>
                  </a:cubicBezTo>
                  <a:cubicBezTo>
                    <a:pt x="70621" y="1577"/>
                    <a:pt x="70583" y="401"/>
                    <a:pt x="69039" y="339"/>
                  </a:cubicBezTo>
                  <a:cubicBezTo>
                    <a:pt x="63937" y="97"/>
                    <a:pt x="58821" y="0"/>
                    <a:pt x="53697"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93;p39">
              <a:extLst>
                <a:ext uri="{FF2B5EF4-FFF2-40B4-BE49-F238E27FC236}">
                  <a16:creationId xmlns:a16="http://schemas.microsoft.com/office/drawing/2014/main" id="{F376AD97-CF5E-326D-71CA-22C2BE29090C}"/>
                </a:ext>
              </a:extLst>
            </p:cNvPr>
            <p:cNvSpPr/>
            <p:nvPr/>
          </p:nvSpPr>
          <p:spPr>
            <a:xfrm>
              <a:off x="2069065" y="1980159"/>
              <a:ext cx="310761" cy="233455"/>
            </a:xfrm>
            <a:custGeom>
              <a:avLst/>
              <a:gdLst/>
              <a:ahLst/>
              <a:cxnLst/>
              <a:rect l="l" t="t" r="r" b="b"/>
              <a:pathLst>
                <a:path w="10520" h="7903" extrusionOk="0">
                  <a:moveTo>
                    <a:pt x="9572" y="0"/>
                  </a:moveTo>
                  <a:cubicBezTo>
                    <a:pt x="9365" y="0"/>
                    <a:pt x="9168" y="44"/>
                    <a:pt x="9058" y="144"/>
                  </a:cubicBezTo>
                  <a:cubicBezTo>
                    <a:pt x="8963" y="176"/>
                    <a:pt x="8868" y="239"/>
                    <a:pt x="8805" y="302"/>
                  </a:cubicBezTo>
                  <a:cubicBezTo>
                    <a:pt x="7601" y="1506"/>
                    <a:pt x="6366" y="2741"/>
                    <a:pt x="5163" y="3976"/>
                  </a:cubicBezTo>
                  <a:cubicBezTo>
                    <a:pt x="4054" y="5116"/>
                    <a:pt x="3009" y="6953"/>
                    <a:pt x="412" y="7459"/>
                  </a:cubicBezTo>
                  <a:cubicBezTo>
                    <a:pt x="64" y="7523"/>
                    <a:pt x="1" y="7808"/>
                    <a:pt x="286" y="7903"/>
                  </a:cubicBezTo>
                  <a:lnTo>
                    <a:pt x="697" y="7903"/>
                  </a:lnTo>
                  <a:cubicBezTo>
                    <a:pt x="1331" y="7871"/>
                    <a:pt x="1901" y="7744"/>
                    <a:pt x="2408" y="7586"/>
                  </a:cubicBezTo>
                  <a:cubicBezTo>
                    <a:pt x="2471" y="7602"/>
                    <a:pt x="2534" y="7610"/>
                    <a:pt x="2598" y="7610"/>
                  </a:cubicBezTo>
                  <a:cubicBezTo>
                    <a:pt x="2661" y="7610"/>
                    <a:pt x="2724" y="7602"/>
                    <a:pt x="2788" y="7586"/>
                  </a:cubicBezTo>
                  <a:cubicBezTo>
                    <a:pt x="4846" y="6921"/>
                    <a:pt x="5606" y="5908"/>
                    <a:pt x="6556" y="4831"/>
                  </a:cubicBezTo>
                  <a:cubicBezTo>
                    <a:pt x="7538" y="3723"/>
                    <a:pt x="8488" y="2646"/>
                    <a:pt x="9406" y="1537"/>
                  </a:cubicBezTo>
                  <a:cubicBezTo>
                    <a:pt x="9691" y="1221"/>
                    <a:pt x="9945" y="904"/>
                    <a:pt x="10230" y="587"/>
                  </a:cubicBezTo>
                  <a:cubicBezTo>
                    <a:pt x="10230" y="587"/>
                    <a:pt x="10230" y="556"/>
                    <a:pt x="10230" y="556"/>
                  </a:cubicBezTo>
                  <a:cubicBezTo>
                    <a:pt x="10261" y="524"/>
                    <a:pt x="10293" y="492"/>
                    <a:pt x="10325" y="461"/>
                  </a:cubicBezTo>
                  <a:cubicBezTo>
                    <a:pt x="10520" y="201"/>
                    <a:pt x="10020" y="0"/>
                    <a:pt x="9572"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94;p39">
              <a:extLst>
                <a:ext uri="{FF2B5EF4-FFF2-40B4-BE49-F238E27FC236}">
                  <a16:creationId xmlns:a16="http://schemas.microsoft.com/office/drawing/2014/main" id="{00B25DFB-C867-7439-BE2D-11EF4DDC0E4D}"/>
                </a:ext>
              </a:extLst>
            </p:cNvPr>
            <p:cNvSpPr/>
            <p:nvPr/>
          </p:nvSpPr>
          <p:spPr>
            <a:xfrm>
              <a:off x="746288" y="1137075"/>
              <a:ext cx="2142329" cy="1078476"/>
            </a:xfrm>
            <a:custGeom>
              <a:avLst/>
              <a:gdLst/>
              <a:ahLst/>
              <a:cxnLst/>
              <a:rect l="l" t="t" r="r" b="b"/>
              <a:pathLst>
                <a:path w="72523" h="36509" extrusionOk="0">
                  <a:moveTo>
                    <a:pt x="54946" y="28812"/>
                  </a:moveTo>
                  <a:cubicBezTo>
                    <a:pt x="59855" y="29413"/>
                    <a:pt x="64827" y="29888"/>
                    <a:pt x="69799" y="30363"/>
                  </a:cubicBezTo>
                  <a:cubicBezTo>
                    <a:pt x="69799" y="30427"/>
                    <a:pt x="69926" y="30490"/>
                    <a:pt x="70148" y="30490"/>
                  </a:cubicBezTo>
                  <a:lnTo>
                    <a:pt x="70528" y="30490"/>
                  </a:lnTo>
                  <a:cubicBezTo>
                    <a:pt x="70528" y="30490"/>
                    <a:pt x="70496" y="30490"/>
                    <a:pt x="70464" y="30522"/>
                  </a:cubicBezTo>
                  <a:cubicBezTo>
                    <a:pt x="63655" y="32580"/>
                    <a:pt x="56562" y="34227"/>
                    <a:pt x="49341" y="35842"/>
                  </a:cubicBezTo>
                  <a:cubicBezTo>
                    <a:pt x="52128" y="33752"/>
                    <a:pt x="54028" y="31313"/>
                    <a:pt x="54946" y="28812"/>
                  </a:cubicBezTo>
                  <a:close/>
                  <a:moveTo>
                    <a:pt x="36535" y="1"/>
                  </a:moveTo>
                  <a:cubicBezTo>
                    <a:pt x="25067" y="1"/>
                    <a:pt x="13603" y="56"/>
                    <a:pt x="2186" y="310"/>
                  </a:cubicBezTo>
                  <a:cubicBezTo>
                    <a:pt x="1996" y="310"/>
                    <a:pt x="1901" y="373"/>
                    <a:pt x="1901" y="468"/>
                  </a:cubicBezTo>
                  <a:cubicBezTo>
                    <a:pt x="1901" y="531"/>
                    <a:pt x="1996" y="595"/>
                    <a:pt x="2186" y="595"/>
                  </a:cubicBezTo>
                  <a:cubicBezTo>
                    <a:pt x="8444" y="690"/>
                    <a:pt x="14715" y="726"/>
                    <a:pt x="20990" y="726"/>
                  </a:cubicBezTo>
                  <a:cubicBezTo>
                    <a:pt x="37611" y="726"/>
                    <a:pt x="54269" y="474"/>
                    <a:pt x="70844" y="405"/>
                  </a:cubicBezTo>
                  <a:cubicBezTo>
                    <a:pt x="71003" y="2431"/>
                    <a:pt x="71161" y="4458"/>
                    <a:pt x="71288" y="6517"/>
                  </a:cubicBezTo>
                  <a:cubicBezTo>
                    <a:pt x="71256" y="6485"/>
                    <a:pt x="71224" y="6485"/>
                    <a:pt x="71193" y="6485"/>
                  </a:cubicBezTo>
                  <a:cubicBezTo>
                    <a:pt x="48296" y="6612"/>
                    <a:pt x="25273" y="6390"/>
                    <a:pt x="2439" y="7023"/>
                  </a:cubicBezTo>
                  <a:cubicBezTo>
                    <a:pt x="2344" y="7023"/>
                    <a:pt x="2312" y="7055"/>
                    <a:pt x="2281" y="7087"/>
                  </a:cubicBezTo>
                  <a:cubicBezTo>
                    <a:pt x="2249" y="7118"/>
                    <a:pt x="2281" y="7182"/>
                    <a:pt x="2439" y="7182"/>
                  </a:cubicBezTo>
                  <a:cubicBezTo>
                    <a:pt x="4200" y="7189"/>
                    <a:pt x="5962" y="7192"/>
                    <a:pt x="7724" y="7192"/>
                  </a:cubicBezTo>
                  <a:cubicBezTo>
                    <a:pt x="28863" y="7192"/>
                    <a:pt x="50028" y="6707"/>
                    <a:pt x="71193" y="6707"/>
                  </a:cubicBezTo>
                  <a:cubicBezTo>
                    <a:pt x="71224" y="6707"/>
                    <a:pt x="71256" y="6707"/>
                    <a:pt x="71288" y="6675"/>
                  </a:cubicBezTo>
                  <a:cubicBezTo>
                    <a:pt x="71478" y="9620"/>
                    <a:pt x="71573" y="12534"/>
                    <a:pt x="71573" y="15447"/>
                  </a:cubicBezTo>
                  <a:cubicBezTo>
                    <a:pt x="71541" y="20324"/>
                    <a:pt x="70844" y="25201"/>
                    <a:pt x="70939" y="30047"/>
                  </a:cubicBezTo>
                  <a:cubicBezTo>
                    <a:pt x="65619" y="29540"/>
                    <a:pt x="60299" y="29002"/>
                    <a:pt x="54946" y="28558"/>
                  </a:cubicBezTo>
                  <a:cubicBezTo>
                    <a:pt x="54891" y="28503"/>
                    <a:pt x="54772" y="28469"/>
                    <a:pt x="54657" y="28469"/>
                  </a:cubicBezTo>
                  <a:cubicBezTo>
                    <a:pt x="54574" y="28469"/>
                    <a:pt x="54493" y="28487"/>
                    <a:pt x="54440" y="28527"/>
                  </a:cubicBezTo>
                  <a:cubicBezTo>
                    <a:pt x="54281" y="28558"/>
                    <a:pt x="54186" y="28653"/>
                    <a:pt x="54313" y="28717"/>
                  </a:cubicBezTo>
                  <a:cubicBezTo>
                    <a:pt x="53046" y="31313"/>
                    <a:pt x="51146" y="33657"/>
                    <a:pt x="48613" y="36032"/>
                  </a:cubicBezTo>
                  <a:lnTo>
                    <a:pt x="48581" y="36032"/>
                  </a:lnTo>
                  <a:cubicBezTo>
                    <a:pt x="48518" y="36032"/>
                    <a:pt x="48486" y="36064"/>
                    <a:pt x="48454" y="36064"/>
                  </a:cubicBezTo>
                  <a:cubicBezTo>
                    <a:pt x="48423" y="36064"/>
                    <a:pt x="48328" y="36032"/>
                    <a:pt x="48264" y="36032"/>
                  </a:cubicBezTo>
                  <a:cubicBezTo>
                    <a:pt x="46774" y="36053"/>
                    <a:pt x="45288" y="36063"/>
                    <a:pt x="43806" y="36063"/>
                  </a:cubicBezTo>
                  <a:cubicBezTo>
                    <a:pt x="29266" y="36063"/>
                    <a:pt x="15134" y="35106"/>
                    <a:pt x="792" y="33784"/>
                  </a:cubicBezTo>
                  <a:cubicBezTo>
                    <a:pt x="856" y="33752"/>
                    <a:pt x="887" y="33720"/>
                    <a:pt x="887" y="33657"/>
                  </a:cubicBezTo>
                  <a:cubicBezTo>
                    <a:pt x="1172" y="27862"/>
                    <a:pt x="1457" y="22098"/>
                    <a:pt x="1742" y="16302"/>
                  </a:cubicBezTo>
                  <a:cubicBezTo>
                    <a:pt x="1901" y="13484"/>
                    <a:pt x="2027" y="10665"/>
                    <a:pt x="2186" y="7815"/>
                  </a:cubicBezTo>
                  <a:cubicBezTo>
                    <a:pt x="2186" y="7562"/>
                    <a:pt x="2217" y="7340"/>
                    <a:pt x="2217" y="7087"/>
                  </a:cubicBezTo>
                  <a:cubicBezTo>
                    <a:pt x="2376" y="4870"/>
                    <a:pt x="2598" y="2621"/>
                    <a:pt x="1869" y="468"/>
                  </a:cubicBezTo>
                  <a:cubicBezTo>
                    <a:pt x="1837" y="436"/>
                    <a:pt x="1837" y="373"/>
                    <a:pt x="1806" y="341"/>
                  </a:cubicBezTo>
                  <a:cubicBezTo>
                    <a:pt x="1792" y="270"/>
                    <a:pt x="1674" y="237"/>
                    <a:pt x="1553" y="237"/>
                  </a:cubicBezTo>
                  <a:cubicBezTo>
                    <a:pt x="1405" y="237"/>
                    <a:pt x="1250" y="286"/>
                    <a:pt x="1267" y="373"/>
                  </a:cubicBezTo>
                  <a:cubicBezTo>
                    <a:pt x="1932" y="11457"/>
                    <a:pt x="571" y="22573"/>
                    <a:pt x="1" y="33657"/>
                  </a:cubicBezTo>
                  <a:cubicBezTo>
                    <a:pt x="1" y="33720"/>
                    <a:pt x="64" y="33752"/>
                    <a:pt x="96" y="33784"/>
                  </a:cubicBezTo>
                  <a:cubicBezTo>
                    <a:pt x="1" y="33847"/>
                    <a:pt x="1" y="33974"/>
                    <a:pt x="222" y="34005"/>
                  </a:cubicBezTo>
                  <a:cubicBezTo>
                    <a:pt x="13963" y="35828"/>
                    <a:pt x="28499" y="36509"/>
                    <a:pt x="42752" y="36509"/>
                  </a:cubicBezTo>
                  <a:cubicBezTo>
                    <a:pt x="44595" y="36509"/>
                    <a:pt x="46433" y="36497"/>
                    <a:pt x="48264" y="36475"/>
                  </a:cubicBezTo>
                  <a:cubicBezTo>
                    <a:pt x="48486" y="36475"/>
                    <a:pt x="48613" y="36412"/>
                    <a:pt x="48644" y="36317"/>
                  </a:cubicBezTo>
                  <a:cubicBezTo>
                    <a:pt x="48676" y="36317"/>
                    <a:pt x="48708" y="36317"/>
                    <a:pt x="48739" y="36285"/>
                  </a:cubicBezTo>
                  <a:lnTo>
                    <a:pt x="48803" y="36285"/>
                  </a:lnTo>
                  <a:cubicBezTo>
                    <a:pt x="56593" y="35019"/>
                    <a:pt x="64004" y="33055"/>
                    <a:pt x="70939" y="30902"/>
                  </a:cubicBezTo>
                  <a:cubicBezTo>
                    <a:pt x="71098" y="30838"/>
                    <a:pt x="71161" y="30743"/>
                    <a:pt x="71129" y="30680"/>
                  </a:cubicBezTo>
                  <a:cubicBezTo>
                    <a:pt x="71288" y="30680"/>
                    <a:pt x="71446" y="30648"/>
                    <a:pt x="71478" y="30553"/>
                  </a:cubicBezTo>
                  <a:cubicBezTo>
                    <a:pt x="71478" y="30490"/>
                    <a:pt x="71509" y="30427"/>
                    <a:pt x="71509" y="30363"/>
                  </a:cubicBezTo>
                  <a:cubicBezTo>
                    <a:pt x="71573" y="30300"/>
                    <a:pt x="71573" y="30237"/>
                    <a:pt x="71541" y="30173"/>
                  </a:cubicBezTo>
                  <a:cubicBezTo>
                    <a:pt x="72523" y="25328"/>
                    <a:pt x="72301" y="20356"/>
                    <a:pt x="72301" y="15447"/>
                  </a:cubicBezTo>
                  <a:cubicBezTo>
                    <a:pt x="72269" y="10444"/>
                    <a:pt x="72143" y="5377"/>
                    <a:pt x="71636" y="373"/>
                  </a:cubicBezTo>
                  <a:cubicBezTo>
                    <a:pt x="71636" y="246"/>
                    <a:pt x="71446" y="183"/>
                    <a:pt x="71288" y="183"/>
                  </a:cubicBezTo>
                  <a:cubicBezTo>
                    <a:pt x="71256" y="88"/>
                    <a:pt x="71129" y="25"/>
                    <a:pt x="70908" y="25"/>
                  </a:cubicBezTo>
                  <a:cubicBezTo>
                    <a:pt x="68367" y="32"/>
                    <a:pt x="65825" y="34"/>
                    <a:pt x="63281" y="34"/>
                  </a:cubicBezTo>
                  <a:cubicBezTo>
                    <a:pt x="54377" y="34"/>
                    <a:pt x="45455" y="1"/>
                    <a:pt x="36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821;p39">
            <a:extLst>
              <a:ext uri="{FF2B5EF4-FFF2-40B4-BE49-F238E27FC236}">
                <a16:creationId xmlns:a16="http://schemas.microsoft.com/office/drawing/2014/main" id="{B66BE763-756E-931F-1947-2A13C1175486}"/>
              </a:ext>
            </a:extLst>
          </p:cNvPr>
          <p:cNvSpPr txBox="1"/>
          <p:nvPr/>
        </p:nvSpPr>
        <p:spPr>
          <a:xfrm>
            <a:off x="4812814" y="1037328"/>
            <a:ext cx="1116779" cy="1879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Roboto"/>
                <a:ea typeface="Roboto"/>
                <a:cs typeface="Roboto"/>
                <a:sym typeface="Roboto"/>
              </a:rPr>
              <a:t>Bật camera </a:t>
            </a:r>
            <a:endParaRPr>
              <a:latin typeface="Roboto"/>
              <a:ea typeface="Roboto"/>
              <a:cs typeface="Roboto"/>
              <a:sym typeface="Roboto"/>
            </a:endParaRPr>
          </a:p>
        </p:txBody>
      </p:sp>
      <p:sp>
        <p:nvSpPr>
          <p:cNvPr id="16" name="Google Shape;843;p40">
            <a:extLst>
              <a:ext uri="{FF2B5EF4-FFF2-40B4-BE49-F238E27FC236}">
                <a16:creationId xmlns:a16="http://schemas.microsoft.com/office/drawing/2014/main" id="{16926C92-5BEA-392B-BD77-A2519FA37175}"/>
              </a:ext>
            </a:extLst>
          </p:cNvPr>
          <p:cNvSpPr/>
          <p:nvPr/>
        </p:nvSpPr>
        <p:spPr>
          <a:xfrm rot="1120267">
            <a:off x="4076312" y="2852874"/>
            <a:ext cx="293128" cy="266024"/>
          </a:xfrm>
          <a:custGeom>
            <a:avLst/>
            <a:gdLst/>
            <a:ahLst/>
            <a:cxnLst/>
            <a:rect l="l" t="t" r="r" b="b"/>
            <a:pathLst>
              <a:path w="7549" h="6851" extrusionOk="0">
                <a:moveTo>
                  <a:pt x="4509" y="1"/>
                </a:moveTo>
                <a:cubicBezTo>
                  <a:pt x="4224" y="1"/>
                  <a:pt x="4192" y="413"/>
                  <a:pt x="4445" y="508"/>
                </a:cubicBezTo>
                <a:cubicBezTo>
                  <a:pt x="4794" y="634"/>
                  <a:pt x="5110" y="729"/>
                  <a:pt x="5395" y="793"/>
                </a:cubicBezTo>
                <a:cubicBezTo>
                  <a:pt x="2957" y="1964"/>
                  <a:pt x="898" y="4023"/>
                  <a:pt x="43" y="6651"/>
                </a:cubicBezTo>
                <a:cubicBezTo>
                  <a:pt x="1" y="6758"/>
                  <a:pt x="102" y="6851"/>
                  <a:pt x="202" y="6851"/>
                </a:cubicBezTo>
                <a:cubicBezTo>
                  <a:pt x="250" y="6851"/>
                  <a:pt x="298" y="6829"/>
                  <a:pt x="328" y="6778"/>
                </a:cubicBezTo>
                <a:cubicBezTo>
                  <a:pt x="1595" y="4023"/>
                  <a:pt x="3590" y="1901"/>
                  <a:pt x="6472" y="856"/>
                </a:cubicBezTo>
                <a:cubicBezTo>
                  <a:pt x="6504" y="856"/>
                  <a:pt x="6504" y="856"/>
                  <a:pt x="6536" y="824"/>
                </a:cubicBezTo>
                <a:cubicBezTo>
                  <a:pt x="6599" y="856"/>
                  <a:pt x="6662" y="888"/>
                  <a:pt x="6694" y="888"/>
                </a:cubicBezTo>
                <a:cubicBezTo>
                  <a:pt x="6124" y="1426"/>
                  <a:pt x="5680" y="2028"/>
                  <a:pt x="5332" y="2788"/>
                </a:cubicBezTo>
                <a:cubicBezTo>
                  <a:pt x="5247" y="3002"/>
                  <a:pt x="5421" y="3187"/>
                  <a:pt x="5582" y="3187"/>
                </a:cubicBezTo>
                <a:cubicBezTo>
                  <a:pt x="5660" y="3187"/>
                  <a:pt x="5734" y="3144"/>
                  <a:pt x="5775" y="3041"/>
                </a:cubicBezTo>
                <a:cubicBezTo>
                  <a:pt x="6156" y="2218"/>
                  <a:pt x="6662" y="1553"/>
                  <a:pt x="7391" y="983"/>
                </a:cubicBezTo>
                <a:cubicBezTo>
                  <a:pt x="7549" y="856"/>
                  <a:pt x="7422" y="634"/>
                  <a:pt x="7264" y="571"/>
                </a:cubicBezTo>
                <a:cubicBezTo>
                  <a:pt x="6377" y="191"/>
                  <a:pt x="5490" y="33"/>
                  <a:pt x="45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788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4" name="Google Shape;644;p69">
            <a:extLst>
              <a:ext uri="{FF2B5EF4-FFF2-40B4-BE49-F238E27FC236}">
                <a16:creationId xmlns:a16="http://schemas.microsoft.com/office/drawing/2014/main" id="{39E30852-05F0-8BDC-87A8-03905CE8BBB7}"/>
              </a:ext>
            </a:extLst>
          </p:cNvPr>
          <p:cNvSpPr txBox="1">
            <a:spLocks noGrp="1"/>
          </p:cNvSpPr>
          <p:nvPr>
            <p:ph type="title"/>
          </p:nvPr>
        </p:nvSpPr>
        <p:spPr>
          <a:xfrm>
            <a:off x="1695054" y="443917"/>
            <a:ext cx="575389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500" b="1">
                <a:latin typeface="Fira Sans Extra Condensed Medium" panose="020B0604020202020204" charset="0"/>
                <a:cs typeface="Fira Sans Extra Condensed Medium" panose="020B0604020202020204" charset="0"/>
              </a:rPr>
              <a:t>ĐÁNH GIÁ VÀ HƯỚNG PHÁT TRIỂN</a:t>
            </a:r>
            <a:endParaRPr sz="2500" b="1">
              <a:latin typeface="Fira Sans Extra Condensed Medium" panose="020B0604020202020204" charset="0"/>
              <a:cs typeface="Fira Sans Extra Condensed Medium" panose="020B0604020202020204" charset="0"/>
            </a:endParaRPr>
          </a:p>
        </p:txBody>
      </p:sp>
      <p:sp>
        <p:nvSpPr>
          <p:cNvPr id="5" name="Google Shape;1953;p33">
            <a:extLst>
              <a:ext uri="{FF2B5EF4-FFF2-40B4-BE49-F238E27FC236}">
                <a16:creationId xmlns:a16="http://schemas.microsoft.com/office/drawing/2014/main" id="{453D2150-BA59-0435-F257-ACCCFC412DBF}"/>
              </a:ext>
            </a:extLst>
          </p:cNvPr>
          <p:cNvSpPr/>
          <p:nvPr/>
        </p:nvSpPr>
        <p:spPr>
          <a:xfrm>
            <a:off x="379564" y="1123522"/>
            <a:ext cx="1813500" cy="435600"/>
          </a:xfrm>
          <a:prstGeom prst="roundRect">
            <a:avLst>
              <a:gd name="adj" fmla="val 16667"/>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r" rtl="0">
              <a:spcBef>
                <a:spcPts val="0"/>
              </a:spcBef>
              <a:spcAft>
                <a:spcPts val="0"/>
              </a:spcAft>
              <a:buNone/>
            </a:pPr>
            <a:r>
              <a:rPr lang="en" sz="1800">
                <a:solidFill>
                  <a:schemeClr val="lt1"/>
                </a:solidFill>
                <a:latin typeface="Barlow Semi Condensed Medium"/>
                <a:ea typeface="Barlow Semi Condensed Medium"/>
                <a:cs typeface="Barlow Semi Condensed Medium"/>
                <a:sym typeface="Barlow Semi Condensed Medium"/>
              </a:rPr>
              <a:t>ĐÁNH GIÁ</a:t>
            </a:r>
            <a:endParaRPr sz="1800">
              <a:solidFill>
                <a:schemeClr val="lt1"/>
              </a:solidFill>
              <a:latin typeface="Barlow Semi Condensed Medium"/>
              <a:ea typeface="Barlow Semi Condensed Medium"/>
              <a:cs typeface="Barlow Semi Condensed Medium"/>
              <a:sym typeface="Barlow Semi Condensed Medium"/>
            </a:endParaRPr>
          </a:p>
        </p:txBody>
      </p:sp>
      <p:sp>
        <p:nvSpPr>
          <p:cNvPr id="6" name="Google Shape;2149;p38">
            <a:extLst>
              <a:ext uri="{FF2B5EF4-FFF2-40B4-BE49-F238E27FC236}">
                <a16:creationId xmlns:a16="http://schemas.microsoft.com/office/drawing/2014/main" id="{426EA72E-0582-A098-A117-ACD035389D3E}"/>
              </a:ext>
            </a:extLst>
          </p:cNvPr>
          <p:cNvSpPr/>
          <p:nvPr/>
        </p:nvSpPr>
        <p:spPr>
          <a:xfrm>
            <a:off x="465569" y="1666027"/>
            <a:ext cx="2679708" cy="145656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latin typeface="Barlow Semi Condensed"/>
                <a:ea typeface="Barlow Semi Condensed"/>
                <a:cs typeface="Barlow Semi Condensed"/>
                <a:sym typeface="Barlow Semi Condensed"/>
              </a:rPr>
              <a:t>Mô hình CNN tự xây dựng có độ chính xác khá cao và cho ra kết quả khá đúng, nhưng vẫn còn hạn chế về điều kiện và chất lượng ảnh nên vẫn còn sai sót</a:t>
            </a:r>
            <a:endParaRPr>
              <a:solidFill>
                <a:schemeClr val="lt1"/>
              </a:solidFill>
              <a:latin typeface="Barlow Semi Condensed"/>
              <a:ea typeface="Barlow Semi Condensed"/>
              <a:cs typeface="Barlow Semi Condensed"/>
              <a:sym typeface="Barlow Semi Condensed"/>
            </a:endParaRPr>
          </a:p>
        </p:txBody>
      </p:sp>
      <p:sp>
        <p:nvSpPr>
          <p:cNvPr id="7" name="Google Shape;2149;p38">
            <a:extLst>
              <a:ext uri="{FF2B5EF4-FFF2-40B4-BE49-F238E27FC236}">
                <a16:creationId xmlns:a16="http://schemas.microsoft.com/office/drawing/2014/main" id="{7A74A109-F690-897B-16DC-A1749FC04B0B}"/>
              </a:ext>
            </a:extLst>
          </p:cNvPr>
          <p:cNvSpPr/>
          <p:nvPr/>
        </p:nvSpPr>
        <p:spPr>
          <a:xfrm>
            <a:off x="3319017" y="1721150"/>
            <a:ext cx="2679708" cy="145656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latin typeface="Barlow Semi Condensed"/>
                <a:ea typeface="Barlow Semi Condensed"/>
                <a:cs typeface="Barlow Semi Condensed"/>
                <a:sym typeface="Barlow Semi Condensed"/>
              </a:rPr>
              <a:t>Các mô hình pre-train model hầu như cho kết quả cũng khá cao nhưng vì dữ liệu còn hạn chế về chất lượng và điều kiện nên đôi khi vẫn cho ra kết quả không như mong đợi</a:t>
            </a:r>
            <a:endParaRPr>
              <a:solidFill>
                <a:schemeClr val="lt1"/>
              </a:solidFill>
              <a:latin typeface="Barlow Semi Condensed"/>
              <a:ea typeface="Barlow Semi Condensed"/>
              <a:cs typeface="Barlow Semi Condensed"/>
              <a:sym typeface="Barlow Semi Condensed"/>
            </a:endParaRPr>
          </a:p>
        </p:txBody>
      </p:sp>
      <p:sp>
        <p:nvSpPr>
          <p:cNvPr id="8" name="Google Shape;2149;p38">
            <a:extLst>
              <a:ext uri="{FF2B5EF4-FFF2-40B4-BE49-F238E27FC236}">
                <a16:creationId xmlns:a16="http://schemas.microsoft.com/office/drawing/2014/main" id="{9CA5AA08-0027-0989-9DA9-328435F1F05E}"/>
              </a:ext>
            </a:extLst>
          </p:cNvPr>
          <p:cNvSpPr/>
          <p:nvPr/>
        </p:nvSpPr>
        <p:spPr>
          <a:xfrm>
            <a:off x="6227587" y="1721150"/>
            <a:ext cx="2679708" cy="145656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latin typeface="Barlow Semi Condensed"/>
                <a:ea typeface="Barlow Semi Condensed"/>
                <a:cs typeface="Barlow Semi Condensed"/>
                <a:sym typeface="Barlow Semi Condensed"/>
              </a:rPr>
              <a:t>Việc huấn luyện và cho nhận diện trên Raspberry pi 4 hầu như đều được mặc dù vẫn còn hạn chế về tài nguyên nhưng đề tài đã tối ưu dữ liệu để chạy được trên Pi</a:t>
            </a:r>
            <a:endParaRPr>
              <a:solidFill>
                <a:schemeClr val="lt1"/>
              </a:solidFill>
              <a:latin typeface="Barlow Semi Condensed"/>
              <a:ea typeface="Barlow Semi Condensed"/>
              <a:cs typeface="Barlow Semi Condensed"/>
              <a:sym typeface="Barlow Semi Condensed"/>
            </a:endParaRPr>
          </a:p>
        </p:txBody>
      </p:sp>
      <p:sp>
        <p:nvSpPr>
          <p:cNvPr id="9" name="Google Shape;2149;p38">
            <a:extLst>
              <a:ext uri="{FF2B5EF4-FFF2-40B4-BE49-F238E27FC236}">
                <a16:creationId xmlns:a16="http://schemas.microsoft.com/office/drawing/2014/main" id="{EDDB2365-883A-8378-AB43-2358DE962A3C}"/>
              </a:ext>
            </a:extLst>
          </p:cNvPr>
          <p:cNvSpPr/>
          <p:nvPr/>
        </p:nvSpPr>
        <p:spPr>
          <a:xfrm>
            <a:off x="6227587" y="3291698"/>
            <a:ext cx="2679708" cy="145656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latin typeface="Barlow Semi Condensed"/>
                <a:ea typeface="Barlow Semi Condensed"/>
                <a:cs typeface="Barlow Semi Condensed"/>
                <a:sym typeface="Barlow Semi Condensed"/>
              </a:rPr>
              <a:t>Đề tài đã thực hiện được việc ứng dụng máy học trên Raspberry Pi 4, dù còn nhiều hạn chế nhưng vẫn đủ để học tập và nghiên cứu</a:t>
            </a:r>
            <a:endParaRPr>
              <a:solidFill>
                <a:schemeClr val="lt1"/>
              </a:solidFill>
              <a:latin typeface="Barlow Semi Condensed"/>
              <a:ea typeface="Barlow Semi Condensed"/>
              <a:cs typeface="Barlow Semi Condensed"/>
              <a:sym typeface="Barlow Semi Condensed"/>
            </a:endParaRPr>
          </a:p>
        </p:txBody>
      </p:sp>
      <p:sp>
        <p:nvSpPr>
          <p:cNvPr id="10" name="Google Shape;2149;p38">
            <a:extLst>
              <a:ext uri="{FF2B5EF4-FFF2-40B4-BE49-F238E27FC236}">
                <a16:creationId xmlns:a16="http://schemas.microsoft.com/office/drawing/2014/main" id="{3B11EAC3-1353-4120-0C4F-17B8F58B6678}"/>
              </a:ext>
            </a:extLst>
          </p:cNvPr>
          <p:cNvSpPr/>
          <p:nvPr/>
        </p:nvSpPr>
        <p:spPr>
          <a:xfrm>
            <a:off x="1805423" y="3291698"/>
            <a:ext cx="2679708" cy="145656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latin typeface="Barlow Semi Condensed"/>
                <a:ea typeface="Barlow Semi Condensed"/>
                <a:cs typeface="Barlow Semi Condensed"/>
                <a:sym typeface="Barlow Semi Condensed"/>
              </a:rPr>
              <a:t>Việc nhận diện sử dụng SVM kết hợp một số phương pháp khác vẫn cho ra kết quả như mong đợi dù vẫn còn hạn chế về hình ảnh</a:t>
            </a:r>
            <a:endParaRPr>
              <a:solidFill>
                <a:schemeClr val="lt1"/>
              </a:solidFill>
              <a:latin typeface="Barlow Semi Condensed"/>
              <a:ea typeface="Barlow Semi Condensed"/>
              <a:cs typeface="Barlow Semi Condensed"/>
              <a:sym typeface="Barlow Semi Condense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53;p33">
            <a:extLst>
              <a:ext uri="{FF2B5EF4-FFF2-40B4-BE49-F238E27FC236}">
                <a16:creationId xmlns:a16="http://schemas.microsoft.com/office/drawing/2014/main" id="{EB90A1F6-F9F2-DD53-CC3D-9EB3C3E5C7DA}"/>
              </a:ext>
            </a:extLst>
          </p:cNvPr>
          <p:cNvSpPr/>
          <p:nvPr/>
        </p:nvSpPr>
        <p:spPr>
          <a:xfrm>
            <a:off x="379564" y="844667"/>
            <a:ext cx="2655466" cy="435600"/>
          </a:xfrm>
          <a:prstGeom prst="roundRect">
            <a:avLst>
              <a:gd name="adj" fmla="val 16667"/>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r" rtl="0">
              <a:spcBef>
                <a:spcPts val="0"/>
              </a:spcBef>
              <a:spcAft>
                <a:spcPts val="0"/>
              </a:spcAft>
              <a:buNone/>
            </a:pPr>
            <a:r>
              <a:rPr lang="en" sz="1800">
                <a:solidFill>
                  <a:schemeClr val="lt1"/>
                </a:solidFill>
                <a:latin typeface="Barlow Semi Condensed Medium"/>
                <a:ea typeface="Barlow Semi Condensed Medium"/>
                <a:cs typeface="Barlow Semi Condensed Medium"/>
                <a:sym typeface="Barlow Semi Condensed Medium"/>
              </a:rPr>
              <a:t>HƯỚNG PHÁT TRIỂN</a:t>
            </a:r>
            <a:endParaRPr sz="1800">
              <a:solidFill>
                <a:schemeClr val="lt1"/>
              </a:solidFill>
              <a:latin typeface="Barlow Semi Condensed Medium"/>
              <a:ea typeface="Barlow Semi Condensed Medium"/>
              <a:cs typeface="Barlow Semi Condensed Medium"/>
              <a:sym typeface="Barlow Semi Condensed Medium"/>
            </a:endParaRPr>
          </a:p>
        </p:txBody>
      </p:sp>
      <p:grpSp>
        <p:nvGrpSpPr>
          <p:cNvPr id="5" name="Google Shape;1465;p27">
            <a:extLst>
              <a:ext uri="{FF2B5EF4-FFF2-40B4-BE49-F238E27FC236}">
                <a16:creationId xmlns:a16="http://schemas.microsoft.com/office/drawing/2014/main" id="{AF2D2CD4-E65C-6A5E-3903-31E20B3698DD}"/>
              </a:ext>
            </a:extLst>
          </p:cNvPr>
          <p:cNvGrpSpPr/>
          <p:nvPr/>
        </p:nvGrpSpPr>
        <p:grpSpPr>
          <a:xfrm>
            <a:off x="1009629" y="1500859"/>
            <a:ext cx="7124741" cy="3328212"/>
            <a:chOff x="1009652" y="1280363"/>
            <a:chExt cx="7124741" cy="3328212"/>
          </a:xfrm>
        </p:grpSpPr>
        <p:sp>
          <p:nvSpPr>
            <p:cNvPr id="6" name="Google Shape;1466;p27">
              <a:extLst>
                <a:ext uri="{FF2B5EF4-FFF2-40B4-BE49-F238E27FC236}">
                  <a16:creationId xmlns:a16="http://schemas.microsoft.com/office/drawing/2014/main" id="{76185EE9-B654-5C9E-92E1-1CD5C873FDB6}"/>
                </a:ext>
              </a:extLst>
            </p:cNvPr>
            <p:cNvSpPr/>
            <p:nvPr/>
          </p:nvSpPr>
          <p:spPr>
            <a:xfrm>
              <a:off x="1009652" y="1280363"/>
              <a:ext cx="3499310" cy="1580515"/>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67;p27">
              <a:extLst>
                <a:ext uri="{FF2B5EF4-FFF2-40B4-BE49-F238E27FC236}">
                  <a16:creationId xmlns:a16="http://schemas.microsoft.com/office/drawing/2014/main" id="{D9FD2697-13EF-20DB-66C6-0E124549CA89}"/>
                </a:ext>
              </a:extLst>
            </p:cNvPr>
            <p:cNvSpPr/>
            <p:nvPr/>
          </p:nvSpPr>
          <p:spPr>
            <a:xfrm>
              <a:off x="1009652" y="3028060"/>
              <a:ext cx="3499310" cy="1580515"/>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68;p27">
              <a:extLst>
                <a:ext uri="{FF2B5EF4-FFF2-40B4-BE49-F238E27FC236}">
                  <a16:creationId xmlns:a16="http://schemas.microsoft.com/office/drawing/2014/main" id="{3C54C432-652C-C12B-9CB7-0BCFCB1D95F9}"/>
                </a:ext>
              </a:extLst>
            </p:cNvPr>
            <p:cNvSpPr/>
            <p:nvPr/>
          </p:nvSpPr>
          <p:spPr>
            <a:xfrm>
              <a:off x="4635083" y="1280363"/>
              <a:ext cx="3499310" cy="1580515"/>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69;p27">
              <a:extLst>
                <a:ext uri="{FF2B5EF4-FFF2-40B4-BE49-F238E27FC236}">
                  <a16:creationId xmlns:a16="http://schemas.microsoft.com/office/drawing/2014/main" id="{E169D5CB-AFFB-62FC-C43D-FE17F3728216}"/>
                </a:ext>
              </a:extLst>
            </p:cNvPr>
            <p:cNvSpPr/>
            <p:nvPr/>
          </p:nvSpPr>
          <p:spPr>
            <a:xfrm>
              <a:off x="4635083" y="3028060"/>
              <a:ext cx="3499310" cy="1580515"/>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70;p27">
              <a:extLst>
                <a:ext uri="{FF2B5EF4-FFF2-40B4-BE49-F238E27FC236}">
                  <a16:creationId xmlns:a16="http://schemas.microsoft.com/office/drawing/2014/main" id="{3EBF60B1-6A4A-E91C-1E71-1D412D70B230}"/>
                </a:ext>
              </a:extLst>
            </p:cNvPr>
            <p:cNvSpPr/>
            <p:nvPr/>
          </p:nvSpPr>
          <p:spPr>
            <a:xfrm>
              <a:off x="3608222" y="2024572"/>
              <a:ext cx="1839794" cy="1839794"/>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471;p27">
            <a:extLst>
              <a:ext uri="{FF2B5EF4-FFF2-40B4-BE49-F238E27FC236}">
                <a16:creationId xmlns:a16="http://schemas.microsoft.com/office/drawing/2014/main" id="{F85A00D5-EDB6-3A58-CA3D-808201D51A44}"/>
              </a:ext>
            </a:extLst>
          </p:cNvPr>
          <p:cNvGrpSpPr/>
          <p:nvPr/>
        </p:nvGrpSpPr>
        <p:grpSpPr>
          <a:xfrm>
            <a:off x="4094501" y="2690843"/>
            <a:ext cx="954952" cy="948182"/>
            <a:chOff x="890400" y="4399350"/>
            <a:chExt cx="486600" cy="483150"/>
          </a:xfrm>
        </p:grpSpPr>
        <p:sp>
          <p:nvSpPr>
            <p:cNvPr id="12" name="Google Shape;1472;p27">
              <a:extLst>
                <a:ext uri="{FF2B5EF4-FFF2-40B4-BE49-F238E27FC236}">
                  <a16:creationId xmlns:a16="http://schemas.microsoft.com/office/drawing/2014/main" id="{9F8577B2-C560-EEDA-16D8-919AB445BF84}"/>
                </a:ext>
              </a:extLst>
            </p:cNvPr>
            <p:cNvSpPr/>
            <p:nvPr/>
          </p:nvSpPr>
          <p:spPr>
            <a:xfrm>
              <a:off x="1125300" y="4503075"/>
              <a:ext cx="153800" cy="141650"/>
            </a:xfrm>
            <a:custGeom>
              <a:avLst/>
              <a:gdLst/>
              <a:ahLst/>
              <a:cxnLst/>
              <a:rect l="l" t="t" r="r" b="b"/>
              <a:pathLst>
                <a:path w="6152" h="5666" extrusionOk="0">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1473;p27">
              <a:extLst>
                <a:ext uri="{FF2B5EF4-FFF2-40B4-BE49-F238E27FC236}">
                  <a16:creationId xmlns:a16="http://schemas.microsoft.com/office/drawing/2014/main" id="{53E1ACBD-7FE2-6050-5AA5-120C5F0BE691}"/>
                </a:ext>
              </a:extLst>
            </p:cNvPr>
            <p:cNvSpPr/>
            <p:nvPr/>
          </p:nvSpPr>
          <p:spPr>
            <a:xfrm>
              <a:off x="890400" y="4399350"/>
              <a:ext cx="486600" cy="483150"/>
            </a:xfrm>
            <a:custGeom>
              <a:avLst/>
              <a:gdLst/>
              <a:ahLst/>
              <a:cxnLst/>
              <a:rect l="l" t="t" r="r" b="b"/>
              <a:pathLst>
                <a:path w="19464" h="19326" extrusionOk="0">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1474;p27">
              <a:extLst>
                <a:ext uri="{FF2B5EF4-FFF2-40B4-BE49-F238E27FC236}">
                  <a16:creationId xmlns:a16="http://schemas.microsoft.com/office/drawing/2014/main" id="{FB3E0B1E-7622-787E-B8DC-D4DE964B01AD}"/>
                </a:ext>
              </a:extLst>
            </p:cNvPr>
            <p:cNvSpPr/>
            <p:nvPr/>
          </p:nvSpPr>
          <p:spPr>
            <a:xfrm>
              <a:off x="1106975" y="4639875"/>
              <a:ext cx="28325" cy="28325"/>
            </a:xfrm>
            <a:custGeom>
              <a:avLst/>
              <a:gdLst/>
              <a:ahLst/>
              <a:cxnLst/>
              <a:rect l="l" t="t" r="r" b="b"/>
              <a:pathLst>
                <a:path w="1133" h="1133" extrusionOk="0">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 name="Google Shape;1475;p27">
            <a:extLst>
              <a:ext uri="{FF2B5EF4-FFF2-40B4-BE49-F238E27FC236}">
                <a16:creationId xmlns:a16="http://schemas.microsoft.com/office/drawing/2014/main" id="{8FFD241B-146E-3162-7375-3693FC87C165}"/>
              </a:ext>
            </a:extLst>
          </p:cNvPr>
          <p:cNvSpPr txBox="1"/>
          <p:nvPr/>
        </p:nvSpPr>
        <p:spPr>
          <a:xfrm>
            <a:off x="1161974" y="1801217"/>
            <a:ext cx="2203796" cy="6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Barlow Semi Condensed"/>
                <a:ea typeface="Barlow Semi Condensed"/>
                <a:cs typeface="Barlow Semi Condensed"/>
                <a:sym typeface="Barlow Semi Condensed"/>
              </a:rPr>
              <a:t>Nâng cấp thiết bị phần cứng để sử dụng cho nhiều tác vụ</a:t>
            </a:r>
            <a:endParaRPr>
              <a:solidFill>
                <a:schemeClr val="dk1"/>
              </a:solidFill>
              <a:latin typeface="Barlow Semi Condensed"/>
              <a:ea typeface="Barlow Semi Condensed"/>
              <a:cs typeface="Barlow Semi Condensed"/>
              <a:sym typeface="Barlow Semi Condensed"/>
            </a:endParaRPr>
          </a:p>
        </p:txBody>
      </p:sp>
      <p:grpSp>
        <p:nvGrpSpPr>
          <p:cNvPr id="16" name="Google Shape;1476;p27">
            <a:extLst>
              <a:ext uri="{FF2B5EF4-FFF2-40B4-BE49-F238E27FC236}">
                <a16:creationId xmlns:a16="http://schemas.microsoft.com/office/drawing/2014/main" id="{C6EEEA74-D006-DED6-6F24-FBBA000E1B14}"/>
              </a:ext>
            </a:extLst>
          </p:cNvPr>
          <p:cNvGrpSpPr/>
          <p:nvPr/>
        </p:nvGrpSpPr>
        <p:grpSpPr>
          <a:xfrm>
            <a:off x="1161974" y="2466617"/>
            <a:ext cx="1876500" cy="314400"/>
            <a:chOff x="1314450" y="2384225"/>
            <a:chExt cx="1876500" cy="314400"/>
          </a:xfrm>
        </p:grpSpPr>
        <p:sp>
          <p:nvSpPr>
            <p:cNvPr id="17" name="Google Shape;1477;p27">
              <a:extLst>
                <a:ext uri="{FF2B5EF4-FFF2-40B4-BE49-F238E27FC236}">
                  <a16:creationId xmlns:a16="http://schemas.microsoft.com/office/drawing/2014/main" id="{1165AF23-6EE0-131E-6971-A33F3E5ED78E}"/>
                </a:ext>
              </a:extLst>
            </p:cNvPr>
            <p:cNvSpPr/>
            <p:nvPr/>
          </p:nvSpPr>
          <p:spPr>
            <a:xfrm>
              <a:off x="1314450" y="2384225"/>
              <a:ext cx="314400" cy="314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78;p27">
              <a:extLst>
                <a:ext uri="{FF2B5EF4-FFF2-40B4-BE49-F238E27FC236}">
                  <a16:creationId xmlns:a16="http://schemas.microsoft.com/office/drawing/2014/main" id="{9F678237-9B02-7373-8877-AAEFC1987F0F}"/>
                </a:ext>
              </a:extLst>
            </p:cNvPr>
            <p:cNvSpPr/>
            <p:nvPr/>
          </p:nvSpPr>
          <p:spPr>
            <a:xfrm>
              <a:off x="1704975" y="2384225"/>
              <a:ext cx="314400" cy="314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79;p27">
              <a:extLst>
                <a:ext uri="{FF2B5EF4-FFF2-40B4-BE49-F238E27FC236}">
                  <a16:creationId xmlns:a16="http://schemas.microsoft.com/office/drawing/2014/main" id="{660F00E8-A57C-C4B3-6080-B30A87C04ABD}"/>
                </a:ext>
              </a:extLst>
            </p:cNvPr>
            <p:cNvSpPr/>
            <p:nvPr/>
          </p:nvSpPr>
          <p:spPr>
            <a:xfrm>
              <a:off x="2095500" y="2384225"/>
              <a:ext cx="314400" cy="314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80;p27">
              <a:extLst>
                <a:ext uri="{FF2B5EF4-FFF2-40B4-BE49-F238E27FC236}">
                  <a16:creationId xmlns:a16="http://schemas.microsoft.com/office/drawing/2014/main" id="{215E6C0C-80A7-2DAB-109A-ABD937E7604D}"/>
                </a:ext>
              </a:extLst>
            </p:cNvPr>
            <p:cNvSpPr/>
            <p:nvPr/>
          </p:nvSpPr>
          <p:spPr>
            <a:xfrm>
              <a:off x="2486025" y="2384225"/>
              <a:ext cx="314400" cy="314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81;p27">
              <a:extLst>
                <a:ext uri="{FF2B5EF4-FFF2-40B4-BE49-F238E27FC236}">
                  <a16:creationId xmlns:a16="http://schemas.microsoft.com/office/drawing/2014/main" id="{87AD103D-7F66-B7CA-920C-DBA057E23309}"/>
                </a:ext>
              </a:extLst>
            </p:cNvPr>
            <p:cNvSpPr/>
            <p:nvPr/>
          </p:nvSpPr>
          <p:spPr>
            <a:xfrm>
              <a:off x="2876550" y="2384225"/>
              <a:ext cx="314400" cy="314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1482;p27">
            <a:extLst>
              <a:ext uri="{FF2B5EF4-FFF2-40B4-BE49-F238E27FC236}">
                <a16:creationId xmlns:a16="http://schemas.microsoft.com/office/drawing/2014/main" id="{697E972C-3854-7632-2729-2527E7A8A61E}"/>
              </a:ext>
            </a:extLst>
          </p:cNvPr>
          <p:cNvSpPr txBox="1"/>
          <p:nvPr/>
        </p:nvSpPr>
        <p:spPr>
          <a:xfrm>
            <a:off x="1161974" y="3863307"/>
            <a:ext cx="2320104" cy="66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Barlow Semi Condensed"/>
                <a:ea typeface="Barlow Semi Condensed"/>
                <a:cs typeface="Barlow Semi Condensed"/>
                <a:sym typeface="Barlow Semi Condensed"/>
              </a:rPr>
              <a:t>Xây dựng tập dữ liệu mang tính đa dạng hơn và xử lý tốt hơn về mặc điều kiện của môi trường</a:t>
            </a:r>
            <a:endParaRPr>
              <a:solidFill>
                <a:schemeClr val="dk1"/>
              </a:solidFill>
              <a:latin typeface="Barlow Semi Condensed"/>
              <a:ea typeface="Barlow Semi Condensed"/>
              <a:cs typeface="Barlow Semi Condensed"/>
              <a:sym typeface="Barlow Semi Condensed"/>
            </a:endParaRPr>
          </a:p>
        </p:txBody>
      </p:sp>
      <p:grpSp>
        <p:nvGrpSpPr>
          <p:cNvPr id="23" name="Google Shape;1483;p27">
            <a:extLst>
              <a:ext uri="{FF2B5EF4-FFF2-40B4-BE49-F238E27FC236}">
                <a16:creationId xmlns:a16="http://schemas.microsoft.com/office/drawing/2014/main" id="{2275C60C-9216-D673-852C-D72FB3A330C5}"/>
              </a:ext>
            </a:extLst>
          </p:cNvPr>
          <p:cNvGrpSpPr/>
          <p:nvPr/>
        </p:nvGrpSpPr>
        <p:grpSpPr>
          <a:xfrm>
            <a:off x="1161974" y="3548920"/>
            <a:ext cx="1876500" cy="314400"/>
            <a:chOff x="1161997" y="3328424"/>
            <a:chExt cx="1876500" cy="314400"/>
          </a:xfrm>
        </p:grpSpPr>
        <p:sp>
          <p:nvSpPr>
            <p:cNvPr id="24" name="Google Shape;1484;p27">
              <a:extLst>
                <a:ext uri="{FF2B5EF4-FFF2-40B4-BE49-F238E27FC236}">
                  <a16:creationId xmlns:a16="http://schemas.microsoft.com/office/drawing/2014/main" id="{74FAD9A3-FD76-6B08-6B44-4AB4893DE7C1}"/>
                </a:ext>
              </a:extLst>
            </p:cNvPr>
            <p:cNvSpPr/>
            <p:nvPr/>
          </p:nvSpPr>
          <p:spPr>
            <a:xfrm>
              <a:off x="1161997" y="3328424"/>
              <a:ext cx="314400" cy="31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85;p27">
              <a:extLst>
                <a:ext uri="{FF2B5EF4-FFF2-40B4-BE49-F238E27FC236}">
                  <a16:creationId xmlns:a16="http://schemas.microsoft.com/office/drawing/2014/main" id="{0C2782EA-7ED2-BC7C-041E-012AB355BCD6}"/>
                </a:ext>
              </a:extLst>
            </p:cNvPr>
            <p:cNvSpPr/>
            <p:nvPr/>
          </p:nvSpPr>
          <p:spPr>
            <a:xfrm>
              <a:off x="1552522" y="3328424"/>
              <a:ext cx="314400" cy="31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86;p27">
              <a:extLst>
                <a:ext uri="{FF2B5EF4-FFF2-40B4-BE49-F238E27FC236}">
                  <a16:creationId xmlns:a16="http://schemas.microsoft.com/office/drawing/2014/main" id="{00ACE426-5A4B-4E88-7C02-A0D5704A3602}"/>
                </a:ext>
              </a:extLst>
            </p:cNvPr>
            <p:cNvSpPr/>
            <p:nvPr/>
          </p:nvSpPr>
          <p:spPr>
            <a:xfrm>
              <a:off x="1943047" y="3328424"/>
              <a:ext cx="314400" cy="314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87;p27">
              <a:extLst>
                <a:ext uri="{FF2B5EF4-FFF2-40B4-BE49-F238E27FC236}">
                  <a16:creationId xmlns:a16="http://schemas.microsoft.com/office/drawing/2014/main" id="{B75569BD-9DE6-6640-E6F7-6F8FEC503067}"/>
                </a:ext>
              </a:extLst>
            </p:cNvPr>
            <p:cNvSpPr/>
            <p:nvPr/>
          </p:nvSpPr>
          <p:spPr>
            <a:xfrm>
              <a:off x="2333572" y="3328424"/>
              <a:ext cx="314400" cy="314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88;p27">
              <a:extLst>
                <a:ext uri="{FF2B5EF4-FFF2-40B4-BE49-F238E27FC236}">
                  <a16:creationId xmlns:a16="http://schemas.microsoft.com/office/drawing/2014/main" id="{04803263-E98A-A9FD-786D-6DC132BE8A34}"/>
                </a:ext>
              </a:extLst>
            </p:cNvPr>
            <p:cNvSpPr/>
            <p:nvPr/>
          </p:nvSpPr>
          <p:spPr>
            <a:xfrm>
              <a:off x="2724097" y="3328424"/>
              <a:ext cx="314400" cy="314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489;p27">
            <a:extLst>
              <a:ext uri="{FF2B5EF4-FFF2-40B4-BE49-F238E27FC236}">
                <a16:creationId xmlns:a16="http://schemas.microsoft.com/office/drawing/2014/main" id="{2DC959A0-8DB5-AAA9-3E3B-EAB9B5C8D919}"/>
              </a:ext>
            </a:extLst>
          </p:cNvPr>
          <p:cNvSpPr txBox="1"/>
          <p:nvPr/>
        </p:nvSpPr>
        <p:spPr>
          <a:xfrm>
            <a:off x="5049453" y="3863307"/>
            <a:ext cx="2932527" cy="665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Barlow Semi Condensed"/>
                <a:ea typeface="Barlow Semi Condensed"/>
                <a:cs typeface="Barlow Semi Condensed"/>
                <a:sym typeface="Barlow Semi Condensed"/>
              </a:rPr>
              <a:t>Phát triển lên thành các bài toán mới như mở cửa phải xác nhận khuôn mặt,..</a:t>
            </a:r>
            <a:endParaRPr>
              <a:solidFill>
                <a:schemeClr val="dk1"/>
              </a:solidFill>
              <a:latin typeface="Barlow Semi Condensed"/>
              <a:ea typeface="Barlow Semi Condensed"/>
              <a:cs typeface="Barlow Semi Condensed"/>
              <a:sym typeface="Barlow Semi Condensed"/>
            </a:endParaRPr>
          </a:p>
        </p:txBody>
      </p:sp>
      <p:grpSp>
        <p:nvGrpSpPr>
          <p:cNvPr id="30" name="Google Shape;1490;p27">
            <a:extLst>
              <a:ext uri="{FF2B5EF4-FFF2-40B4-BE49-F238E27FC236}">
                <a16:creationId xmlns:a16="http://schemas.microsoft.com/office/drawing/2014/main" id="{F045A730-BF99-5A33-5186-21EECE11934B}"/>
              </a:ext>
            </a:extLst>
          </p:cNvPr>
          <p:cNvGrpSpPr/>
          <p:nvPr/>
        </p:nvGrpSpPr>
        <p:grpSpPr>
          <a:xfrm>
            <a:off x="6105474" y="3548920"/>
            <a:ext cx="1876500" cy="314400"/>
            <a:chOff x="6105497" y="3328424"/>
            <a:chExt cx="1876500" cy="314400"/>
          </a:xfrm>
        </p:grpSpPr>
        <p:sp>
          <p:nvSpPr>
            <p:cNvPr id="31" name="Google Shape;1491;p27">
              <a:extLst>
                <a:ext uri="{FF2B5EF4-FFF2-40B4-BE49-F238E27FC236}">
                  <a16:creationId xmlns:a16="http://schemas.microsoft.com/office/drawing/2014/main" id="{B184A531-B3C4-5245-08B7-2FD63ABCA5F5}"/>
                </a:ext>
              </a:extLst>
            </p:cNvPr>
            <p:cNvSpPr/>
            <p:nvPr/>
          </p:nvSpPr>
          <p:spPr>
            <a:xfrm>
              <a:off x="6105497" y="3328424"/>
              <a:ext cx="314400" cy="314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92;p27">
              <a:extLst>
                <a:ext uri="{FF2B5EF4-FFF2-40B4-BE49-F238E27FC236}">
                  <a16:creationId xmlns:a16="http://schemas.microsoft.com/office/drawing/2014/main" id="{F297E9DD-0F48-F511-C4D8-5AF6DF8CAE7B}"/>
                </a:ext>
              </a:extLst>
            </p:cNvPr>
            <p:cNvSpPr/>
            <p:nvPr/>
          </p:nvSpPr>
          <p:spPr>
            <a:xfrm>
              <a:off x="6496022" y="3328424"/>
              <a:ext cx="314400" cy="31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93;p27">
              <a:extLst>
                <a:ext uri="{FF2B5EF4-FFF2-40B4-BE49-F238E27FC236}">
                  <a16:creationId xmlns:a16="http://schemas.microsoft.com/office/drawing/2014/main" id="{AE9F18D6-23BD-DE21-4FA9-DD6C2820E957}"/>
                </a:ext>
              </a:extLst>
            </p:cNvPr>
            <p:cNvSpPr/>
            <p:nvPr/>
          </p:nvSpPr>
          <p:spPr>
            <a:xfrm>
              <a:off x="6886547" y="3328424"/>
              <a:ext cx="314400" cy="31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94;p27">
              <a:extLst>
                <a:ext uri="{FF2B5EF4-FFF2-40B4-BE49-F238E27FC236}">
                  <a16:creationId xmlns:a16="http://schemas.microsoft.com/office/drawing/2014/main" id="{FADA12A0-2BE9-FD6A-8019-E2B3BE44C003}"/>
                </a:ext>
              </a:extLst>
            </p:cNvPr>
            <p:cNvSpPr/>
            <p:nvPr/>
          </p:nvSpPr>
          <p:spPr>
            <a:xfrm>
              <a:off x="7277072" y="3328424"/>
              <a:ext cx="314400" cy="31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95;p27">
              <a:extLst>
                <a:ext uri="{FF2B5EF4-FFF2-40B4-BE49-F238E27FC236}">
                  <a16:creationId xmlns:a16="http://schemas.microsoft.com/office/drawing/2014/main" id="{A1C4E6C2-170A-4CFE-4E36-A602579BD0C6}"/>
                </a:ext>
              </a:extLst>
            </p:cNvPr>
            <p:cNvSpPr/>
            <p:nvPr/>
          </p:nvSpPr>
          <p:spPr>
            <a:xfrm>
              <a:off x="7667597" y="3328424"/>
              <a:ext cx="314400" cy="31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1496;p27">
            <a:extLst>
              <a:ext uri="{FF2B5EF4-FFF2-40B4-BE49-F238E27FC236}">
                <a16:creationId xmlns:a16="http://schemas.microsoft.com/office/drawing/2014/main" id="{0B255F03-2F0C-B778-1FEA-5410EAEF0056}"/>
              </a:ext>
            </a:extLst>
          </p:cNvPr>
          <p:cNvSpPr txBox="1"/>
          <p:nvPr/>
        </p:nvSpPr>
        <p:spPr>
          <a:xfrm>
            <a:off x="4744862" y="1739110"/>
            <a:ext cx="3346920" cy="665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Barlow Semi Condensed"/>
                <a:ea typeface="Barlow Semi Condensed"/>
                <a:cs typeface="Barlow Semi Condensed"/>
                <a:sym typeface="Barlow Semi Condensed"/>
              </a:rPr>
              <a:t>Tối ưu mô hình và tìm hiểu một số kỹ thuật mới nhằm tăng độ chính xác trong việc dự đoán</a:t>
            </a:r>
            <a:endParaRPr>
              <a:solidFill>
                <a:schemeClr val="dk1"/>
              </a:solidFill>
              <a:latin typeface="Barlow Semi Condensed"/>
              <a:ea typeface="Barlow Semi Condensed"/>
              <a:cs typeface="Barlow Semi Condensed"/>
              <a:sym typeface="Barlow Semi Condensed"/>
            </a:endParaRPr>
          </a:p>
        </p:txBody>
      </p:sp>
      <p:grpSp>
        <p:nvGrpSpPr>
          <p:cNvPr id="37" name="Google Shape;1497;p27">
            <a:extLst>
              <a:ext uri="{FF2B5EF4-FFF2-40B4-BE49-F238E27FC236}">
                <a16:creationId xmlns:a16="http://schemas.microsoft.com/office/drawing/2014/main" id="{7753C3F8-1AD8-03B8-CCA0-10017F5DA821}"/>
              </a:ext>
            </a:extLst>
          </p:cNvPr>
          <p:cNvGrpSpPr/>
          <p:nvPr/>
        </p:nvGrpSpPr>
        <p:grpSpPr>
          <a:xfrm>
            <a:off x="6105474" y="2466092"/>
            <a:ext cx="1876500" cy="314400"/>
            <a:chOff x="1314450" y="2384225"/>
            <a:chExt cx="1876500" cy="314400"/>
          </a:xfrm>
        </p:grpSpPr>
        <p:sp>
          <p:nvSpPr>
            <p:cNvPr id="38" name="Google Shape;1498;p27">
              <a:extLst>
                <a:ext uri="{FF2B5EF4-FFF2-40B4-BE49-F238E27FC236}">
                  <a16:creationId xmlns:a16="http://schemas.microsoft.com/office/drawing/2014/main" id="{1BD072EA-433B-D87E-BF99-0EC79DF38472}"/>
                </a:ext>
              </a:extLst>
            </p:cNvPr>
            <p:cNvSpPr/>
            <p:nvPr/>
          </p:nvSpPr>
          <p:spPr>
            <a:xfrm>
              <a:off x="1314450" y="2384225"/>
              <a:ext cx="314400" cy="314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99;p27">
              <a:extLst>
                <a:ext uri="{FF2B5EF4-FFF2-40B4-BE49-F238E27FC236}">
                  <a16:creationId xmlns:a16="http://schemas.microsoft.com/office/drawing/2014/main" id="{7F8B193E-15D4-CFC1-0969-9999DCE6F676}"/>
                </a:ext>
              </a:extLst>
            </p:cNvPr>
            <p:cNvSpPr/>
            <p:nvPr/>
          </p:nvSpPr>
          <p:spPr>
            <a:xfrm>
              <a:off x="1704975" y="2384225"/>
              <a:ext cx="314400" cy="314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00;p27">
              <a:extLst>
                <a:ext uri="{FF2B5EF4-FFF2-40B4-BE49-F238E27FC236}">
                  <a16:creationId xmlns:a16="http://schemas.microsoft.com/office/drawing/2014/main" id="{D5CF1A51-6777-3E44-2FCC-B6E8009DF382}"/>
                </a:ext>
              </a:extLst>
            </p:cNvPr>
            <p:cNvSpPr/>
            <p:nvPr/>
          </p:nvSpPr>
          <p:spPr>
            <a:xfrm>
              <a:off x="2095500" y="2384225"/>
              <a:ext cx="314400" cy="314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01;p27">
              <a:extLst>
                <a:ext uri="{FF2B5EF4-FFF2-40B4-BE49-F238E27FC236}">
                  <a16:creationId xmlns:a16="http://schemas.microsoft.com/office/drawing/2014/main" id="{B395258F-C226-D55B-A1AF-E9607AB2B4CC}"/>
                </a:ext>
              </a:extLst>
            </p:cNvPr>
            <p:cNvSpPr/>
            <p:nvPr/>
          </p:nvSpPr>
          <p:spPr>
            <a:xfrm>
              <a:off x="2486025" y="2384225"/>
              <a:ext cx="314400" cy="314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02;p27">
              <a:extLst>
                <a:ext uri="{FF2B5EF4-FFF2-40B4-BE49-F238E27FC236}">
                  <a16:creationId xmlns:a16="http://schemas.microsoft.com/office/drawing/2014/main" id="{EF4FE65C-F306-22AF-6DEF-B40DD480D938}"/>
                </a:ext>
              </a:extLst>
            </p:cNvPr>
            <p:cNvSpPr/>
            <p:nvPr/>
          </p:nvSpPr>
          <p:spPr>
            <a:xfrm>
              <a:off x="2876550" y="2384225"/>
              <a:ext cx="314400" cy="31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13070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grpSp>
        <p:nvGrpSpPr>
          <p:cNvPr id="1686" name="Google Shape;1686;p33"/>
          <p:cNvGrpSpPr/>
          <p:nvPr/>
        </p:nvGrpSpPr>
        <p:grpSpPr>
          <a:xfrm>
            <a:off x="4980794" y="1468395"/>
            <a:ext cx="3439459" cy="3140116"/>
            <a:chOff x="1338075" y="463925"/>
            <a:chExt cx="5022575" cy="4585450"/>
          </a:xfrm>
        </p:grpSpPr>
        <p:sp>
          <p:nvSpPr>
            <p:cNvPr id="1687" name="Google Shape;1687;p33"/>
            <p:cNvSpPr/>
            <p:nvPr/>
          </p:nvSpPr>
          <p:spPr>
            <a:xfrm>
              <a:off x="1338075" y="522825"/>
              <a:ext cx="5022575" cy="4526325"/>
            </a:xfrm>
            <a:custGeom>
              <a:avLst/>
              <a:gdLst/>
              <a:ahLst/>
              <a:cxnLst/>
              <a:rect l="l" t="t" r="r" b="b"/>
              <a:pathLst>
                <a:path w="200903" h="181053" extrusionOk="0">
                  <a:moveTo>
                    <a:pt x="125732" y="1"/>
                  </a:moveTo>
                  <a:cubicBezTo>
                    <a:pt x="113978" y="1"/>
                    <a:pt x="102353" y="4024"/>
                    <a:pt x="92608" y="11467"/>
                  </a:cubicBezTo>
                  <a:cubicBezTo>
                    <a:pt x="70622" y="28310"/>
                    <a:pt x="54646" y="51229"/>
                    <a:pt x="30570" y="65823"/>
                  </a:cubicBezTo>
                  <a:cubicBezTo>
                    <a:pt x="10512" y="77974"/>
                    <a:pt x="0" y="97646"/>
                    <a:pt x="6751" y="125419"/>
                  </a:cubicBezTo>
                  <a:cubicBezTo>
                    <a:pt x="13127" y="151683"/>
                    <a:pt x="33585" y="167565"/>
                    <a:pt x="56639" y="167565"/>
                  </a:cubicBezTo>
                  <a:cubicBezTo>
                    <a:pt x="57991" y="167565"/>
                    <a:pt x="59353" y="167510"/>
                    <a:pt x="60721" y="167400"/>
                  </a:cubicBezTo>
                  <a:cubicBezTo>
                    <a:pt x="65021" y="167056"/>
                    <a:pt x="69362" y="166862"/>
                    <a:pt x="73701" y="166862"/>
                  </a:cubicBezTo>
                  <a:cubicBezTo>
                    <a:pt x="90057" y="166862"/>
                    <a:pt x="106390" y="169618"/>
                    <a:pt x="120413" y="177493"/>
                  </a:cubicBezTo>
                  <a:cubicBezTo>
                    <a:pt x="124643" y="179866"/>
                    <a:pt x="129744" y="181052"/>
                    <a:pt x="135391" y="181052"/>
                  </a:cubicBezTo>
                  <a:cubicBezTo>
                    <a:pt x="150859" y="181052"/>
                    <a:pt x="170424" y="172151"/>
                    <a:pt x="187402" y="154349"/>
                  </a:cubicBezTo>
                  <a:cubicBezTo>
                    <a:pt x="200903" y="140173"/>
                    <a:pt x="199585" y="122172"/>
                    <a:pt x="195181" y="105329"/>
                  </a:cubicBezTo>
                  <a:cubicBezTo>
                    <a:pt x="192481" y="94946"/>
                    <a:pt x="190713" y="84306"/>
                    <a:pt x="188624" y="73763"/>
                  </a:cubicBezTo>
                  <a:cubicBezTo>
                    <a:pt x="187113" y="66337"/>
                    <a:pt x="185473" y="58944"/>
                    <a:pt x="183223" y="51712"/>
                  </a:cubicBezTo>
                  <a:cubicBezTo>
                    <a:pt x="176634" y="30753"/>
                    <a:pt x="163551" y="9506"/>
                    <a:pt x="141114" y="2370"/>
                  </a:cubicBezTo>
                  <a:cubicBezTo>
                    <a:pt x="136060" y="773"/>
                    <a:pt x="130884" y="1"/>
                    <a:pt x="125732"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3"/>
            <p:cNvSpPr/>
            <p:nvPr/>
          </p:nvSpPr>
          <p:spPr>
            <a:xfrm>
              <a:off x="1455400" y="522600"/>
              <a:ext cx="4838550" cy="4526775"/>
            </a:xfrm>
            <a:custGeom>
              <a:avLst/>
              <a:gdLst/>
              <a:ahLst/>
              <a:cxnLst/>
              <a:rect l="l" t="t" r="r" b="b"/>
              <a:pathLst>
                <a:path w="193542" h="181071" extrusionOk="0">
                  <a:moveTo>
                    <a:pt x="50853" y="46128"/>
                  </a:moveTo>
                  <a:cubicBezTo>
                    <a:pt x="50339" y="46610"/>
                    <a:pt x="49824" y="47092"/>
                    <a:pt x="49310" y="47574"/>
                  </a:cubicBezTo>
                  <a:cubicBezTo>
                    <a:pt x="49503" y="47670"/>
                    <a:pt x="49696" y="47767"/>
                    <a:pt x="49889" y="47863"/>
                  </a:cubicBezTo>
                  <a:cubicBezTo>
                    <a:pt x="50821" y="48345"/>
                    <a:pt x="51721" y="48763"/>
                    <a:pt x="52524" y="49149"/>
                  </a:cubicBezTo>
                  <a:cubicBezTo>
                    <a:pt x="51849" y="48185"/>
                    <a:pt x="51303" y="47156"/>
                    <a:pt x="50853" y="46128"/>
                  </a:cubicBezTo>
                  <a:close/>
                  <a:moveTo>
                    <a:pt x="89169" y="37802"/>
                  </a:moveTo>
                  <a:cubicBezTo>
                    <a:pt x="89169" y="38156"/>
                    <a:pt x="89137" y="45549"/>
                    <a:pt x="84572" y="50306"/>
                  </a:cubicBezTo>
                  <a:cubicBezTo>
                    <a:pt x="79879" y="55160"/>
                    <a:pt x="72229" y="55385"/>
                    <a:pt x="72229" y="55385"/>
                  </a:cubicBezTo>
                  <a:cubicBezTo>
                    <a:pt x="72229" y="55032"/>
                    <a:pt x="72293" y="47638"/>
                    <a:pt x="76858" y="42881"/>
                  </a:cubicBezTo>
                  <a:cubicBezTo>
                    <a:pt x="81551" y="38027"/>
                    <a:pt x="89169" y="37802"/>
                    <a:pt x="89169" y="37802"/>
                  </a:cubicBezTo>
                  <a:close/>
                  <a:moveTo>
                    <a:pt x="120992" y="0"/>
                  </a:moveTo>
                  <a:cubicBezTo>
                    <a:pt x="109259" y="0"/>
                    <a:pt x="97655" y="4050"/>
                    <a:pt x="87915" y="11476"/>
                  </a:cubicBezTo>
                  <a:cubicBezTo>
                    <a:pt x="83672" y="14722"/>
                    <a:pt x="79686" y="18194"/>
                    <a:pt x="75797" y="21762"/>
                  </a:cubicBezTo>
                  <a:cubicBezTo>
                    <a:pt x="77147" y="24848"/>
                    <a:pt x="78143" y="28416"/>
                    <a:pt x="78143" y="32209"/>
                  </a:cubicBezTo>
                  <a:cubicBezTo>
                    <a:pt x="78143" y="32241"/>
                    <a:pt x="78143" y="32273"/>
                    <a:pt x="78143" y="32305"/>
                  </a:cubicBezTo>
                  <a:cubicBezTo>
                    <a:pt x="78143" y="43910"/>
                    <a:pt x="69014" y="53296"/>
                    <a:pt x="69014" y="53296"/>
                  </a:cubicBezTo>
                  <a:cubicBezTo>
                    <a:pt x="69014" y="53296"/>
                    <a:pt x="62168" y="46353"/>
                    <a:pt x="60207" y="36966"/>
                  </a:cubicBezTo>
                  <a:cubicBezTo>
                    <a:pt x="59210" y="37963"/>
                    <a:pt x="58214" y="38959"/>
                    <a:pt x="57217" y="39956"/>
                  </a:cubicBezTo>
                  <a:cubicBezTo>
                    <a:pt x="58696" y="40727"/>
                    <a:pt x="60143" y="41756"/>
                    <a:pt x="61364" y="43138"/>
                  </a:cubicBezTo>
                  <a:cubicBezTo>
                    <a:pt x="65286" y="47510"/>
                    <a:pt x="65543" y="53842"/>
                    <a:pt x="65543" y="55417"/>
                  </a:cubicBezTo>
                  <a:cubicBezTo>
                    <a:pt x="65543" y="55674"/>
                    <a:pt x="65543" y="55803"/>
                    <a:pt x="65543" y="55803"/>
                  </a:cubicBezTo>
                  <a:cubicBezTo>
                    <a:pt x="65543" y="55803"/>
                    <a:pt x="59146" y="55353"/>
                    <a:pt x="54646" y="51464"/>
                  </a:cubicBezTo>
                  <a:cubicBezTo>
                    <a:pt x="53232" y="50788"/>
                    <a:pt x="51431" y="49921"/>
                    <a:pt x="49374" y="48796"/>
                  </a:cubicBezTo>
                  <a:cubicBezTo>
                    <a:pt x="49085" y="48667"/>
                    <a:pt x="48796" y="48506"/>
                    <a:pt x="48506" y="48345"/>
                  </a:cubicBezTo>
                  <a:cubicBezTo>
                    <a:pt x="41531" y="54774"/>
                    <a:pt x="34202" y="60785"/>
                    <a:pt x="25877" y="65832"/>
                  </a:cubicBezTo>
                  <a:cubicBezTo>
                    <a:pt x="9933" y="75508"/>
                    <a:pt x="0" y="89908"/>
                    <a:pt x="0" y="109356"/>
                  </a:cubicBezTo>
                  <a:cubicBezTo>
                    <a:pt x="0" y="114370"/>
                    <a:pt x="676" y="119738"/>
                    <a:pt x="2058" y="125428"/>
                  </a:cubicBezTo>
                  <a:cubicBezTo>
                    <a:pt x="8422" y="151690"/>
                    <a:pt x="28898" y="167569"/>
                    <a:pt x="51946" y="167569"/>
                  </a:cubicBezTo>
                  <a:cubicBezTo>
                    <a:pt x="53296" y="167569"/>
                    <a:pt x="54646" y="167537"/>
                    <a:pt x="56028" y="167409"/>
                  </a:cubicBezTo>
                  <a:cubicBezTo>
                    <a:pt x="60335" y="167055"/>
                    <a:pt x="64707" y="166862"/>
                    <a:pt x="69079" y="166862"/>
                  </a:cubicBezTo>
                  <a:cubicBezTo>
                    <a:pt x="85408" y="166862"/>
                    <a:pt x="101705" y="169627"/>
                    <a:pt x="115720" y="177502"/>
                  </a:cubicBezTo>
                  <a:cubicBezTo>
                    <a:pt x="119931" y="179881"/>
                    <a:pt x="125042" y="181070"/>
                    <a:pt x="130700" y="181070"/>
                  </a:cubicBezTo>
                  <a:cubicBezTo>
                    <a:pt x="146193" y="181070"/>
                    <a:pt x="165737" y="172166"/>
                    <a:pt x="182709" y="154358"/>
                  </a:cubicBezTo>
                  <a:cubicBezTo>
                    <a:pt x="190745" y="145904"/>
                    <a:pt x="193542" y="136068"/>
                    <a:pt x="193542" y="125942"/>
                  </a:cubicBezTo>
                  <a:cubicBezTo>
                    <a:pt x="193542" y="119096"/>
                    <a:pt x="192256" y="112120"/>
                    <a:pt x="190488" y="105338"/>
                  </a:cubicBezTo>
                  <a:cubicBezTo>
                    <a:pt x="187788" y="94955"/>
                    <a:pt x="186020" y="84315"/>
                    <a:pt x="183931" y="73772"/>
                  </a:cubicBezTo>
                  <a:cubicBezTo>
                    <a:pt x="182420" y="66346"/>
                    <a:pt x="180780" y="58953"/>
                    <a:pt x="178530" y="51721"/>
                  </a:cubicBezTo>
                  <a:cubicBezTo>
                    <a:pt x="171941" y="30762"/>
                    <a:pt x="158858" y="9515"/>
                    <a:pt x="136421" y="2379"/>
                  </a:cubicBezTo>
                  <a:cubicBezTo>
                    <a:pt x="131342" y="772"/>
                    <a:pt x="126167" y="0"/>
                    <a:pt x="120992" y="0"/>
                  </a:cubicBezTo>
                  <a:close/>
                </a:path>
              </a:pathLst>
            </a:custGeom>
            <a:solidFill>
              <a:srgbClr val="D6E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3"/>
            <p:cNvSpPr/>
            <p:nvPr/>
          </p:nvSpPr>
          <p:spPr>
            <a:xfrm>
              <a:off x="2412500" y="519875"/>
              <a:ext cx="132625" cy="207650"/>
            </a:xfrm>
            <a:custGeom>
              <a:avLst/>
              <a:gdLst/>
              <a:ahLst/>
              <a:cxnLst/>
              <a:rect l="l" t="t" r="r" b="b"/>
              <a:pathLst>
                <a:path w="5305" h="8306" extrusionOk="0">
                  <a:moveTo>
                    <a:pt x="2754" y="1"/>
                  </a:moveTo>
                  <a:cubicBezTo>
                    <a:pt x="2398" y="1"/>
                    <a:pt x="2038" y="96"/>
                    <a:pt x="1704" y="302"/>
                  </a:cubicBezTo>
                  <a:cubicBezTo>
                    <a:pt x="161" y="1266"/>
                    <a:pt x="0" y="4545"/>
                    <a:pt x="386" y="6120"/>
                  </a:cubicBezTo>
                  <a:cubicBezTo>
                    <a:pt x="418" y="6249"/>
                    <a:pt x="1190" y="8306"/>
                    <a:pt x="1222" y="8306"/>
                  </a:cubicBezTo>
                  <a:cubicBezTo>
                    <a:pt x="1222" y="8306"/>
                    <a:pt x="3729" y="6313"/>
                    <a:pt x="4372" y="5059"/>
                  </a:cubicBezTo>
                  <a:cubicBezTo>
                    <a:pt x="4919" y="3966"/>
                    <a:pt x="5304" y="2424"/>
                    <a:pt x="4758" y="1299"/>
                  </a:cubicBezTo>
                  <a:cubicBezTo>
                    <a:pt x="4356" y="494"/>
                    <a:pt x="3566" y="1"/>
                    <a:pt x="275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3"/>
            <p:cNvSpPr/>
            <p:nvPr/>
          </p:nvSpPr>
          <p:spPr>
            <a:xfrm>
              <a:off x="1792100" y="970475"/>
              <a:ext cx="143875" cy="203075"/>
            </a:xfrm>
            <a:custGeom>
              <a:avLst/>
              <a:gdLst/>
              <a:ahLst/>
              <a:cxnLst/>
              <a:rect l="l" t="t" r="r" b="b"/>
              <a:pathLst>
                <a:path w="5755" h="8123" extrusionOk="0">
                  <a:moveTo>
                    <a:pt x="2663" y="0"/>
                  </a:moveTo>
                  <a:cubicBezTo>
                    <a:pt x="1887" y="0"/>
                    <a:pt x="1133" y="393"/>
                    <a:pt x="772" y="1179"/>
                  </a:cubicBezTo>
                  <a:cubicBezTo>
                    <a:pt x="1" y="2851"/>
                    <a:pt x="1672" y="5679"/>
                    <a:pt x="2862" y="6772"/>
                  </a:cubicBezTo>
                  <a:cubicBezTo>
                    <a:pt x="2957" y="6867"/>
                    <a:pt x="4714" y="8123"/>
                    <a:pt x="4758" y="8123"/>
                  </a:cubicBezTo>
                  <a:cubicBezTo>
                    <a:pt x="4758" y="8123"/>
                    <a:pt x="4758" y="8123"/>
                    <a:pt x="4758" y="8122"/>
                  </a:cubicBezTo>
                  <a:cubicBezTo>
                    <a:pt x="4758" y="8122"/>
                    <a:pt x="5755" y="5101"/>
                    <a:pt x="5594" y="3686"/>
                  </a:cubicBezTo>
                  <a:cubicBezTo>
                    <a:pt x="5466" y="2465"/>
                    <a:pt x="4951" y="986"/>
                    <a:pt x="3826" y="311"/>
                  </a:cubicBezTo>
                  <a:cubicBezTo>
                    <a:pt x="3466" y="104"/>
                    <a:pt x="3062" y="0"/>
                    <a:pt x="2663"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3"/>
            <p:cNvSpPr/>
            <p:nvPr/>
          </p:nvSpPr>
          <p:spPr>
            <a:xfrm>
              <a:off x="2946900" y="802250"/>
              <a:ext cx="463700" cy="1052750"/>
            </a:xfrm>
            <a:custGeom>
              <a:avLst/>
              <a:gdLst/>
              <a:ahLst/>
              <a:cxnLst/>
              <a:rect l="l" t="t" r="r" b="b"/>
              <a:pathLst>
                <a:path w="18548" h="42110" extrusionOk="0">
                  <a:moveTo>
                    <a:pt x="9194" y="0"/>
                  </a:moveTo>
                  <a:cubicBezTo>
                    <a:pt x="9194" y="0"/>
                    <a:pt x="0" y="9483"/>
                    <a:pt x="65" y="21087"/>
                  </a:cubicBezTo>
                  <a:cubicBezTo>
                    <a:pt x="97" y="32724"/>
                    <a:pt x="9354" y="42110"/>
                    <a:pt x="9354" y="42110"/>
                  </a:cubicBezTo>
                  <a:cubicBezTo>
                    <a:pt x="9354" y="42110"/>
                    <a:pt x="18548" y="32659"/>
                    <a:pt x="18483" y="21023"/>
                  </a:cubicBezTo>
                  <a:cubicBezTo>
                    <a:pt x="18451" y="9387"/>
                    <a:pt x="9194" y="0"/>
                    <a:pt x="919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3"/>
            <p:cNvSpPr/>
            <p:nvPr/>
          </p:nvSpPr>
          <p:spPr>
            <a:xfrm>
              <a:off x="1520500" y="464425"/>
              <a:ext cx="1581525" cy="1453275"/>
            </a:xfrm>
            <a:custGeom>
              <a:avLst/>
              <a:gdLst/>
              <a:ahLst/>
              <a:cxnLst/>
              <a:rect l="l" t="t" r="r" b="b"/>
              <a:pathLst>
                <a:path w="63261" h="58131" extrusionOk="0">
                  <a:moveTo>
                    <a:pt x="47124" y="44758"/>
                  </a:moveTo>
                  <a:cubicBezTo>
                    <a:pt x="47542" y="46879"/>
                    <a:pt x="48377" y="49322"/>
                    <a:pt x="49920" y="51476"/>
                  </a:cubicBezTo>
                  <a:cubicBezTo>
                    <a:pt x="49117" y="51090"/>
                    <a:pt x="48217" y="50672"/>
                    <a:pt x="47285" y="50190"/>
                  </a:cubicBezTo>
                  <a:cubicBezTo>
                    <a:pt x="46577" y="49837"/>
                    <a:pt x="45838" y="49451"/>
                    <a:pt x="45067" y="49033"/>
                  </a:cubicBezTo>
                  <a:cubicBezTo>
                    <a:pt x="45195" y="48712"/>
                    <a:pt x="46288" y="46301"/>
                    <a:pt x="46385" y="44919"/>
                  </a:cubicBezTo>
                  <a:cubicBezTo>
                    <a:pt x="46610" y="44886"/>
                    <a:pt x="46867" y="44822"/>
                    <a:pt x="47124" y="44758"/>
                  </a:cubicBezTo>
                  <a:close/>
                  <a:moveTo>
                    <a:pt x="26629" y="1"/>
                  </a:moveTo>
                  <a:cubicBezTo>
                    <a:pt x="26482" y="1"/>
                    <a:pt x="26338" y="15"/>
                    <a:pt x="26198" y="45"/>
                  </a:cubicBezTo>
                  <a:cubicBezTo>
                    <a:pt x="24912" y="302"/>
                    <a:pt x="24301" y="1652"/>
                    <a:pt x="24687" y="2841"/>
                  </a:cubicBezTo>
                  <a:cubicBezTo>
                    <a:pt x="25105" y="4063"/>
                    <a:pt x="26455" y="4899"/>
                    <a:pt x="27580" y="5284"/>
                  </a:cubicBezTo>
                  <a:cubicBezTo>
                    <a:pt x="28155" y="5487"/>
                    <a:pt x="29054" y="5546"/>
                    <a:pt x="29898" y="5546"/>
                  </a:cubicBezTo>
                  <a:cubicBezTo>
                    <a:pt x="30798" y="5546"/>
                    <a:pt x="31636" y="5478"/>
                    <a:pt x="31952" y="5445"/>
                  </a:cubicBezTo>
                  <a:cubicBezTo>
                    <a:pt x="32370" y="5831"/>
                    <a:pt x="32755" y="6217"/>
                    <a:pt x="33205" y="6667"/>
                  </a:cubicBezTo>
                  <a:cubicBezTo>
                    <a:pt x="33977" y="7470"/>
                    <a:pt x="34845" y="8402"/>
                    <a:pt x="35745" y="9463"/>
                  </a:cubicBezTo>
                  <a:cubicBezTo>
                    <a:pt x="35970" y="9720"/>
                    <a:pt x="36195" y="10042"/>
                    <a:pt x="36452" y="10331"/>
                  </a:cubicBezTo>
                  <a:cubicBezTo>
                    <a:pt x="35938" y="9913"/>
                    <a:pt x="35230" y="9367"/>
                    <a:pt x="35166" y="9303"/>
                  </a:cubicBezTo>
                  <a:cubicBezTo>
                    <a:pt x="34261" y="8734"/>
                    <a:pt x="32599" y="8166"/>
                    <a:pt x="31170" y="8166"/>
                  </a:cubicBezTo>
                  <a:cubicBezTo>
                    <a:pt x="30417" y="8166"/>
                    <a:pt x="29729" y="8324"/>
                    <a:pt x="29252" y="8724"/>
                  </a:cubicBezTo>
                  <a:cubicBezTo>
                    <a:pt x="28223" y="9560"/>
                    <a:pt x="28319" y="11038"/>
                    <a:pt x="29187" y="11906"/>
                  </a:cubicBezTo>
                  <a:cubicBezTo>
                    <a:pt x="29882" y="12577"/>
                    <a:pt x="30934" y="12819"/>
                    <a:pt x="31917" y="12819"/>
                  </a:cubicBezTo>
                  <a:cubicBezTo>
                    <a:pt x="32253" y="12819"/>
                    <a:pt x="32581" y="12791"/>
                    <a:pt x="32884" y="12742"/>
                  </a:cubicBezTo>
                  <a:cubicBezTo>
                    <a:pt x="34137" y="12581"/>
                    <a:pt x="36388" y="11167"/>
                    <a:pt x="36870" y="10845"/>
                  </a:cubicBezTo>
                  <a:cubicBezTo>
                    <a:pt x="37384" y="11520"/>
                    <a:pt x="37898" y="12228"/>
                    <a:pt x="38381" y="12999"/>
                  </a:cubicBezTo>
                  <a:cubicBezTo>
                    <a:pt x="39248" y="14285"/>
                    <a:pt x="40084" y="15731"/>
                    <a:pt x="40759" y="17306"/>
                  </a:cubicBezTo>
                  <a:cubicBezTo>
                    <a:pt x="40791" y="17371"/>
                    <a:pt x="40824" y="17467"/>
                    <a:pt x="40856" y="17564"/>
                  </a:cubicBezTo>
                  <a:cubicBezTo>
                    <a:pt x="40663" y="17306"/>
                    <a:pt x="39377" y="16021"/>
                    <a:pt x="39281" y="15956"/>
                  </a:cubicBezTo>
                  <a:cubicBezTo>
                    <a:pt x="38355" y="15197"/>
                    <a:pt x="36449" y="14333"/>
                    <a:pt x="34907" y="14333"/>
                  </a:cubicBezTo>
                  <a:cubicBezTo>
                    <a:pt x="34360" y="14333"/>
                    <a:pt x="33858" y="14442"/>
                    <a:pt x="33462" y="14703"/>
                  </a:cubicBezTo>
                  <a:cubicBezTo>
                    <a:pt x="32370" y="15442"/>
                    <a:pt x="32273" y="16921"/>
                    <a:pt x="33077" y="17885"/>
                  </a:cubicBezTo>
                  <a:cubicBezTo>
                    <a:pt x="33810" y="18795"/>
                    <a:pt x="35160" y="19115"/>
                    <a:pt x="36319" y="19115"/>
                  </a:cubicBezTo>
                  <a:cubicBezTo>
                    <a:pt x="36430" y="19115"/>
                    <a:pt x="36538" y="19112"/>
                    <a:pt x="36645" y="19107"/>
                  </a:cubicBezTo>
                  <a:cubicBezTo>
                    <a:pt x="38027" y="19074"/>
                    <a:pt x="40791" y="17692"/>
                    <a:pt x="40888" y="17628"/>
                  </a:cubicBezTo>
                  <a:cubicBezTo>
                    <a:pt x="41499" y="19107"/>
                    <a:pt x="42013" y="20682"/>
                    <a:pt x="42431" y="22289"/>
                  </a:cubicBezTo>
                  <a:cubicBezTo>
                    <a:pt x="42752" y="23478"/>
                    <a:pt x="43041" y="24668"/>
                    <a:pt x="43299" y="25857"/>
                  </a:cubicBezTo>
                  <a:cubicBezTo>
                    <a:pt x="43009" y="25535"/>
                    <a:pt x="41820" y="24346"/>
                    <a:pt x="41724" y="24282"/>
                  </a:cubicBezTo>
                  <a:cubicBezTo>
                    <a:pt x="40775" y="23523"/>
                    <a:pt x="38880" y="22658"/>
                    <a:pt x="37345" y="22658"/>
                  </a:cubicBezTo>
                  <a:cubicBezTo>
                    <a:pt x="36800" y="22658"/>
                    <a:pt x="36301" y="22767"/>
                    <a:pt x="35905" y="23028"/>
                  </a:cubicBezTo>
                  <a:cubicBezTo>
                    <a:pt x="34813" y="23768"/>
                    <a:pt x="34716" y="25246"/>
                    <a:pt x="35520" y="26211"/>
                  </a:cubicBezTo>
                  <a:cubicBezTo>
                    <a:pt x="36284" y="27159"/>
                    <a:pt x="37718" y="27467"/>
                    <a:pt x="38908" y="27467"/>
                  </a:cubicBezTo>
                  <a:cubicBezTo>
                    <a:pt x="38968" y="27467"/>
                    <a:pt x="39028" y="27466"/>
                    <a:pt x="39088" y="27464"/>
                  </a:cubicBezTo>
                  <a:cubicBezTo>
                    <a:pt x="40438" y="27400"/>
                    <a:pt x="43074" y="26082"/>
                    <a:pt x="43299" y="25986"/>
                  </a:cubicBezTo>
                  <a:cubicBezTo>
                    <a:pt x="43427" y="26532"/>
                    <a:pt x="43556" y="27078"/>
                    <a:pt x="43652" y="27625"/>
                  </a:cubicBezTo>
                  <a:cubicBezTo>
                    <a:pt x="44038" y="29425"/>
                    <a:pt x="44392" y="31225"/>
                    <a:pt x="44809" y="32993"/>
                  </a:cubicBezTo>
                  <a:cubicBezTo>
                    <a:pt x="44938" y="33604"/>
                    <a:pt x="45099" y="34182"/>
                    <a:pt x="45292" y="34793"/>
                  </a:cubicBezTo>
                  <a:cubicBezTo>
                    <a:pt x="44842" y="34343"/>
                    <a:pt x="44006" y="33507"/>
                    <a:pt x="43942" y="33443"/>
                  </a:cubicBezTo>
                  <a:cubicBezTo>
                    <a:pt x="42993" y="32684"/>
                    <a:pt x="41098" y="31820"/>
                    <a:pt x="39550" y="31820"/>
                  </a:cubicBezTo>
                  <a:cubicBezTo>
                    <a:pt x="39001" y="31820"/>
                    <a:pt x="38495" y="31928"/>
                    <a:pt x="38091" y="32189"/>
                  </a:cubicBezTo>
                  <a:cubicBezTo>
                    <a:pt x="36998" y="32929"/>
                    <a:pt x="36934" y="34407"/>
                    <a:pt x="37706" y="35372"/>
                  </a:cubicBezTo>
                  <a:cubicBezTo>
                    <a:pt x="38439" y="36281"/>
                    <a:pt x="39816" y="36602"/>
                    <a:pt x="40979" y="36602"/>
                  </a:cubicBezTo>
                  <a:cubicBezTo>
                    <a:pt x="41090" y="36602"/>
                    <a:pt x="41199" y="36599"/>
                    <a:pt x="41306" y="36593"/>
                  </a:cubicBezTo>
                  <a:cubicBezTo>
                    <a:pt x="42495" y="36561"/>
                    <a:pt x="44745" y="35500"/>
                    <a:pt x="45388" y="35179"/>
                  </a:cubicBezTo>
                  <a:cubicBezTo>
                    <a:pt x="45645" y="36175"/>
                    <a:pt x="45967" y="37172"/>
                    <a:pt x="46288" y="38136"/>
                  </a:cubicBezTo>
                  <a:cubicBezTo>
                    <a:pt x="46449" y="38522"/>
                    <a:pt x="46577" y="38972"/>
                    <a:pt x="46738" y="39358"/>
                  </a:cubicBezTo>
                  <a:cubicBezTo>
                    <a:pt x="46835" y="39550"/>
                    <a:pt x="46899" y="39743"/>
                    <a:pt x="46995" y="39936"/>
                  </a:cubicBezTo>
                  <a:cubicBezTo>
                    <a:pt x="46770" y="39936"/>
                    <a:pt x="46642" y="39904"/>
                    <a:pt x="46642" y="39904"/>
                  </a:cubicBezTo>
                  <a:lnTo>
                    <a:pt x="46642" y="39904"/>
                  </a:lnTo>
                  <a:cubicBezTo>
                    <a:pt x="46642" y="39904"/>
                    <a:pt x="46610" y="40483"/>
                    <a:pt x="46674" y="41415"/>
                  </a:cubicBezTo>
                  <a:cubicBezTo>
                    <a:pt x="45663" y="40676"/>
                    <a:pt x="44294" y="40031"/>
                    <a:pt x="43145" y="40031"/>
                  </a:cubicBezTo>
                  <a:cubicBezTo>
                    <a:pt x="42795" y="40031"/>
                    <a:pt x="42466" y="40090"/>
                    <a:pt x="42174" y="40226"/>
                  </a:cubicBezTo>
                  <a:cubicBezTo>
                    <a:pt x="40984" y="40772"/>
                    <a:pt x="40663" y="42218"/>
                    <a:pt x="41306" y="43311"/>
                  </a:cubicBezTo>
                  <a:cubicBezTo>
                    <a:pt x="41370" y="43440"/>
                    <a:pt x="41466" y="43569"/>
                    <a:pt x="41595" y="43697"/>
                  </a:cubicBezTo>
                  <a:cubicBezTo>
                    <a:pt x="41788" y="45111"/>
                    <a:pt x="42591" y="46719"/>
                    <a:pt x="43299" y="47522"/>
                  </a:cubicBezTo>
                  <a:cubicBezTo>
                    <a:pt x="43363" y="47619"/>
                    <a:pt x="44295" y="48455"/>
                    <a:pt x="44745" y="48872"/>
                  </a:cubicBezTo>
                  <a:cubicBezTo>
                    <a:pt x="44295" y="48615"/>
                    <a:pt x="43845" y="48358"/>
                    <a:pt x="43363" y="48101"/>
                  </a:cubicBezTo>
                  <a:cubicBezTo>
                    <a:pt x="42688" y="47715"/>
                    <a:pt x="41981" y="47297"/>
                    <a:pt x="41306" y="46912"/>
                  </a:cubicBezTo>
                  <a:cubicBezTo>
                    <a:pt x="40952" y="46687"/>
                    <a:pt x="40599" y="46462"/>
                    <a:pt x="40245" y="46237"/>
                  </a:cubicBezTo>
                  <a:cubicBezTo>
                    <a:pt x="39859" y="46012"/>
                    <a:pt x="39538" y="45754"/>
                    <a:pt x="39216" y="45497"/>
                  </a:cubicBezTo>
                  <a:cubicBezTo>
                    <a:pt x="38702" y="45144"/>
                    <a:pt x="38188" y="44726"/>
                    <a:pt x="37706" y="44340"/>
                  </a:cubicBezTo>
                  <a:cubicBezTo>
                    <a:pt x="38123" y="43665"/>
                    <a:pt x="39345" y="41672"/>
                    <a:pt x="39506" y="40515"/>
                  </a:cubicBezTo>
                  <a:cubicBezTo>
                    <a:pt x="39698" y="39325"/>
                    <a:pt x="39602" y="37750"/>
                    <a:pt x="38702" y="36818"/>
                  </a:cubicBezTo>
                  <a:cubicBezTo>
                    <a:pt x="38264" y="36364"/>
                    <a:pt x="37671" y="36123"/>
                    <a:pt x="37080" y="36123"/>
                  </a:cubicBezTo>
                  <a:cubicBezTo>
                    <a:pt x="36498" y="36123"/>
                    <a:pt x="35918" y="36356"/>
                    <a:pt x="35488" y="36850"/>
                  </a:cubicBezTo>
                  <a:cubicBezTo>
                    <a:pt x="34330" y="38233"/>
                    <a:pt x="35198" y="41415"/>
                    <a:pt x="36066" y="42765"/>
                  </a:cubicBezTo>
                  <a:cubicBezTo>
                    <a:pt x="36098" y="42829"/>
                    <a:pt x="36291" y="43086"/>
                    <a:pt x="36548" y="43408"/>
                  </a:cubicBezTo>
                  <a:cubicBezTo>
                    <a:pt x="36098" y="43022"/>
                    <a:pt x="35616" y="42604"/>
                    <a:pt x="35134" y="42186"/>
                  </a:cubicBezTo>
                  <a:cubicBezTo>
                    <a:pt x="33784" y="40965"/>
                    <a:pt x="32466" y="39711"/>
                    <a:pt x="31148" y="38425"/>
                  </a:cubicBezTo>
                  <a:cubicBezTo>
                    <a:pt x="30859" y="38168"/>
                    <a:pt x="30602" y="37911"/>
                    <a:pt x="30312" y="37654"/>
                  </a:cubicBezTo>
                  <a:cubicBezTo>
                    <a:pt x="30666" y="37075"/>
                    <a:pt x="32016" y="34954"/>
                    <a:pt x="32209" y="33732"/>
                  </a:cubicBezTo>
                  <a:cubicBezTo>
                    <a:pt x="32370" y="32543"/>
                    <a:pt x="32273" y="30968"/>
                    <a:pt x="31373" y="30036"/>
                  </a:cubicBezTo>
                  <a:cubicBezTo>
                    <a:pt x="30932" y="29578"/>
                    <a:pt x="30333" y="29328"/>
                    <a:pt x="29741" y="29328"/>
                  </a:cubicBezTo>
                  <a:cubicBezTo>
                    <a:pt x="29168" y="29328"/>
                    <a:pt x="28602" y="29562"/>
                    <a:pt x="28191" y="30068"/>
                  </a:cubicBezTo>
                  <a:cubicBezTo>
                    <a:pt x="27001" y="31450"/>
                    <a:pt x="27869" y="34600"/>
                    <a:pt x="28737" y="35982"/>
                  </a:cubicBezTo>
                  <a:cubicBezTo>
                    <a:pt x="28769" y="36047"/>
                    <a:pt x="29027" y="36368"/>
                    <a:pt x="29316" y="36722"/>
                  </a:cubicBezTo>
                  <a:cubicBezTo>
                    <a:pt x="28577" y="36047"/>
                    <a:pt x="27837" y="35372"/>
                    <a:pt x="27098" y="34729"/>
                  </a:cubicBezTo>
                  <a:cubicBezTo>
                    <a:pt x="25780" y="33604"/>
                    <a:pt x="24430" y="32575"/>
                    <a:pt x="23016" y="31675"/>
                  </a:cubicBezTo>
                  <a:cubicBezTo>
                    <a:pt x="23144" y="31482"/>
                    <a:pt x="24783" y="29007"/>
                    <a:pt x="24976" y="27657"/>
                  </a:cubicBezTo>
                  <a:cubicBezTo>
                    <a:pt x="25169" y="26468"/>
                    <a:pt x="25073" y="24893"/>
                    <a:pt x="24173" y="23960"/>
                  </a:cubicBezTo>
                  <a:cubicBezTo>
                    <a:pt x="23735" y="23507"/>
                    <a:pt x="23134" y="23265"/>
                    <a:pt x="22538" y="23265"/>
                  </a:cubicBezTo>
                  <a:cubicBezTo>
                    <a:pt x="21953" y="23265"/>
                    <a:pt x="21373" y="23499"/>
                    <a:pt x="20958" y="23993"/>
                  </a:cubicBezTo>
                  <a:cubicBezTo>
                    <a:pt x="19801" y="25375"/>
                    <a:pt x="20669" y="28557"/>
                    <a:pt x="21537" y="29907"/>
                  </a:cubicBezTo>
                  <a:cubicBezTo>
                    <a:pt x="21601" y="30004"/>
                    <a:pt x="22533" y="31161"/>
                    <a:pt x="22855" y="31579"/>
                  </a:cubicBezTo>
                  <a:lnTo>
                    <a:pt x="22823" y="31547"/>
                  </a:lnTo>
                  <a:cubicBezTo>
                    <a:pt x="21344" y="30614"/>
                    <a:pt x="19833" y="29907"/>
                    <a:pt x="18355" y="29329"/>
                  </a:cubicBezTo>
                  <a:cubicBezTo>
                    <a:pt x="16876" y="28718"/>
                    <a:pt x="15462" y="28300"/>
                    <a:pt x="14112" y="27914"/>
                  </a:cubicBezTo>
                  <a:cubicBezTo>
                    <a:pt x="12794" y="27561"/>
                    <a:pt x="11572" y="27303"/>
                    <a:pt x="10447" y="27078"/>
                  </a:cubicBezTo>
                  <a:cubicBezTo>
                    <a:pt x="9868" y="26950"/>
                    <a:pt x="9322" y="26886"/>
                    <a:pt x="8808" y="26789"/>
                  </a:cubicBezTo>
                  <a:lnTo>
                    <a:pt x="8840" y="26757"/>
                  </a:lnTo>
                  <a:cubicBezTo>
                    <a:pt x="8872" y="26757"/>
                    <a:pt x="7008" y="25535"/>
                    <a:pt x="6879" y="25471"/>
                  </a:cubicBezTo>
                  <a:cubicBezTo>
                    <a:pt x="6067" y="25074"/>
                    <a:pt x="4688" y="24728"/>
                    <a:pt x="3412" y="24728"/>
                  </a:cubicBezTo>
                  <a:cubicBezTo>
                    <a:pt x="2416" y="24728"/>
                    <a:pt x="1482" y="24939"/>
                    <a:pt x="932" y="25503"/>
                  </a:cubicBezTo>
                  <a:cubicBezTo>
                    <a:pt x="0" y="26468"/>
                    <a:pt x="257" y="27914"/>
                    <a:pt x="1222" y="28718"/>
                  </a:cubicBezTo>
                  <a:cubicBezTo>
                    <a:pt x="1831" y="29175"/>
                    <a:pt x="2632" y="29350"/>
                    <a:pt x="3424" y="29350"/>
                  </a:cubicBezTo>
                  <a:cubicBezTo>
                    <a:pt x="3969" y="29350"/>
                    <a:pt x="4511" y="29267"/>
                    <a:pt x="4983" y="29136"/>
                  </a:cubicBezTo>
                  <a:cubicBezTo>
                    <a:pt x="6204" y="28846"/>
                    <a:pt x="8229" y="27239"/>
                    <a:pt x="8711" y="26853"/>
                  </a:cubicBezTo>
                  <a:cubicBezTo>
                    <a:pt x="9258" y="26950"/>
                    <a:pt x="9804" y="27046"/>
                    <a:pt x="10447" y="27207"/>
                  </a:cubicBezTo>
                  <a:cubicBezTo>
                    <a:pt x="11540" y="27432"/>
                    <a:pt x="12761" y="27721"/>
                    <a:pt x="14079" y="28107"/>
                  </a:cubicBezTo>
                  <a:cubicBezTo>
                    <a:pt x="14433" y="28236"/>
                    <a:pt x="14787" y="28364"/>
                    <a:pt x="15172" y="28461"/>
                  </a:cubicBezTo>
                  <a:cubicBezTo>
                    <a:pt x="14497" y="28396"/>
                    <a:pt x="13597" y="28300"/>
                    <a:pt x="13501" y="28300"/>
                  </a:cubicBezTo>
                  <a:cubicBezTo>
                    <a:pt x="11894" y="28332"/>
                    <a:pt x="8776" y="29361"/>
                    <a:pt x="8261" y="31096"/>
                  </a:cubicBezTo>
                  <a:cubicBezTo>
                    <a:pt x="7876" y="32350"/>
                    <a:pt x="8743" y="33539"/>
                    <a:pt x="9997" y="33797"/>
                  </a:cubicBezTo>
                  <a:cubicBezTo>
                    <a:pt x="10147" y="33824"/>
                    <a:pt x="10299" y="33836"/>
                    <a:pt x="10452" y="33836"/>
                  </a:cubicBezTo>
                  <a:cubicBezTo>
                    <a:pt x="11575" y="33836"/>
                    <a:pt x="12741" y="33154"/>
                    <a:pt x="13533" y="32447"/>
                  </a:cubicBezTo>
                  <a:cubicBezTo>
                    <a:pt x="14465" y="31579"/>
                    <a:pt x="15558" y="29200"/>
                    <a:pt x="15783" y="28654"/>
                  </a:cubicBezTo>
                  <a:cubicBezTo>
                    <a:pt x="16587" y="28943"/>
                    <a:pt x="17422" y="29232"/>
                    <a:pt x="18258" y="29586"/>
                  </a:cubicBezTo>
                  <a:cubicBezTo>
                    <a:pt x="19673" y="30229"/>
                    <a:pt x="21183" y="30936"/>
                    <a:pt x="22598" y="31900"/>
                  </a:cubicBezTo>
                  <a:cubicBezTo>
                    <a:pt x="22694" y="31932"/>
                    <a:pt x="22758" y="31997"/>
                    <a:pt x="22823" y="32061"/>
                  </a:cubicBezTo>
                  <a:cubicBezTo>
                    <a:pt x="22501" y="31964"/>
                    <a:pt x="20733" y="31579"/>
                    <a:pt x="20605" y="31579"/>
                  </a:cubicBezTo>
                  <a:cubicBezTo>
                    <a:pt x="20452" y="31563"/>
                    <a:pt x="20284" y="31556"/>
                    <a:pt x="20105" y="31556"/>
                  </a:cubicBezTo>
                  <a:cubicBezTo>
                    <a:pt x="18408" y="31556"/>
                    <a:pt x="15716" y="32252"/>
                    <a:pt x="15076" y="33764"/>
                  </a:cubicBezTo>
                  <a:cubicBezTo>
                    <a:pt x="14562" y="34954"/>
                    <a:pt x="15301" y="36240"/>
                    <a:pt x="16490" y="36625"/>
                  </a:cubicBezTo>
                  <a:cubicBezTo>
                    <a:pt x="16759" y="36708"/>
                    <a:pt x="17036" y="36745"/>
                    <a:pt x="17316" y="36745"/>
                  </a:cubicBezTo>
                  <a:cubicBezTo>
                    <a:pt x="18342" y="36745"/>
                    <a:pt x="19397" y="36249"/>
                    <a:pt x="20155" y="35693"/>
                  </a:cubicBezTo>
                  <a:cubicBezTo>
                    <a:pt x="21312" y="34857"/>
                    <a:pt x="22823" y="32189"/>
                    <a:pt x="22887" y="32093"/>
                  </a:cubicBezTo>
                  <a:cubicBezTo>
                    <a:pt x="24205" y="32993"/>
                    <a:pt x="25491" y="34022"/>
                    <a:pt x="26744" y="35115"/>
                  </a:cubicBezTo>
                  <a:cubicBezTo>
                    <a:pt x="27676" y="35918"/>
                    <a:pt x="28544" y="36786"/>
                    <a:pt x="29444" y="37654"/>
                  </a:cubicBezTo>
                  <a:cubicBezTo>
                    <a:pt x="29027" y="37525"/>
                    <a:pt x="27355" y="37204"/>
                    <a:pt x="27259" y="37172"/>
                  </a:cubicBezTo>
                  <a:cubicBezTo>
                    <a:pt x="27124" y="37161"/>
                    <a:pt x="26978" y="37156"/>
                    <a:pt x="26825" y="37156"/>
                  </a:cubicBezTo>
                  <a:cubicBezTo>
                    <a:pt x="25108" y="37156"/>
                    <a:pt x="22347" y="37824"/>
                    <a:pt x="21698" y="39358"/>
                  </a:cubicBezTo>
                  <a:cubicBezTo>
                    <a:pt x="21183" y="40579"/>
                    <a:pt x="21923" y="41865"/>
                    <a:pt x="23144" y="42218"/>
                  </a:cubicBezTo>
                  <a:cubicBezTo>
                    <a:pt x="23406" y="42301"/>
                    <a:pt x="23678" y="42338"/>
                    <a:pt x="23954" y="42338"/>
                  </a:cubicBezTo>
                  <a:cubicBezTo>
                    <a:pt x="24965" y="42338"/>
                    <a:pt x="26026" y="41842"/>
                    <a:pt x="26809" y="41286"/>
                  </a:cubicBezTo>
                  <a:cubicBezTo>
                    <a:pt x="27901" y="40483"/>
                    <a:pt x="29380" y="37943"/>
                    <a:pt x="29509" y="37718"/>
                  </a:cubicBezTo>
                  <a:cubicBezTo>
                    <a:pt x="29894" y="38104"/>
                    <a:pt x="30312" y="38490"/>
                    <a:pt x="30698" y="38908"/>
                  </a:cubicBezTo>
                  <a:cubicBezTo>
                    <a:pt x="32016" y="40193"/>
                    <a:pt x="33302" y="41479"/>
                    <a:pt x="34620" y="42733"/>
                  </a:cubicBezTo>
                  <a:cubicBezTo>
                    <a:pt x="35070" y="43183"/>
                    <a:pt x="35552" y="43569"/>
                    <a:pt x="36002" y="43986"/>
                  </a:cubicBezTo>
                  <a:cubicBezTo>
                    <a:pt x="35391" y="43858"/>
                    <a:pt x="34234" y="43601"/>
                    <a:pt x="34137" y="43601"/>
                  </a:cubicBezTo>
                  <a:cubicBezTo>
                    <a:pt x="33984" y="43585"/>
                    <a:pt x="33817" y="43578"/>
                    <a:pt x="33638" y="43578"/>
                  </a:cubicBezTo>
                  <a:cubicBezTo>
                    <a:pt x="31940" y="43578"/>
                    <a:pt x="29248" y="44274"/>
                    <a:pt x="28609" y="45787"/>
                  </a:cubicBezTo>
                  <a:cubicBezTo>
                    <a:pt x="28094" y="46976"/>
                    <a:pt x="28834" y="48262"/>
                    <a:pt x="30023" y="48647"/>
                  </a:cubicBezTo>
                  <a:cubicBezTo>
                    <a:pt x="30278" y="48728"/>
                    <a:pt x="30542" y="48764"/>
                    <a:pt x="30811" y="48764"/>
                  </a:cubicBezTo>
                  <a:cubicBezTo>
                    <a:pt x="31828" y="48764"/>
                    <a:pt x="32899" y="48249"/>
                    <a:pt x="33687" y="47715"/>
                  </a:cubicBezTo>
                  <a:cubicBezTo>
                    <a:pt x="34684" y="47008"/>
                    <a:pt x="35970" y="44886"/>
                    <a:pt x="36323" y="44276"/>
                  </a:cubicBezTo>
                  <a:cubicBezTo>
                    <a:pt x="37095" y="44951"/>
                    <a:pt x="37898" y="45594"/>
                    <a:pt x="38702" y="46204"/>
                  </a:cubicBezTo>
                  <a:cubicBezTo>
                    <a:pt x="39056" y="46462"/>
                    <a:pt x="39377" y="46751"/>
                    <a:pt x="39731" y="46976"/>
                  </a:cubicBezTo>
                  <a:cubicBezTo>
                    <a:pt x="40084" y="47201"/>
                    <a:pt x="40438" y="47458"/>
                    <a:pt x="40791" y="47683"/>
                  </a:cubicBezTo>
                  <a:cubicBezTo>
                    <a:pt x="41531" y="48133"/>
                    <a:pt x="42206" y="48551"/>
                    <a:pt x="42881" y="48937"/>
                  </a:cubicBezTo>
                  <a:cubicBezTo>
                    <a:pt x="43234" y="49162"/>
                    <a:pt x="43556" y="49355"/>
                    <a:pt x="43909" y="49547"/>
                  </a:cubicBezTo>
                  <a:cubicBezTo>
                    <a:pt x="43299" y="49290"/>
                    <a:pt x="42302" y="48937"/>
                    <a:pt x="42206" y="48905"/>
                  </a:cubicBezTo>
                  <a:cubicBezTo>
                    <a:pt x="41750" y="48793"/>
                    <a:pt x="41153" y="48727"/>
                    <a:pt x="40511" y="48727"/>
                  </a:cubicBezTo>
                  <a:cubicBezTo>
                    <a:pt x="38931" y="48727"/>
                    <a:pt x="37082" y="49126"/>
                    <a:pt x="36420" y="50222"/>
                  </a:cubicBezTo>
                  <a:cubicBezTo>
                    <a:pt x="35713" y="51348"/>
                    <a:pt x="36259" y="52730"/>
                    <a:pt x="37384" y="53276"/>
                  </a:cubicBezTo>
                  <a:cubicBezTo>
                    <a:pt x="37779" y="53463"/>
                    <a:pt x="38219" y="53541"/>
                    <a:pt x="38669" y="53541"/>
                  </a:cubicBezTo>
                  <a:cubicBezTo>
                    <a:pt x="39538" y="53541"/>
                    <a:pt x="40446" y="53250"/>
                    <a:pt x="41145" y="52890"/>
                  </a:cubicBezTo>
                  <a:cubicBezTo>
                    <a:pt x="42334" y="52280"/>
                    <a:pt x="44134" y="50062"/>
                    <a:pt x="44359" y="49805"/>
                  </a:cubicBezTo>
                  <a:cubicBezTo>
                    <a:pt x="45195" y="50287"/>
                    <a:pt x="45999" y="50737"/>
                    <a:pt x="46770" y="51123"/>
                  </a:cubicBezTo>
                  <a:cubicBezTo>
                    <a:pt x="48827" y="52248"/>
                    <a:pt x="50628" y="53115"/>
                    <a:pt x="52042" y="53791"/>
                  </a:cubicBezTo>
                  <a:cubicBezTo>
                    <a:pt x="56542" y="57680"/>
                    <a:pt x="62939" y="58130"/>
                    <a:pt x="62939" y="58130"/>
                  </a:cubicBezTo>
                  <a:cubicBezTo>
                    <a:pt x="62939" y="58130"/>
                    <a:pt x="63260" y="50480"/>
                    <a:pt x="58760" y="45465"/>
                  </a:cubicBezTo>
                  <a:cubicBezTo>
                    <a:pt x="57153" y="43633"/>
                    <a:pt x="55096" y="42411"/>
                    <a:pt x="53167" y="41576"/>
                  </a:cubicBezTo>
                  <a:cubicBezTo>
                    <a:pt x="53296" y="41447"/>
                    <a:pt x="53392" y="41286"/>
                    <a:pt x="53488" y="41158"/>
                  </a:cubicBezTo>
                  <a:cubicBezTo>
                    <a:pt x="54163" y="40161"/>
                    <a:pt x="54742" y="38683"/>
                    <a:pt x="54292" y="37461"/>
                  </a:cubicBezTo>
                  <a:cubicBezTo>
                    <a:pt x="53975" y="36558"/>
                    <a:pt x="53138" y="35951"/>
                    <a:pt x="52247" y="35951"/>
                  </a:cubicBezTo>
                  <a:cubicBezTo>
                    <a:pt x="51965" y="35951"/>
                    <a:pt x="51677" y="36012"/>
                    <a:pt x="51399" y="36143"/>
                  </a:cubicBezTo>
                  <a:cubicBezTo>
                    <a:pt x="50145" y="36722"/>
                    <a:pt x="49535" y="38747"/>
                    <a:pt x="49406" y="40354"/>
                  </a:cubicBezTo>
                  <a:cubicBezTo>
                    <a:pt x="48892" y="40258"/>
                    <a:pt x="48442" y="40161"/>
                    <a:pt x="48056" y="40097"/>
                  </a:cubicBezTo>
                  <a:cubicBezTo>
                    <a:pt x="47895" y="39743"/>
                    <a:pt x="47735" y="39358"/>
                    <a:pt x="47574" y="38972"/>
                  </a:cubicBezTo>
                  <a:cubicBezTo>
                    <a:pt x="47381" y="38586"/>
                    <a:pt x="47252" y="38200"/>
                    <a:pt x="47092" y="37815"/>
                  </a:cubicBezTo>
                  <a:cubicBezTo>
                    <a:pt x="46899" y="37236"/>
                    <a:pt x="46674" y="36625"/>
                    <a:pt x="46481" y="36015"/>
                  </a:cubicBezTo>
                  <a:cubicBezTo>
                    <a:pt x="47220" y="35693"/>
                    <a:pt x="49342" y="34697"/>
                    <a:pt x="50113" y="33829"/>
                  </a:cubicBezTo>
                  <a:cubicBezTo>
                    <a:pt x="50917" y="32929"/>
                    <a:pt x="51720" y="31579"/>
                    <a:pt x="51463" y="30293"/>
                  </a:cubicBezTo>
                  <a:cubicBezTo>
                    <a:pt x="51274" y="29266"/>
                    <a:pt x="50404" y="28467"/>
                    <a:pt x="49387" y="28467"/>
                  </a:cubicBezTo>
                  <a:cubicBezTo>
                    <a:pt x="49194" y="28467"/>
                    <a:pt x="48995" y="28496"/>
                    <a:pt x="48795" y="28557"/>
                  </a:cubicBezTo>
                  <a:cubicBezTo>
                    <a:pt x="47060" y="29071"/>
                    <a:pt x="46031" y="32189"/>
                    <a:pt x="45999" y="33797"/>
                  </a:cubicBezTo>
                  <a:cubicBezTo>
                    <a:pt x="45999" y="33861"/>
                    <a:pt x="46031" y="34214"/>
                    <a:pt x="46063" y="34600"/>
                  </a:cubicBezTo>
                  <a:cubicBezTo>
                    <a:pt x="45870" y="34022"/>
                    <a:pt x="45709" y="33411"/>
                    <a:pt x="45549" y="32800"/>
                  </a:cubicBezTo>
                  <a:cubicBezTo>
                    <a:pt x="45099" y="31064"/>
                    <a:pt x="44681" y="29264"/>
                    <a:pt x="44295" y="27464"/>
                  </a:cubicBezTo>
                  <a:cubicBezTo>
                    <a:pt x="44199" y="27111"/>
                    <a:pt x="44102" y="26725"/>
                    <a:pt x="44006" y="26371"/>
                  </a:cubicBezTo>
                  <a:cubicBezTo>
                    <a:pt x="44617" y="26082"/>
                    <a:pt x="46931" y="25053"/>
                    <a:pt x="47767" y="24121"/>
                  </a:cubicBezTo>
                  <a:cubicBezTo>
                    <a:pt x="48570" y="23221"/>
                    <a:pt x="49342" y="21871"/>
                    <a:pt x="49117" y="20585"/>
                  </a:cubicBezTo>
                  <a:cubicBezTo>
                    <a:pt x="48926" y="19551"/>
                    <a:pt x="48044" y="18770"/>
                    <a:pt x="47017" y="18770"/>
                  </a:cubicBezTo>
                  <a:cubicBezTo>
                    <a:pt x="46831" y="18770"/>
                    <a:pt x="46641" y="18795"/>
                    <a:pt x="46449" y="18849"/>
                  </a:cubicBezTo>
                  <a:cubicBezTo>
                    <a:pt x="44681" y="19364"/>
                    <a:pt x="43652" y="22482"/>
                    <a:pt x="43620" y="24121"/>
                  </a:cubicBezTo>
                  <a:cubicBezTo>
                    <a:pt x="43620" y="24153"/>
                    <a:pt x="43652" y="24571"/>
                    <a:pt x="43717" y="25021"/>
                  </a:cubicBezTo>
                  <a:cubicBezTo>
                    <a:pt x="43459" y="24057"/>
                    <a:pt x="43234" y="23093"/>
                    <a:pt x="42945" y="22160"/>
                  </a:cubicBezTo>
                  <a:cubicBezTo>
                    <a:pt x="42463" y="20489"/>
                    <a:pt x="41916" y="18882"/>
                    <a:pt x="41241" y="17371"/>
                  </a:cubicBezTo>
                  <a:cubicBezTo>
                    <a:pt x="41434" y="17274"/>
                    <a:pt x="44167" y="16117"/>
                    <a:pt x="45099" y="15089"/>
                  </a:cubicBezTo>
                  <a:cubicBezTo>
                    <a:pt x="45902" y="14188"/>
                    <a:pt x="46674" y="12806"/>
                    <a:pt x="46449" y="11553"/>
                  </a:cubicBezTo>
                  <a:cubicBezTo>
                    <a:pt x="46260" y="10526"/>
                    <a:pt x="45367" y="9726"/>
                    <a:pt x="44342" y="9726"/>
                  </a:cubicBezTo>
                  <a:cubicBezTo>
                    <a:pt x="44148" y="9726"/>
                    <a:pt x="43949" y="9755"/>
                    <a:pt x="43749" y="9817"/>
                  </a:cubicBezTo>
                  <a:cubicBezTo>
                    <a:pt x="42013" y="10331"/>
                    <a:pt x="40984" y="13449"/>
                    <a:pt x="40952" y="15056"/>
                  </a:cubicBezTo>
                  <a:cubicBezTo>
                    <a:pt x="40952" y="15181"/>
                    <a:pt x="41074" y="16585"/>
                    <a:pt x="41140" y="17134"/>
                  </a:cubicBezTo>
                  <a:lnTo>
                    <a:pt x="41140" y="17134"/>
                  </a:lnTo>
                  <a:cubicBezTo>
                    <a:pt x="40401" y="15532"/>
                    <a:pt x="39536" y="14121"/>
                    <a:pt x="38638" y="12806"/>
                  </a:cubicBezTo>
                  <a:cubicBezTo>
                    <a:pt x="37738" y="11520"/>
                    <a:pt x="36773" y="10363"/>
                    <a:pt x="35873" y="9303"/>
                  </a:cubicBezTo>
                  <a:cubicBezTo>
                    <a:pt x="34973" y="8274"/>
                    <a:pt x="34073" y="7374"/>
                    <a:pt x="33302" y="6602"/>
                  </a:cubicBezTo>
                  <a:cubicBezTo>
                    <a:pt x="32852" y="6152"/>
                    <a:pt x="32466" y="5799"/>
                    <a:pt x="32080" y="5445"/>
                  </a:cubicBezTo>
                  <a:lnTo>
                    <a:pt x="32112" y="5445"/>
                  </a:lnTo>
                  <a:cubicBezTo>
                    <a:pt x="32145" y="5445"/>
                    <a:pt x="31277" y="3420"/>
                    <a:pt x="31180" y="3291"/>
                  </a:cubicBezTo>
                  <a:cubicBezTo>
                    <a:pt x="30439" y="1988"/>
                    <a:pt x="28360" y="1"/>
                    <a:pt x="26629"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3"/>
            <p:cNvSpPr/>
            <p:nvPr/>
          </p:nvSpPr>
          <p:spPr>
            <a:xfrm>
              <a:off x="3260300" y="1467650"/>
              <a:ext cx="425950" cy="439600"/>
            </a:xfrm>
            <a:custGeom>
              <a:avLst/>
              <a:gdLst/>
              <a:ahLst/>
              <a:cxnLst/>
              <a:rect l="l" t="t" r="r" b="b"/>
              <a:pathLst>
                <a:path w="17038" h="17584" extrusionOk="0">
                  <a:moveTo>
                    <a:pt x="16973" y="0"/>
                  </a:moveTo>
                  <a:cubicBezTo>
                    <a:pt x="16973" y="0"/>
                    <a:pt x="9355" y="225"/>
                    <a:pt x="4662" y="5079"/>
                  </a:cubicBezTo>
                  <a:cubicBezTo>
                    <a:pt x="1" y="9933"/>
                    <a:pt x="33" y="17583"/>
                    <a:pt x="33" y="17583"/>
                  </a:cubicBezTo>
                  <a:cubicBezTo>
                    <a:pt x="33" y="17583"/>
                    <a:pt x="7683" y="17358"/>
                    <a:pt x="12376" y="12504"/>
                  </a:cubicBezTo>
                  <a:cubicBezTo>
                    <a:pt x="17037" y="7651"/>
                    <a:pt x="16973" y="0"/>
                    <a:pt x="16973"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3"/>
            <p:cNvSpPr/>
            <p:nvPr/>
          </p:nvSpPr>
          <p:spPr>
            <a:xfrm>
              <a:off x="2417325" y="520175"/>
              <a:ext cx="120550" cy="207350"/>
            </a:xfrm>
            <a:custGeom>
              <a:avLst/>
              <a:gdLst/>
              <a:ahLst/>
              <a:cxnLst/>
              <a:rect l="l" t="t" r="r" b="b"/>
              <a:pathLst>
                <a:path w="4822" h="8294" extrusionOk="0">
                  <a:moveTo>
                    <a:pt x="2572" y="1"/>
                  </a:moveTo>
                  <a:cubicBezTo>
                    <a:pt x="2218" y="1"/>
                    <a:pt x="1833" y="97"/>
                    <a:pt x="1511" y="290"/>
                  </a:cubicBezTo>
                  <a:cubicBezTo>
                    <a:pt x="418" y="965"/>
                    <a:pt x="0" y="2829"/>
                    <a:pt x="0" y="4405"/>
                  </a:cubicBezTo>
                  <a:cubicBezTo>
                    <a:pt x="0" y="5047"/>
                    <a:pt x="65" y="5658"/>
                    <a:pt x="193" y="6108"/>
                  </a:cubicBezTo>
                  <a:cubicBezTo>
                    <a:pt x="225" y="6237"/>
                    <a:pt x="997" y="8294"/>
                    <a:pt x="1029" y="8294"/>
                  </a:cubicBezTo>
                  <a:cubicBezTo>
                    <a:pt x="1029" y="8294"/>
                    <a:pt x="3536" y="6301"/>
                    <a:pt x="4179" y="5047"/>
                  </a:cubicBezTo>
                  <a:cubicBezTo>
                    <a:pt x="4533" y="4340"/>
                    <a:pt x="4822" y="3408"/>
                    <a:pt x="4822" y="2572"/>
                  </a:cubicBezTo>
                  <a:cubicBezTo>
                    <a:pt x="4822" y="2122"/>
                    <a:pt x="4758" y="1672"/>
                    <a:pt x="4565" y="1287"/>
                  </a:cubicBezTo>
                  <a:cubicBezTo>
                    <a:pt x="4179" y="483"/>
                    <a:pt x="3375" y="1"/>
                    <a:pt x="2572" y="1"/>
                  </a:cubicBezTo>
                  <a:close/>
                </a:path>
              </a:pathLst>
            </a:custGeom>
            <a:solidFill>
              <a:srgbClr val="BBE3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3"/>
            <p:cNvSpPr/>
            <p:nvPr/>
          </p:nvSpPr>
          <p:spPr>
            <a:xfrm>
              <a:off x="1806575" y="970200"/>
              <a:ext cx="126200" cy="203350"/>
            </a:xfrm>
            <a:custGeom>
              <a:avLst/>
              <a:gdLst/>
              <a:ahLst/>
              <a:cxnLst/>
              <a:rect l="l" t="t" r="r" b="b"/>
              <a:pathLst>
                <a:path w="5048" h="8134" extrusionOk="0">
                  <a:moveTo>
                    <a:pt x="2090" y="1"/>
                  </a:moveTo>
                  <a:cubicBezTo>
                    <a:pt x="1286" y="1"/>
                    <a:pt x="547" y="419"/>
                    <a:pt x="193" y="1190"/>
                  </a:cubicBezTo>
                  <a:cubicBezTo>
                    <a:pt x="33" y="1479"/>
                    <a:pt x="1" y="1801"/>
                    <a:pt x="1" y="2154"/>
                  </a:cubicBezTo>
                  <a:cubicBezTo>
                    <a:pt x="1" y="3794"/>
                    <a:pt x="1286" y="5851"/>
                    <a:pt x="2283" y="6783"/>
                  </a:cubicBezTo>
                  <a:cubicBezTo>
                    <a:pt x="2379" y="6880"/>
                    <a:pt x="4147" y="8133"/>
                    <a:pt x="4179" y="8133"/>
                  </a:cubicBezTo>
                  <a:cubicBezTo>
                    <a:pt x="4179" y="8133"/>
                    <a:pt x="5047" y="5529"/>
                    <a:pt x="5047" y="4019"/>
                  </a:cubicBezTo>
                  <a:cubicBezTo>
                    <a:pt x="5047" y="3922"/>
                    <a:pt x="5047" y="3794"/>
                    <a:pt x="5015" y="3697"/>
                  </a:cubicBezTo>
                  <a:cubicBezTo>
                    <a:pt x="4887" y="2476"/>
                    <a:pt x="4372" y="997"/>
                    <a:pt x="3247" y="322"/>
                  </a:cubicBezTo>
                  <a:cubicBezTo>
                    <a:pt x="2894" y="129"/>
                    <a:pt x="2476" y="1"/>
                    <a:pt x="2090" y="1"/>
                  </a:cubicBezTo>
                  <a:close/>
                </a:path>
              </a:pathLst>
            </a:custGeom>
            <a:solidFill>
              <a:srgbClr val="BBE3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3"/>
            <p:cNvSpPr/>
            <p:nvPr/>
          </p:nvSpPr>
          <p:spPr>
            <a:xfrm>
              <a:off x="2948500" y="802250"/>
              <a:ext cx="460500" cy="1052750"/>
            </a:xfrm>
            <a:custGeom>
              <a:avLst/>
              <a:gdLst/>
              <a:ahLst/>
              <a:cxnLst/>
              <a:rect l="l" t="t" r="r" b="b"/>
              <a:pathLst>
                <a:path w="18420" h="42110" extrusionOk="0">
                  <a:moveTo>
                    <a:pt x="9130" y="0"/>
                  </a:moveTo>
                  <a:cubicBezTo>
                    <a:pt x="9130" y="0"/>
                    <a:pt x="1" y="9419"/>
                    <a:pt x="1" y="20991"/>
                  </a:cubicBezTo>
                  <a:cubicBezTo>
                    <a:pt x="1" y="21023"/>
                    <a:pt x="1" y="21055"/>
                    <a:pt x="1" y="21087"/>
                  </a:cubicBezTo>
                  <a:cubicBezTo>
                    <a:pt x="33" y="32724"/>
                    <a:pt x="9290" y="42110"/>
                    <a:pt x="9290" y="42110"/>
                  </a:cubicBezTo>
                  <a:cubicBezTo>
                    <a:pt x="9290" y="42110"/>
                    <a:pt x="18419" y="32724"/>
                    <a:pt x="18419" y="21119"/>
                  </a:cubicBezTo>
                  <a:cubicBezTo>
                    <a:pt x="18419" y="21087"/>
                    <a:pt x="18419" y="21055"/>
                    <a:pt x="18419" y="21023"/>
                  </a:cubicBezTo>
                  <a:cubicBezTo>
                    <a:pt x="18387" y="9387"/>
                    <a:pt x="9130" y="0"/>
                    <a:pt x="9130" y="0"/>
                  </a:cubicBezTo>
                  <a:close/>
                </a:path>
              </a:pathLst>
            </a:custGeom>
            <a:solidFill>
              <a:srgbClr val="BBE3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3"/>
            <p:cNvSpPr/>
            <p:nvPr/>
          </p:nvSpPr>
          <p:spPr>
            <a:xfrm>
              <a:off x="1529325" y="463925"/>
              <a:ext cx="1564650" cy="1453775"/>
            </a:xfrm>
            <a:custGeom>
              <a:avLst/>
              <a:gdLst/>
              <a:ahLst/>
              <a:cxnLst/>
              <a:rect l="l" t="t" r="r" b="b"/>
              <a:pathLst>
                <a:path w="62586" h="58151" extrusionOk="0">
                  <a:moveTo>
                    <a:pt x="46771" y="44778"/>
                  </a:moveTo>
                  <a:cubicBezTo>
                    <a:pt x="47189" y="46899"/>
                    <a:pt x="48024" y="49342"/>
                    <a:pt x="49567" y="51496"/>
                  </a:cubicBezTo>
                  <a:cubicBezTo>
                    <a:pt x="48764" y="51110"/>
                    <a:pt x="47864" y="50692"/>
                    <a:pt x="46932" y="50210"/>
                  </a:cubicBezTo>
                  <a:cubicBezTo>
                    <a:pt x="46224" y="49857"/>
                    <a:pt x="45485" y="49471"/>
                    <a:pt x="44714" y="49053"/>
                  </a:cubicBezTo>
                  <a:cubicBezTo>
                    <a:pt x="44842" y="48732"/>
                    <a:pt x="45935" y="46321"/>
                    <a:pt x="46032" y="44939"/>
                  </a:cubicBezTo>
                  <a:cubicBezTo>
                    <a:pt x="46257" y="44906"/>
                    <a:pt x="46514" y="44842"/>
                    <a:pt x="46771" y="44778"/>
                  </a:cubicBezTo>
                  <a:close/>
                  <a:moveTo>
                    <a:pt x="26263" y="1"/>
                  </a:moveTo>
                  <a:cubicBezTo>
                    <a:pt x="26134" y="1"/>
                    <a:pt x="26006" y="33"/>
                    <a:pt x="25845" y="65"/>
                  </a:cubicBezTo>
                  <a:cubicBezTo>
                    <a:pt x="24816" y="290"/>
                    <a:pt x="24238" y="1190"/>
                    <a:pt x="24238" y="2154"/>
                  </a:cubicBezTo>
                  <a:cubicBezTo>
                    <a:pt x="24238" y="2379"/>
                    <a:pt x="24270" y="2636"/>
                    <a:pt x="24334" y="2861"/>
                  </a:cubicBezTo>
                  <a:cubicBezTo>
                    <a:pt x="24752" y="4083"/>
                    <a:pt x="26102" y="4919"/>
                    <a:pt x="27227" y="5304"/>
                  </a:cubicBezTo>
                  <a:cubicBezTo>
                    <a:pt x="27806" y="5497"/>
                    <a:pt x="28674" y="5562"/>
                    <a:pt x="29509" y="5562"/>
                  </a:cubicBezTo>
                  <a:cubicBezTo>
                    <a:pt x="30409" y="5562"/>
                    <a:pt x="31277" y="5497"/>
                    <a:pt x="31599" y="5465"/>
                  </a:cubicBezTo>
                  <a:cubicBezTo>
                    <a:pt x="32017" y="5851"/>
                    <a:pt x="32402" y="6237"/>
                    <a:pt x="32852" y="6687"/>
                  </a:cubicBezTo>
                  <a:cubicBezTo>
                    <a:pt x="33624" y="7490"/>
                    <a:pt x="34492" y="8422"/>
                    <a:pt x="35392" y="9483"/>
                  </a:cubicBezTo>
                  <a:cubicBezTo>
                    <a:pt x="35617" y="9740"/>
                    <a:pt x="35842" y="10062"/>
                    <a:pt x="36099" y="10351"/>
                  </a:cubicBezTo>
                  <a:cubicBezTo>
                    <a:pt x="35585" y="9933"/>
                    <a:pt x="34877" y="9387"/>
                    <a:pt x="34813" y="9323"/>
                  </a:cubicBezTo>
                  <a:cubicBezTo>
                    <a:pt x="33913" y="8744"/>
                    <a:pt x="32242" y="8197"/>
                    <a:pt x="30795" y="8197"/>
                  </a:cubicBezTo>
                  <a:cubicBezTo>
                    <a:pt x="30056" y="8197"/>
                    <a:pt x="29381" y="8326"/>
                    <a:pt x="28899" y="8744"/>
                  </a:cubicBezTo>
                  <a:cubicBezTo>
                    <a:pt x="28384" y="9162"/>
                    <a:pt x="28159" y="9708"/>
                    <a:pt x="28159" y="10287"/>
                  </a:cubicBezTo>
                  <a:cubicBezTo>
                    <a:pt x="28159" y="10898"/>
                    <a:pt x="28384" y="11508"/>
                    <a:pt x="28834" y="11926"/>
                  </a:cubicBezTo>
                  <a:cubicBezTo>
                    <a:pt x="29541" y="12601"/>
                    <a:pt x="30570" y="12826"/>
                    <a:pt x="31567" y="12826"/>
                  </a:cubicBezTo>
                  <a:cubicBezTo>
                    <a:pt x="31920" y="12826"/>
                    <a:pt x="32242" y="12826"/>
                    <a:pt x="32531" y="12762"/>
                  </a:cubicBezTo>
                  <a:cubicBezTo>
                    <a:pt x="33784" y="12601"/>
                    <a:pt x="36035" y="11187"/>
                    <a:pt x="36517" y="10865"/>
                  </a:cubicBezTo>
                  <a:cubicBezTo>
                    <a:pt x="37031" y="11540"/>
                    <a:pt x="37545" y="12248"/>
                    <a:pt x="38028" y="13019"/>
                  </a:cubicBezTo>
                  <a:cubicBezTo>
                    <a:pt x="38895" y="14305"/>
                    <a:pt x="39731" y="15751"/>
                    <a:pt x="40406" y="17326"/>
                  </a:cubicBezTo>
                  <a:cubicBezTo>
                    <a:pt x="40438" y="17391"/>
                    <a:pt x="40471" y="17487"/>
                    <a:pt x="40503" y="17584"/>
                  </a:cubicBezTo>
                  <a:cubicBezTo>
                    <a:pt x="40310" y="17326"/>
                    <a:pt x="39024" y="16041"/>
                    <a:pt x="38928" y="15976"/>
                  </a:cubicBezTo>
                  <a:cubicBezTo>
                    <a:pt x="37995" y="15205"/>
                    <a:pt x="36099" y="14369"/>
                    <a:pt x="34556" y="14369"/>
                  </a:cubicBezTo>
                  <a:cubicBezTo>
                    <a:pt x="34010" y="14369"/>
                    <a:pt x="33495" y="14466"/>
                    <a:pt x="33109" y="14723"/>
                  </a:cubicBezTo>
                  <a:cubicBezTo>
                    <a:pt x="32499" y="15141"/>
                    <a:pt x="32177" y="15784"/>
                    <a:pt x="32177" y="16459"/>
                  </a:cubicBezTo>
                  <a:cubicBezTo>
                    <a:pt x="32177" y="16973"/>
                    <a:pt x="32370" y="17487"/>
                    <a:pt x="32724" y="17905"/>
                  </a:cubicBezTo>
                  <a:cubicBezTo>
                    <a:pt x="33463" y="18837"/>
                    <a:pt x="34877" y="19159"/>
                    <a:pt x="36035" y="19159"/>
                  </a:cubicBezTo>
                  <a:cubicBezTo>
                    <a:pt x="36131" y="19159"/>
                    <a:pt x="36227" y="19159"/>
                    <a:pt x="36292" y="19127"/>
                  </a:cubicBezTo>
                  <a:cubicBezTo>
                    <a:pt x="37674" y="19094"/>
                    <a:pt x="40438" y="17712"/>
                    <a:pt x="40535" y="17648"/>
                  </a:cubicBezTo>
                  <a:cubicBezTo>
                    <a:pt x="41146" y="19127"/>
                    <a:pt x="41660" y="20702"/>
                    <a:pt x="42078" y="22309"/>
                  </a:cubicBezTo>
                  <a:cubicBezTo>
                    <a:pt x="42399" y="23498"/>
                    <a:pt x="42688" y="24688"/>
                    <a:pt x="42946" y="25877"/>
                  </a:cubicBezTo>
                  <a:cubicBezTo>
                    <a:pt x="42656" y="25555"/>
                    <a:pt x="41467" y="24366"/>
                    <a:pt x="41371" y="24302"/>
                  </a:cubicBezTo>
                  <a:cubicBezTo>
                    <a:pt x="40438" y="23563"/>
                    <a:pt x="38542" y="22695"/>
                    <a:pt x="36999" y="22695"/>
                  </a:cubicBezTo>
                  <a:cubicBezTo>
                    <a:pt x="36452" y="22695"/>
                    <a:pt x="35938" y="22791"/>
                    <a:pt x="35552" y="23048"/>
                  </a:cubicBezTo>
                  <a:cubicBezTo>
                    <a:pt x="34942" y="23466"/>
                    <a:pt x="34620" y="24109"/>
                    <a:pt x="34620" y="24784"/>
                  </a:cubicBezTo>
                  <a:cubicBezTo>
                    <a:pt x="34620" y="25298"/>
                    <a:pt x="34813" y="25813"/>
                    <a:pt x="35167" y="26231"/>
                  </a:cubicBezTo>
                  <a:cubicBezTo>
                    <a:pt x="35906" y="27163"/>
                    <a:pt x="37320" y="27484"/>
                    <a:pt x="38478" y="27484"/>
                  </a:cubicBezTo>
                  <a:lnTo>
                    <a:pt x="38735" y="27484"/>
                  </a:lnTo>
                  <a:cubicBezTo>
                    <a:pt x="40085" y="27420"/>
                    <a:pt x="42721" y="26102"/>
                    <a:pt x="42946" y="26006"/>
                  </a:cubicBezTo>
                  <a:cubicBezTo>
                    <a:pt x="43074" y="26552"/>
                    <a:pt x="43203" y="27098"/>
                    <a:pt x="43299" y="27645"/>
                  </a:cubicBezTo>
                  <a:cubicBezTo>
                    <a:pt x="43685" y="29445"/>
                    <a:pt x="44039" y="31245"/>
                    <a:pt x="44456" y="33013"/>
                  </a:cubicBezTo>
                  <a:cubicBezTo>
                    <a:pt x="44585" y="33624"/>
                    <a:pt x="44746" y="34202"/>
                    <a:pt x="44939" y="34813"/>
                  </a:cubicBezTo>
                  <a:cubicBezTo>
                    <a:pt x="44489" y="34363"/>
                    <a:pt x="43653" y="33527"/>
                    <a:pt x="43589" y="33463"/>
                  </a:cubicBezTo>
                  <a:cubicBezTo>
                    <a:pt x="42656" y="32692"/>
                    <a:pt x="40728" y="31856"/>
                    <a:pt x="39217" y="31856"/>
                  </a:cubicBezTo>
                  <a:cubicBezTo>
                    <a:pt x="38638" y="31856"/>
                    <a:pt x="38156" y="31952"/>
                    <a:pt x="37738" y="32209"/>
                  </a:cubicBezTo>
                  <a:cubicBezTo>
                    <a:pt x="37128" y="32627"/>
                    <a:pt x="36838" y="33270"/>
                    <a:pt x="36838" y="33945"/>
                  </a:cubicBezTo>
                  <a:cubicBezTo>
                    <a:pt x="36838" y="34460"/>
                    <a:pt x="36999" y="34974"/>
                    <a:pt x="37353" y="35392"/>
                  </a:cubicBezTo>
                  <a:cubicBezTo>
                    <a:pt x="38124" y="36324"/>
                    <a:pt x="39538" y="36645"/>
                    <a:pt x="40696" y="36645"/>
                  </a:cubicBezTo>
                  <a:cubicBezTo>
                    <a:pt x="40792" y="36645"/>
                    <a:pt x="40856" y="36613"/>
                    <a:pt x="40953" y="36613"/>
                  </a:cubicBezTo>
                  <a:cubicBezTo>
                    <a:pt x="42142" y="36581"/>
                    <a:pt x="44392" y="35520"/>
                    <a:pt x="45035" y="35199"/>
                  </a:cubicBezTo>
                  <a:cubicBezTo>
                    <a:pt x="45292" y="36195"/>
                    <a:pt x="45614" y="37192"/>
                    <a:pt x="45935" y="38156"/>
                  </a:cubicBezTo>
                  <a:cubicBezTo>
                    <a:pt x="46096" y="38542"/>
                    <a:pt x="46224" y="38992"/>
                    <a:pt x="46385" y="39378"/>
                  </a:cubicBezTo>
                  <a:cubicBezTo>
                    <a:pt x="46482" y="39570"/>
                    <a:pt x="46546" y="39763"/>
                    <a:pt x="46642" y="39956"/>
                  </a:cubicBezTo>
                  <a:cubicBezTo>
                    <a:pt x="46417" y="39956"/>
                    <a:pt x="46289" y="39924"/>
                    <a:pt x="46289" y="39924"/>
                  </a:cubicBezTo>
                  <a:cubicBezTo>
                    <a:pt x="46289" y="39924"/>
                    <a:pt x="46289" y="40053"/>
                    <a:pt x="46289" y="40278"/>
                  </a:cubicBezTo>
                  <a:cubicBezTo>
                    <a:pt x="46289" y="40535"/>
                    <a:pt x="46289" y="40953"/>
                    <a:pt x="46321" y="41435"/>
                  </a:cubicBezTo>
                  <a:cubicBezTo>
                    <a:pt x="45292" y="40696"/>
                    <a:pt x="43910" y="40053"/>
                    <a:pt x="42785" y="40053"/>
                  </a:cubicBezTo>
                  <a:cubicBezTo>
                    <a:pt x="42431" y="40053"/>
                    <a:pt x="42110" y="40117"/>
                    <a:pt x="41821" y="40246"/>
                  </a:cubicBezTo>
                  <a:cubicBezTo>
                    <a:pt x="41017" y="40599"/>
                    <a:pt x="40631" y="41338"/>
                    <a:pt x="40631" y="42142"/>
                  </a:cubicBezTo>
                  <a:cubicBezTo>
                    <a:pt x="40631" y="42528"/>
                    <a:pt x="40728" y="42946"/>
                    <a:pt x="40953" y="43331"/>
                  </a:cubicBezTo>
                  <a:cubicBezTo>
                    <a:pt x="41017" y="43460"/>
                    <a:pt x="41113" y="43589"/>
                    <a:pt x="41242" y="43717"/>
                  </a:cubicBezTo>
                  <a:cubicBezTo>
                    <a:pt x="41435" y="45131"/>
                    <a:pt x="42238" y="46739"/>
                    <a:pt x="42946" y="47542"/>
                  </a:cubicBezTo>
                  <a:cubicBezTo>
                    <a:pt x="43010" y="47639"/>
                    <a:pt x="43942" y="48475"/>
                    <a:pt x="44392" y="48892"/>
                  </a:cubicBezTo>
                  <a:cubicBezTo>
                    <a:pt x="43942" y="48635"/>
                    <a:pt x="43492" y="48378"/>
                    <a:pt x="43010" y="48121"/>
                  </a:cubicBezTo>
                  <a:cubicBezTo>
                    <a:pt x="42335" y="47735"/>
                    <a:pt x="41628" y="47317"/>
                    <a:pt x="40953" y="46932"/>
                  </a:cubicBezTo>
                  <a:cubicBezTo>
                    <a:pt x="40599" y="46707"/>
                    <a:pt x="40246" y="46482"/>
                    <a:pt x="39892" y="46257"/>
                  </a:cubicBezTo>
                  <a:cubicBezTo>
                    <a:pt x="39506" y="46032"/>
                    <a:pt x="39185" y="45774"/>
                    <a:pt x="38863" y="45517"/>
                  </a:cubicBezTo>
                  <a:cubicBezTo>
                    <a:pt x="38349" y="45164"/>
                    <a:pt x="37835" y="44746"/>
                    <a:pt x="37353" y="44360"/>
                  </a:cubicBezTo>
                  <a:cubicBezTo>
                    <a:pt x="37770" y="43685"/>
                    <a:pt x="38992" y="41692"/>
                    <a:pt x="39153" y="40535"/>
                  </a:cubicBezTo>
                  <a:cubicBezTo>
                    <a:pt x="39217" y="40213"/>
                    <a:pt x="39249" y="39892"/>
                    <a:pt x="39249" y="39538"/>
                  </a:cubicBezTo>
                  <a:cubicBezTo>
                    <a:pt x="39249" y="38574"/>
                    <a:pt x="39024" y="37513"/>
                    <a:pt x="38349" y="36838"/>
                  </a:cubicBezTo>
                  <a:cubicBezTo>
                    <a:pt x="37899" y="36388"/>
                    <a:pt x="37288" y="36131"/>
                    <a:pt x="36710" y="36131"/>
                  </a:cubicBezTo>
                  <a:cubicBezTo>
                    <a:pt x="36131" y="36131"/>
                    <a:pt x="35552" y="36388"/>
                    <a:pt x="35135" y="36870"/>
                  </a:cubicBezTo>
                  <a:cubicBezTo>
                    <a:pt x="34749" y="37353"/>
                    <a:pt x="34588" y="38060"/>
                    <a:pt x="34588" y="38799"/>
                  </a:cubicBezTo>
                  <a:cubicBezTo>
                    <a:pt x="34588" y="40246"/>
                    <a:pt x="35135" y="41885"/>
                    <a:pt x="35713" y="42785"/>
                  </a:cubicBezTo>
                  <a:cubicBezTo>
                    <a:pt x="35745" y="42849"/>
                    <a:pt x="35938" y="43106"/>
                    <a:pt x="36195" y="43428"/>
                  </a:cubicBezTo>
                  <a:cubicBezTo>
                    <a:pt x="35745" y="43042"/>
                    <a:pt x="35263" y="42624"/>
                    <a:pt x="34781" y="42206"/>
                  </a:cubicBezTo>
                  <a:cubicBezTo>
                    <a:pt x="33431" y="40985"/>
                    <a:pt x="32113" y="39731"/>
                    <a:pt x="30795" y="38445"/>
                  </a:cubicBezTo>
                  <a:cubicBezTo>
                    <a:pt x="30506" y="38188"/>
                    <a:pt x="30249" y="37931"/>
                    <a:pt x="29959" y="37674"/>
                  </a:cubicBezTo>
                  <a:cubicBezTo>
                    <a:pt x="30313" y="37095"/>
                    <a:pt x="31663" y="34974"/>
                    <a:pt x="31856" y="33752"/>
                  </a:cubicBezTo>
                  <a:cubicBezTo>
                    <a:pt x="31888" y="33431"/>
                    <a:pt x="31920" y="33109"/>
                    <a:pt x="31920" y="32756"/>
                  </a:cubicBezTo>
                  <a:cubicBezTo>
                    <a:pt x="31920" y="31759"/>
                    <a:pt x="31695" y="30731"/>
                    <a:pt x="31020" y="30056"/>
                  </a:cubicBezTo>
                  <a:cubicBezTo>
                    <a:pt x="30570" y="29606"/>
                    <a:pt x="29991" y="29349"/>
                    <a:pt x="29381" y="29349"/>
                  </a:cubicBezTo>
                  <a:cubicBezTo>
                    <a:pt x="28802" y="29349"/>
                    <a:pt x="28256" y="29574"/>
                    <a:pt x="27838" y="30088"/>
                  </a:cubicBezTo>
                  <a:cubicBezTo>
                    <a:pt x="27420" y="30570"/>
                    <a:pt x="27259" y="31245"/>
                    <a:pt x="27259" y="32017"/>
                  </a:cubicBezTo>
                  <a:cubicBezTo>
                    <a:pt x="27259" y="33463"/>
                    <a:pt x="27838" y="35102"/>
                    <a:pt x="28384" y="36002"/>
                  </a:cubicBezTo>
                  <a:cubicBezTo>
                    <a:pt x="28416" y="36067"/>
                    <a:pt x="28674" y="36388"/>
                    <a:pt x="28963" y="36742"/>
                  </a:cubicBezTo>
                  <a:cubicBezTo>
                    <a:pt x="28224" y="36067"/>
                    <a:pt x="27484" y="35392"/>
                    <a:pt x="26745" y="34749"/>
                  </a:cubicBezTo>
                  <a:cubicBezTo>
                    <a:pt x="25427" y="33624"/>
                    <a:pt x="24077" y="32595"/>
                    <a:pt x="22663" y="31695"/>
                  </a:cubicBezTo>
                  <a:cubicBezTo>
                    <a:pt x="22791" y="31502"/>
                    <a:pt x="24430" y="29027"/>
                    <a:pt x="24623" y="27677"/>
                  </a:cubicBezTo>
                  <a:cubicBezTo>
                    <a:pt x="24688" y="27356"/>
                    <a:pt x="24720" y="27034"/>
                    <a:pt x="24720" y="26681"/>
                  </a:cubicBezTo>
                  <a:cubicBezTo>
                    <a:pt x="24720" y="25716"/>
                    <a:pt x="24463" y="24655"/>
                    <a:pt x="23820" y="23980"/>
                  </a:cubicBezTo>
                  <a:cubicBezTo>
                    <a:pt x="23370" y="23530"/>
                    <a:pt x="22759" y="23273"/>
                    <a:pt x="22180" y="23273"/>
                  </a:cubicBezTo>
                  <a:cubicBezTo>
                    <a:pt x="21602" y="23273"/>
                    <a:pt x="21023" y="23498"/>
                    <a:pt x="20605" y="24013"/>
                  </a:cubicBezTo>
                  <a:cubicBezTo>
                    <a:pt x="20220" y="24495"/>
                    <a:pt x="20059" y="25202"/>
                    <a:pt x="20059" y="25941"/>
                  </a:cubicBezTo>
                  <a:cubicBezTo>
                    <a:pt x="20059" y="27388"/>
                    <a:pt x="20605" y="29027"/>
                    <a:pt x="21184" y="29927"/>
                  </a:cubicBezTo>
                  <a:cubicBezTo>
                    <a:pt x="21248" y="30024"/>
                    <a:pt x="22180" y="31181"/>
                    <a:pt x="22502" y="31599"/>
                  </a:cubicBezTo>
                  <a:lnTo>
                    <a:pt x="22470" y="31567"/>
                  </a:lnTo>
                  <a:cubicBezTo>
                    <a:pt x="20991" y="30634"/>
                    <a:pt x="19480" y="29927"/>
                    <a:pt x="18002" y="29349"/>
                  </a:cubicBezTo>
                  <a:cubicBezTo>
                    <a:pt x="16523" y="28738"/>
                    <a:pt x="15109" y="28320"/>
                    <a:pt x="13759" y="27934"/>
                  </a:cubicBezTo>
                  <a:cubicBezTo>
                    <a:pt x="12441" y="27581"/>
                    <a:pt x="11219" y="27323"/>
                    <a:pt x="10094" y="27098"/>
                  </a:cubicBezTo>
                  <a:cubicBezTo>
                    <a:pt x="9515" y="26970"/>
                    <a:pt x="8969" y="26906"/>
                    <a:pt x="8455" y="26809"/>
                  </a:cubicBezTo>
                  <a:lnTo>
                    <a:pt x="8487" y="26777"/>
                  </a:lnTo>
                  <a:cubicBezTo>
                    <a:pt x="8487" y="26745"/>
                    <a:pt x="6655" y="25555"/>
                    <a:pt x="6526" y="25491"/>
                  </a:cubicBezTo>
                  <a:cubicBezTo>
                    <a:pt x="5722" y="25105"/>
                    <a:pt x="4340" y="24752"/>
                    <a:pt x="3087" y="24752"/>
                  </a:cubicBezTo>
                  <a:cubicBezTo>
                    <a:pt x="2090" y="24752"/>
                    <a:pt x="1126" y="24977"/>
                    <a:pt x="579" y="25523"/>
                  </a:cubicBezTo>
                  <a:cubicBezTo>
                    <a:pt x="194" y="25941"/>
                    <a:pt x="1" y="26456"/>
                    <a:pt x="1" y="26938"/>
                  </a:cubicBezTo>
                  <a:cubicBezTo>
                    <a:pt x="1" y="27613"/>
                    <a:pt x="322" y="28288"/>
                    <a:pt x="869" y="28738"/>
                  </a:cubicBezTo>
                  <a:cubicBezTo>
                    <a:pt x="1479" y="29188"/>
                    <a:pt x="2251" y="29381"/>
                    <a:pt x="3054" y="29381"/>
                  </a:cubicBezTo>
                  <a:cubicBezTo>
                    <a:pt x="3601" y="29381"/>
                    <a:pt x="4147" y="29284"/>
                    <a:pt x="4630" y="29156"/>
                  </a:cubicBezTo>
                  <a:cubicBezTo>
                    <a:pt x="5851" y="28866"/>
                    <a:pt x="7876" y="27259"/>
                    <a:pt x="8358" y="26873"/>
                  </a:cubicBezTo>
                  <a:cubicBezTo>
                    <a:pt x="8905" y="26970"/>
                    <a:pt x="9451" y="27066"/>
                    <a:pt x="10094" y="27227"/>
                  </a:cubicBezTo>
                  <a:cubicBezTo>
                    <a:pt x="11187" y="27452"/>
                    <a:pt x="12408" y="27741"/>
                    <a:pt x="13726" y="28127"/>
                  </a:cubicBezTo>
                  <a:cubicBezTo>
                    <a:pt x="14080" y="28256"/>
                    <a:pt x="14434" y="28384"/>
                    <a:pt x="14819" y="28481"/>
                  </a:cubicBezTo>
                  <a:cubicBezTo>
                    <a:pt x="14144" y="28416"/>
                    <a:pt x="13276" y="28320"/>
                    <a:pt x="13180" y="28320"/>
                  </a:cubicBezTo>
                  <a:lnTo>
                    <a:pt x="13148" y="28320"/>
                  </a:lnTo>
                  <a:cubicBezTo>
                    <a:pt x="11541" y="28352"/>
                    <a:pt x="8423" y="29381"/>
                    <a:pt x="7908" y="31116"/>
                  </a:cubicBezTo>
                  <a:cubicBezTo>
                    <a:pt x="7844" y="31309"/>
                    <a:pt x="7812" y="31502"/>
                    <a:pt x="7812" y="31695"/>
                  </a:cubicBezTo>
                  <a:cubicBezTo>
                    <a:pt x="7812" y="32724"/>
                    <a:pt x="8583" y="33592"/>
                    <a:pt x="9644" y="33817"/>
                  </a:cubicBezTo>
                  <a:cubicBezTo>
                    <a:pt x="9805" y="33817"/>
                    <a:pt x="9966" y="33849"/>
                    <a:pt x="10126" y="33849"/>
                  </a:cubicBezTo>
                  <a:cubicBezTo>
                    <a:pt x="11219" y="33849"/>
                    <a:pt x="12376" y="33174"/>
                    <a:pt x="13180" y="32467"/>
                  </a:cubicBezTo>
                  <a:cubicBezTo>
                    <a:pt x="14112" y="31599"/>
                    <a:pt x="15205" y="29220"/>
                    <a:pt x="15430" y="28674"/>
                  </a:cubicBezTo>
                  <a:cubicBezTo>
                    <a:pt x="16234" y="28963"/>
                    <a:pt x="17069" y="29252"/>
                    <a:pt x="17905" y="29606"/>
                  </a:cubicBezTo>
                  <a:cubicBezTo>
                    <a:pt x="19320" y="30249"/>
                    <a:pt x="20830" y="30956"/>
                    <a:pt x="22245" y="31920"/>
                  </a:cubicBezTo>
                  <a:cubicBezTo>
                    <a:pt x="22341" y="31952"/>
                    <a:pt x="22405" y="32017"/>
                    <a:pt x="22470" y="32081"/>
                  </a:cubicBezTo>
                  <a:cubicBezTo>
                    <a:pt x="22148" y="31984"/>
                    <a:pt x="20380" y="31599"/>
                    <a:pt x="20252" y="31599"/>
                  </a:cubicBezTo>
                  <a:cubicBezTo>
                    <a:pt x="20123" y="31599"/>
                    <a:pt x="19962" y="31567"/>
                    <a:pt x="19770" y="31567"/>
                  </a:cubicBezTo>
                  <a:cubicBezTo>
                    <a:pt x="18098" y="31567"/>
                    <a:pt x="15366" y="32274"/>
                    <a:pt x="14723" y="33784"/>
                  </a:cubicBezTo>
                  <a:cubicBezTo>
                    <a:pt x="14594" y="34042"/>
                    <a:pt x="14562" y="34331"/>
                    <a:pt x="14562" y="34588"/>
                  </a:cubicBezTo>
                  <a:cubicBezTo>
                    <a:pt x="14562" y="35520"/>
                    <a:pt x="15205" y="36356"/>
                    <a:pt x="16137" y="36645"/>
                  </a:cubicBezTo>
                  <a:cubicBezTo>
                    <a:pt x="16394" y="36742"/>
                    <a:pt x="16684" y="36774"/>
                    <a:pt x="16941" y="36774"/>
                  </a:cubicBezTo>
                  <a:cubicBezTo>
                    <a:pt x="17969" y="36774"/>
                    <a:pt x="19030" y="36260"/>
                    <a:pt x="19802" y="35713"/>
                  </a:cubicBezTo>
                  <a:cubicBezTo>
                    <a:pt x="20959" y="34877"/>
                    <a:pt x="22470" y="32209"/>
                    <a:pt x="22534" y="32113"/>
                  </a:cubicBezTo>
                  <a:cubicBezTo>
                    <a:pt x="23852" y="33013"/>
                    <a:pt x="25138" y="34042"/>
                    <a:pt x="26391" y="35135"/>
                  </a:cubicBezTo>
                  <a:cubicBezTo>
                    <a:pt x="27323" y="35938"/>
                    <a:pt x="28191" y="36806"/>
                    <a:pt x="29091" y="37674"/>
                  </a:cubicBezTo>
                  <a:cubicBezTo>
                    <a:pt x="28674" y="37545"/>
                    <a:pt x="27002" y="37224"/>
                    <a:pt x="26906" y="37192"/>
                  </a:cubicBezTo>
                  <a:lnTo>
                    <a:pt x="26423" y="37192"/>
                  </a:lnTo>
                  <a:cubicBezTo>
                    <a:pt x="24720" y="37192"/>
                    <a:pt x="21988" y="37867"/>
                    <a:pt x="21345" y="39378"/>
                  </a:cubicBezTo>
                  <a:cubicBezTo>
                    <a:pt x="21248" y="39635"/>
                    <a:pt x="21184" y="39924"/>
                    <a:pt x="21184" y="40181"/>
                  </a:cubicBezTo>
                  <a:cubicBezTo>
                    <a:pt x="21184" y="41113"/>
                    <a:pt x="21859" y="41949"/>
                    <a:pt x="22791" y="42238"/>
                  </a:cubicBezTo>
                  <a:cubicBezTo>
                    <a:pt x="23048" y="42335"/>
                    <a:pt x="23305" y="42367"/>
                    <a:pt x="23563" y="42367"/>
                  </a:cubicBezTo>
                  <a:cubicBezTo>
                    <a:pt x="24591" y="42367"/>
                    <a:pt x="25652" y="41853"/>
                    <a:pt x="26456" y="41306"/>
                  </a:cubicBezTo>
                  <a:cubicBezTo>
                    <a:pt x="27548" y="40503"/>
                    <a:pt x="29027" y="37963"/>
                    <a:pt x="29156" y="37738"/>
                  </a:cubicBezTo>
                  <a:cubicBezTo>
                    <a:pt x="29541" y="38124"/>
                    <a:pt x="29959" y="38510"/>
                    <a:pt x="30345" y="38928"/>
                  </a:cubicBezTo>
                  <a:cubicBezTo>
                    <a:pt x="31663" y="40213"/>
                    <a:pt x="32949" y="41499"/>
                    <a:pt x="34267" y="42753"/>
                  </a:cubicBezTo>
                  <a:cubicBezTo>
                    <a:pt x="34717" y="43203"/>
                    <a:pt x="35199" y="43589"/>
                    <a:pt x="35649" y="44006"/>
                  </a:cubicBezTo>
                  <a:cubicBezTo>
                    <a:pt x="35038" y="43878"/>
                    <a:pt x="33881" y="43621"/>
                    <a:pt x="33784" y="43621"/>
                  </a:cubicBezTo>
                  <a:cubicBezTo>
                    <a:pt x="33624" y="43621"/>
                    <a:pt x="33463" y="43589"/>
                    <a:pt x="33302" y="43589"/>
                  </a:cubicBezTo>
                  <a:cubicBezTo>
                    <a:pt x="31599" y="43589"/>
                    <a:pt x="28899" y="44296"/>
                    <a:pt x="28256" y="45807"/>
                  </a:cubicBezTo>
                  <a:cubicBezTo>
                    <a:pt x="28127" y="46064"/>
                    <a:pt x="28063" y="46353"/>
                    <a:pt x="28063" y="46610"/>
                  </a:cubicBezTo>
                  <a:cubicBezTo>
                    <a:pt x="28095" y="47542"/>
                    <a:pt x="28738" y="48378"/>
                    <a:pt x="29670" y="48667"/>
                  </a:cubicBezTo>
                  <a:cubicBezTo>
                    <a:pt x="29927" y="48732"/>
                    <a:pt x="30184" y="48796"/>
                    <a:pt x="30474" y="48796"/>
                  </a:cubicBezTo>
                  <a:cubicBezTo>
                    <a:pt x="31502" y="48796"/>
                    <a:pt x="32563" y="48282"/>
                    <a:pt x="33334" y="47735"/>
                  </a:cubicBezTo>
                  <a:cubicBezTo>
                    <a:pt x="34331" y="47028"/>
                    <a:pt x="35617" y="44906"/>
                    <a:pt x="35970" y="44296"/>
                  </a:cubicBezTo>
                  <a:cubicBezTo>
                    <a:pt x="36742" y="44971"/>
                    <a:pt x="37545" y="45614"/>
                    <a:pt x="38349" y="46224"/>
                  </a:cubicBezTo>
                  <a:cubicBezTo>
                    <a:pt x="38703" y="46482"/>
                    <a:pt x="39024" y="46771"/>
                    <a:pt x="39378" y="46996"/>
                  </a:cubicBezTo>
                  <a:cubicBezTo>
                    <a:pt x="39731" y="47221"/>
                    <a:pt x="40085" y="47478"/>
                    <a:pt x="40438" y="47703"/>
                  </a:cubicBezTo>
                  <a:cubicBezTo>
                    <a:pt x="41178" y="48153"/>
                    <a:pt x="41853" y="48571"/>
                    <a:pt x="42528" y="48957"/>
                  </a:cubicBezTo>
                  <a:cubicBezTo>
                    <a:pt x="42881" y="49182"/>
                    <a:pt x="43203" y="49375"/>
                    <a:pt x="43556" y="49567"/>
                  </a:cubicBezTo>
                  <a:cubicBezTo>
                    <a:pt x="42946" y="49310"/>
                    <a:pt x="41949" y="48957"/>
                    <a:pt x="41853" y="48925"/>
                  </a:cubicBezTo>
                  <a:cubicBezTo>
                    <a:pt x="41403" y="48828"/>
                    <a:pt x="40792" y="48764"/>
                    <a:pt x="40149" y="48764"/>
                  </a:cubicBezTo>
                  <a:cubicBezTo>
                    <a:pt x="38574" y="48764"/>
                    <a:pt x="36742" y="49150"/>
                    <a:pt x="36067" y="50242"/>
                  </a:cubicBezTo>
                  <a:cubicBezTo>
                    <a:pt x="35842" y="50596"/>
                    <a:pt x="35745" y="50950"/>
                    <a:pt x="35745" y="51303"/>
                  </a:cubicBezTo>
                  <a:cubicBezTo>
                    <a:pt x="35745" y="52139"/>
                    <a:pt x="36260" y="52910"/>
                    <a:pt x="37031" y="53296"/>
                  </a:cubicBezTo>
                  <a:cubicBezTo>
                    <a:pt x="37417" y="53489"/>
                    <a:pt x="37867" y="53553"/>
                    <a:pt x="38317" y="53553"/>
                  </a:cubicBezTo>
                  <a:cubicBezTo>
                    <a:pt x="39185" y="53553"/>
                    <a:pt x="40085" y="53264"/>
                    <a:pt x="40792" y="52910"/>
                  </a:cubicBezTo>
                  <a:cubicBezTo>
                    <a:pt x="41981" y="52300"/>
                    <a:pt x="43781" y="50082"/>
                    <a:pt x="44006" y="49825"/>
                  </a:cubicBezTo>
                  <a:cubicBezTo>
                    <a:pt x="44842" y="50307"/>
                    <a:pt x="45646" y="50757"/>
                    <a:pt x="46417" y="51143"/>
                  </a:cubicBezTo>
                  <a:cubicBezTo>
                    <a:pt x="48474" y="52268"/>
                    <a:pt x="50275" y="53135"/>
                    <a:pt x="51689" y="53811"/>
                  </a:cubicBezTo>
                  <a:cubicBezTo>
                    <a:pt x="56189" y="57700"/>
                    <a:pt x="62586" y="58150"/>
                    <a:pt x="62586" y="58150"/>
                  </a:cubicBezTo>
                  <a:cubicBezTo>
                    <a:pt x="62586" y="58150"/>
                    <a:pt x="62586" y="58021"/>
                    <a:pt x="62586" y="57764"/>
                  </a:cubicBezTo>
                  <a:cubicBezTo>
                    <a:pt x="62586" y="56189"/>
                    <a:pt x="62329" y="49857"/>
                    <a:pt x="58407" y="45485"/>
                  </a:cubicBezTo>
                  <a:cubicBezTo>
                    <a:pt x="56800" y="43653"/>
                    <a:pt x="54743" y="42431"/>
                    <a:pt x="52814" y="41596"/>
                  </a:cubicBezTo>
                  <a:cubicBezTo>
                    <a:pt x="52943" y="41467"/>
                    <a:pt x="53039" y="41306"/>
                    <a:pt x="53135" y="41178"/>
                  </a:cubicBezTo>
                  <a:cubicBezTo>
                    <a:pt x="53650" y="40406"/>
                    <a:pt x="54100" y="39378"/>
                    <a:pt x="54100" y="38413"/>
                  </a:cubicBezTo>
                  <a:cubicBezTo>
                    <a:pt x="54100" y="38092"/>
                    <a:pt x="54035" y="37770"/>
                    <a:pt x="53939" y="37481"/>
                  </a:cubicBezTo>
                  <a:cubicBezTo>
                    <a:pt x="53618" y="36581"/>
                    <a:pt x="52782" y="35970"/>
                    <a:pt x="51882" y="35970"/>
                  </a:cubicBezTo>
                  <a:cubicBezTo>
                    <a:pt x="51625" y="35970"/>
                    <a:pt x="51303" y="36035"/>
                    <a:pt x="51046" y="36163"/>
                  </a:cubicBezTo>
                  <a:cubicBezTo>
                    <a:pt x="49792" y="36742"/>
                    <a:pt x="49182" y="38767"/>
                    <a:pt x="49053" y="40374"/>
                  </a:cubicBezTo>
                  <a:cubicBezTo>
                    <a:pt x="48539" y="40278"/>
                    <a:pt x="48089" y="40181"/>
                    <a:pt x="47703" y="40117"/>
                  </a:cubicBezTo>
                  <a:cubicBezTo>
                    <a:pt x="47542" y="39763"/>
                    <a:pt x="47382" y="39378"/>
                    <a:pt x="47221" y="38992"/>
                  </a:cubicBezTo>
                  <a:cubicBezTo>
                    <a:pt x="47028" y="38606"/>
                    <a:pt x="46899" y="38220"/>
                    <a:pt x="46739" y="37835"/>
                  </a:cubicBezTo>
                  <a:cubicBezTo>
                    <a:pt x="46546" y="37256"/>
                    <a:pt x="46321" y="36645"/>
                    <a:pt x="46128" y="36035"/>
                  </a:cubicBezTo>
                  <a:cubicBezTo>
                    <a:pt x="46867" y="35713"/>
                    <a:pt x="48989" y="34717"/>
                    <a:pt x="49760" y="33849"/>
                  </a:cubicBezTo>
                  <a:cubicBezTo>
                    <a:pt x="50467" y="33077"/>
                    <a:pt x="51175" y="31920"/>
                    <a:pt x="51175" y="30795"/>
                  </a:cubicBezTo>
                  <a:cubicBezTo>
                    <a:pt x="51175" y="30634"/>
                    <a:pt x="51142" y="30474"/>
                    <a:pt x="51110" y="30313"/>
                  </a:cubicBezTo>
                  <a:cubicBezTo>
                    <a:pt x="50917" y="29284"/>
                    <a:pt x="50050" y="28481"/>
                    <a:pt x="49021" y="28481"/>
                  </a:cubicBezTo>
                  <a:cubicBezTo>
                    <a:pt x="48828" y="28481"/>
                    <a:pt x="48635" y="28513"/>
                    <a:pt x="48442" y="28577"/>
                  </a:cubicBezTo>
                  <a:cubicBezTo>
                    <a:pt x="46707" y="29091"/>
                    <a:pt x="45678" y="32209"/>
                    <a:pt x="45646" y="33817"/>
                  </a:cubicBezTo>
                  <a:cubicBezTo>
                    <a:pt x="45646" y="33881"/>
                    <a:pt x="45678" y="34234"/>
                    <a:pt x="45710" y="34620"/>
                  </a:cubicBezTo>
                  <a:cubicBezTo>
                    <a:pt x="45517" y="34042"/>
                    <a:pt x="45356" y="33431"/>
                    <a:pt x="45196" y="32820"/>
                  </a:cubicBezTo>
                  <a:cubicBezTo>
                    <a:pt x="44746" y="31084"/>
                    <a:pt x="44328" y="29284"/>
                    <a:pt x="43942" y="27484"/>
                  </a:cubicBezTo>
                  <a:cubicBezTo>
                    <a:pt x="43846" y="27131"/>
                    <a:pt x="43749" y="26745"/>
                    <a:pt x="43653" y="26391"/>
                  </a:cubicBezTo>
                  <a:cubicBezTo>
                    <a:pt x="44264" y="26102"/>
                    <a:pt x="46578" y="25073"/>
                    <a:pt x="47414" y="24141"/>
                  </a:cubicBezTo>
                  <a:cubicBezTo>
                    <a:pt x="48121" y="23370"/>
                    <a:pt x="48796" y="22212"/>
                    <a:pt x="48796" y="21087"/>
                  </a:cubicBezTo>
                  <a:cubicBezTo>
                    <a:pt x="48796" y="20927"/>
                    <a:pt x="48796" y="20766"/>
                    <a:pt x="48764" y="20605"/>
                  </a:cubicBezTo>
                  <a:cubicBezTo>
                    <a:pt x="48571" y="19577"/>
                    <a:pt x="47671" y="18773"/>
                    <a:pt x="46674" y="18773"/>
                  </a:cubicBezTo>
                  <a:cubicBezTo>
                    <a:pt x="46482" y="18773"/>
                    <a:pt x="46289" y="18805"/>
                    <a:pt x="46096" y="18869"/>
                  </a:cubicBezTo>
                  <a:cubicBezTo>
                    <a:pt x="44328" y="19384"/>
                    <a:pt x="43299" y="22502"/>
                    <a:pt x="43267" y="24141"/>
                  </a:cubicBezTo>
                  <a:cubicBezTo>
                    <a:pt x="43267" y="24205"/>
                    <a:pt x="43299" y="24591"/>
                    <a:pt x="43364" y="25041"/>
                  </a:cubicBezTo>
                  <a:cubicBezTo>
                    <a:pt x="43106" y="24077"/>
                    <a:pt x="42881" y="23113"/>
                    <a:pt x="42592" y="22180"/>
                  </a:cubicBezTo>
                  <a:cubicBezTo>
                    <a:pt x="42110" y="20509"/>
                    <a:pt x="41563" y="18902"/>
                    <a:pt x="40888" y="17391"/>
                  </a:cubicBezTo>
                  <a:cubicBezTo>
                    <a:pt x="41081" y="17294"/>
                    <a:pt x="43814" y="16137"/>
                    <a:pt x="44746" y="15109"/>
                  </a:cubicBezTo>
                  <a:cubicBezTo>
                    <a:pt x="45453" y="14305"/>
                    <a:pt x="46128" y="13180"/>
                    <a:pt x="46128" y="12055"/>
                  </a:cubicBezTo>
                  <a:cubicBezTo>
                    <a:pt x="46128" y="11894"/>
                    <a:pt x="46128" y="11733"/>
                    <a:pt x="46096" y="11573"/>
                  </a:cubicBezTo>
                  <a:cubicBezTo>
                    <a:pt x="45903" y="10544"/>
                    <a:pt x="45003" y="9740"/>
                    <a:pt x="44006" y="9740"/>
                  </a:cubicBezTo>
                  <a:cubicBezTo>
                    <a:pt x="43814" y="9740"/>
                    <a:pt x="43621" y="9773"/>
                    <a:pt x="43396" y="9837"/>
                  </a:cubicBezTo>
                  <a:cubicBezTo>
                    <a:pt x="41660" y="10351"/>
                    <a:pt x="40631" y="13469"/>
                    <a:pt x="40599" y="15076"/>
                  </a:cubicBezTo>
                  <a:cubicBezTo>
                    <a:pt x="40599" y="15233"/>
                    <a:pt x="40721" y="16606"/>
                    <a:pt x="40787" y="17154"/>
                  </a:cubicBezTo>
                  <a:lnTo>
                    <a:pt x="40787" y="17154"/>
                  </a:lnTo>
                  <a:cubicBezTo>
                    <a:pt x="40048" y="15552"/>
                    <a:pt x="39183" y="14141"/>
                    <a:pt x="38285" y="12826"/>
                  </a:cubicBezTo>
                  <a:cubicBezTo>
                    <a:pt x="37385" y="11540"/>
                    <a:pt x="36420" y="10383"/>
                    <a:pt x="35520" y="9323"/>
                  </a:cubicBezTo>
                  <a:cubicBezTo>
                    <a:pt x="34620" y="8294"/>
                    <a:pt x="33720" y="7394"/>
                    <a:pt x="32949" y="6622"/>
                  </a:cubicBezTo>
                  <a:cubicBezTo>
                    <a:pt x="32499" y="6172"/>
                    <a:pt x="32113" y="5819"/>
                    <a:pt x="31727" y="5465"/>
                  </a:cubicBezTo>
                  <a:lnTo>
                    <a:pt x="31759" y="5465"/>
                  </a:lnTo>
                  <a:cubicBezTo>
                    <a:pt x="31759" y="5369"/>
                    <a:pt x="30924" y="3408"/>
                    <a:pt x="30827" y="3311"/>
                  </a:cubicBezTo>
                  <a:cubicBezTo>
                    <a:pt x="30088" y="2026"/>
                    <a:pt x="27999" y="1"/>
                    <a:pt x="26263" y="1"/>
                  </a:cubicBezTo>
                  <a:close/>
                </a:path>
              </a:pathLst>
            </a:custGeom>
            <a:solidFill>
              <a:srgbClr val="BBE3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3"/>
            <p:cNvSpPr/>
            <p:nvPr/>
          </p:nvSpPr>
          <p:spPr>
            <a:xfrm>
              <a:off x="3261100" y="1467650"/>
              <a:ext cx="423525" cy="439600"/>
            </a:xfrm>
            <a:custGeom>
              <a:avLst/>
              <a:gdLst/>
              <a:ahLst/>
              <a:cxnLst/>
              <a:rect l="l" t="t" r="r" b="b"/>
              <a:pathLst>
                <a:path w="16941" h="17584" extrusionOk="0">
                  <a:moveTo>
                    <a:pt x="16941" y="0"/>
                  </a:moveTo>
                  <a:cubicBezTo>
                    <a:pt x="16941" y="0"/>
                    <a:pt x="9323" y="225"/>
                    <a:pt x="4630" y="5079"/>
                  </a:cubicBezTo>
                  <a:cubicBezTo>
                    <a:pt x="65" y="9836"/>
                    <a:pt x="1" y="17230"/>
                    <a:pt x="1" y="17583"/>
                  </a:cubicBezTo>
                  <a:cubicBezTo>
                    <a:pt x="1" y="17583"/>
                    <a:pt x="7651" y="17358"/>
                    <a:pt x="12344" y="12504"/>
                  </a:cubicBezTo>
                  <a:cubicBezTo>
                    <a:pt x="16909" y="7747"/>
                    <a:pt x="16941" y="354"/>
                    <a:pt x="16941" y="0"/>
                  </a:cubicBezTo>
                  <a:close/>
                </a:path>
              </a:pathLst>
            </a:custGeom>
            <a:solidFill>
              <a:srgbClr val="BBE3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3"/>
            <p:cNvSpPr/>
            <p:nvPr/>
          </p:nvSpPr>
          <p:spPr>
            <a:xfrm>
              <a:off x="2983875" y="802250"/>
              <a:ext cx="389775" cy="1053550"/>
            </a:xfrm>
            <a:custGeom>
              <a:avLst/>
              <a:gdLst/>
              <a:ahLst/>
              <a:cxnLst/>
              <a:rect l="l" t="t" r="r" b="b"/>
              <a:pathLst>
                <a:path w="15591" h="42142" extrusionOk="0">
                  <a:moveTo>
                    <a:pt x="7458" y="0"/>
                  </a:moveTo>
                  <a:lnTo>
                    <a:pt x="7522" y="14433"/>
                  </a:lnTo>
                  <a:lnTo>
                    <a:pt x="7522" y="14433"/>
                  </a:lnTo>
                  <a:lnTo>
                    <a:pt x="2764" y="10319"/>
                  </a:lnTo>
                  <a:lnTo>
                    <a:pt x="2443" y="10672"/>
                  </a:lnTo>
                  <a:lnTo>
                    <a:pt x="7522" y="15076"/>
                  </a:lnTo>
                  <a:lnTo>
                    <a:pt x="7586" y="25427"/>
                  </a:lnTo>
                  <a:lnTo>
                    <a:pt x="322" y="18998"/>
                  </a:lnTo>
                  <a:lnTo>
                    <a:pt x="0" y="19351"/>
                  </a:lnTo>
                  <a:lnTo>
                    <a:pt x="7586" y="26070"/>
                  </a:lnTo>
                  <a:lnTo>
                    <a:pt x="7618" y="35456"/>
                  </a:lnTo>
                  <a:lnTo>
                    <a:pt x="2186" y="31181"/>
                  </a:lnTo>
                  <a:lnTo>
                    <a:pt x="1864" y="31566"/>
                  </a:lnTo>
                  <a:lnTo>
                    <a:pt x="7618" y="36067"/>
                  </a:lnTo>
                  <a:lnTo>
                    <a:pt x="7650" y="42142"/>
                  </a:lnTo>
                  <a:lnTo>
                    <a:pt x="8133" y="42110"/>
                  </a:lnTo>
                  <a:lnTo>
                    <a:pt x="8068" y="31534"/>
                  </a:lnTo>
                  <a:lnTo>
                    <a:pt x="15590" y="24784"/>
                  </a:lnTo>
                  <a:lnTo>
                    <a:pt x="15269" y="24430"/>
                  </a:lnTo>
                  <a:lnTo>
                    <a:pt x="8068" y="30891"/>
                  </a:lnTo>
                  <a:lnTo>
                    <a:pt x="8036" y="22052"/>
                  </a:lnTo>
                  <a:lnTo>
                    <a:pt x="8068" y="22084"/>
                  </a:lnTo>
                  <a:lnTo>
                    <a:pt x="14433" y="12794"/>
                  </a:lnTo>
                  <a:lnTo>
                    <a:pt x="14047" y="12505"/>
                  </a:lnTo>
                  <a:lnTo>
                    <a:pt x="8036" y="21280"/>
                  </a:lnTo>
                  <a:lnTo>
                    <a:pt x="7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3"/>
            <p:cNvSpPr/>
            <p:nvPr/>
          </p:nvSpPr>
          <p:spPr>
            <a:xfrm>
              <a:off x="2682500" y="1458000"/>
              <a:ext cx="415500" cy="463700"/>
            </a:xfrm>
            <a:custGeom>
              <a:avLst/>
              <a:gdLst/>
              <a:ahLst/>
              <a:cxnLst/>
              <a:rect l="l" t="t" r="r" b="b"/>
              <a:pathLst>
                <a:path w="16620" h="18548" extrusionOk="0">
                  <a:moveTo>
                    <a:pt x="355" y="0"/>
                  </a:moveTo>
                  <a:lnTo>
                    <a:pt x="1" y="322"/>
                  </a:lnTo>
                  <a:lnTo>
                    <a:pt x="5433" y="6397"/>
                  </a:lnTo>
                  <a:lnTo>
                    <a:pt x="1994" y="6461"/>
                  </a:lnTo>
                  <a:lnTo>
                    <a:pt x="1994" y="6944"/>
                  </a:lnTo>
                  <a:lnTo>
                    <a:pt x="5851" y="6879"/>
                  </a:lnTo>
                  <a:lnTo>
                    <a:pt x="9676" y="11154"/>
                  </a:lnTo>
                  <a:lnTo>
                    <a:pt x="4276" y="11154"/>
                  </a:lnTo>
                  <a:lnTo>
                    <a:pt x="4276" y="11637"/>
                  </a:lnTo>
                  <a:lnTo>
                    <a:pt x="10094" y="11637"/>
                  </a:lnTo>
                  <a:lnTo>
                    <a:pt x="13566" y="15494"/>
                  </a:lnTo>
                  <a:lnTo>
                    <a:pt x="9773" y="15719"/>
                  </a:lnTo>
                  <a:lnTo>
                    <a:pt x="9805" y="16201"/>
                  </a:lnTo>
                  <a:lnTo>
                    <a:pt x="13952" y="15976"/>
                  </a:lnTo>
                  <a:lnTo>
                    <a:pt x="16266" y="18548"/>
                  </a:lnTo>
                  <a:lnTo>
                    <a:pt x="16620" y="18226"/>
                  </a:lnTo>
                  <a:lnTo>
                    <a:pt x="12569" y="13662"/>
                  </a:lnTo>
                  <a:lnTo>
                    <a:pt x="13212" y="7908"/>
                  </a:lnTo>
                  <a:lnTo>
                    <a:pt x="12730" y="7844"/>
                  </a:lnTo>
                  <a:lnTo>
                    <a:pt x="12152" y="13212"/>
                  </a:lnTo>
                  <a:lnTo>
                    <a:pt x="8905" y="9579"/>
                  </a:lnTo>
                  <a:lnTo>
                    <a:pt x="8937" y="9579"/>
                  </a:lnTo>
                  <a:lnTo>
                    <a:pt x="8101" y="3118"/>
                  </a:lnTo>
                  <a:lnTo>
                    <a:pt x="7619" y="3183"/>
                  </a:lnTo>
                  <a:lnTo>
                    <a:pt x="8358" y="8969"/>
                  </a:lnTo>
                  <a:lnTo>
                    <a:pt x="3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3"/>
            <p:cNvSpPr/>
            <p:nvPr/>
          </p:nvSpPr>
          <p:spPr>
            <a:xfrm>
              <a:off x="3257100" y="1463625"/>
              <a:ext cx="432350" cy="447625"/>
            </a:xfrm>
            <a:custGeom>
              <a:avLst/>
              <a:gdLst/>
              <a:ahLst/>
              <a:cxnLst/>
              <a:rect l="l" t="t" r="r" b="b"/>
              <a:pathLst>
                <a:path w="17294" h="17905" extrusionOk="0">
                  <a:moveTo>
                    <a:pt x="16940" y="0"/>
                  </a:moveTo>
                  <a:lnTo>
                    <a:pt x="11283" y="5851"/>
                  </a:lnTo>
                  <a:lnTo>
                    <a:pt x="10994" y="2443"/>
                  </a:lnTo>
                  <a:lnTo>
                    <a:pt x="10511" y="2475"/>
                  </a:lnTo>
                  <a:lnTo>
                    <a:pt x="10833" y="6333"/>
                  </a:lnTo>
                  <a:lnTo>
                    <a:pt x="6879" y="10447"/>
                  </a:lnTo>
                  <a:lnTo>
                    <a:pt x="6461" y="5079"/>
                  </a:lnTo>
                  <a:lnTo>
                    <a:pt x="5979" y="5111"/>
                  </a:lnTo>
                  <a:lnTo>
                    <a:pt x="6429" y="10897"/>
                  </a:lnTo>
                  <a:lnTo>
                    <a:pt x="2829" y="14658"/>
                  </a:lnTo>
                  <a:lnTo>
                    <a:pt x="2315" y="10865"/>
                  </a:lnTo>
                  <a:lnTo>
                    <a:pt x="1832" y="10962"/>
                  </a:lnTo>
                  <a:lnTo>
                    <a:pt x="2411" y="15076"/>
                  </a:lnTo>
                  <a:lnTo>
                    <a:pt x="0" y="17583"/>
                  </a:lnTo>
                  <a:lnTo>
                    <a:pt x="354" y="17905"/>
                  </a:lnTo>
                  <a:lnTo>
                    <a:pt x="4565" y="13533"/>
                  </a:lnTo>
                  <a:lnTo>
                    <a:pt x="10383" y="13758"/>
                  </a:lnTo>
                  <a:lnTo>
                    <a:pt x="10383" y="13276"/>
                  </a:lnTo>
                  <a:lnTo>
                    <a:pt x="5015" y="13051"/>
                  </a:lnTo>
                  <a:lnTo>
                    <a:pt x="8390" y="9579"/>
                  </a:lnTo>
                  <a:lnTo>
                    <a:pt x="14754" y="8294"/>
                  </a:lnTo>
                  <a:lnTo>
                    <a:pt x="14658" y="7811"/>
                  </a:lnTo>
                  <a:lnTo>
                    <a:pt x="8968" y="8969"/>
                  </a:lnTo>
                  <a:lnTo>
                    <a:pt x="8968" y="8969"/>
                  </a:lnTo>
                  <a:lnTo>
                    <a:pt x="17294" y="322"/>
                  </a:lnTo>
                  <a:lnTo>
                    <a:pt x="16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3"/>
            <p:cNvSpPr/>
            <p:nvPr/>
          </p:nvSpPr>
          <p:spPr>
            <a:xfrm>
              <a:off x="3434700" y="1007975"/>
              <a:ext cx="226625" cy="229850"/>
            </a:xfrm>
            <a:custGeom>
              <a:avLst/>
              <a:gdLst/>
              <a:ahLst/>
              <a:cxnLst/>
              <a:rect l="l" t="t" r="r" b="b"/>
              <a:pathLst>
                <a:path w="9065" h="9194" extrusionOk="0">
                  <a:moveTo>
                    <a:pt x="4532" y="0"/>
                  </a:moveTo>
                  <a:cubicBezTo>
                    <a:pt x="2025" y="0"/>
                    <a:pt x="0" y="2058"/>
                    <a:pt x="0" y="4597"/>
                  </a:cubicBezTo>
                  <a:cubicBezTo>
                    <a:pt x="0" y="7137"/>
                    <a:pt x="2025" y="9194"/>
                    <a:pt x="4532" y="9194"/>
                  </a:cubicBezTo>
                  <a:cubicBezTo>
                    <a:pt x="7040" y="9194"/>
                    <a:pt x="9065" y="7137"/>
                    <a:pt x="9065" y="4597"/>
                  </a:cubicBezTo>
                  <a:cubicBezTo>
                    <a:pt x="9065" y="2058"/>
                    <a:pt x="7040" y="0"/>
                    <a:pt x="4532"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3"/>
            <p:cNvSpPr/>
            <p:nvPr/>
          </p:nvSpPr>
          <p:spPr>
            <a:xfrm>
              <a:off x="3428250" y="1001550"/>
              <a:ext cx="240325" cy="242700"/>
            </a:xfrm>
            <a:custGeom>
              <a:avLst/>
              <a:gdLst/>
              <a:ahLst/>
              <a:cxnLst/>
              <a:rect l="l" t="t" r="r" b="b"/>
              <a:pathLst>
                <a:path w="9613" h="9708" extrusionOk="0">
                  <a:moveTo>
                    <a:pt x="4790" y="547"/>
                  </a:moveTo>
                  <a:cubicBezTo>
                    <a:pt x="5980" y="547"/>
                    <a:pt x="7041" y="1029"/>
                    <a:pt x="7812" y="1800"/>
                  </a:cubicBezTo>
                  <a:cubicBezTo>
                    <a:pt x="8583" y="2572"/>
                    <a:pt x="9066" y="3665"/>
                    <a:pt x="9066" y="4854"/>
                  </a:cubicBezTo>
                  <a:cubicBezTo>
                    <a:pt x="9066" y="6043"/>
                    <a:pt x="8583" y="7136"/>
                    <a:pt x="7812" y="7908"/>
                  </a:cubicBezTo>
                  <a:cubicBezTo>
                    <a:pt x="7041" y="8679"/>
                    <a:pt x="5980" y="9161"/>
                    <a:pt x="4790" y="9161"/>
                  </a:cubicBezTo>
                  <a:cubicBezTo>
                    <a:pt x="3633" y="9161"/>
                    <a:pt x="2540" y="8679"/>
                    <a:pt x="1769" y="7908"/>
                  </a:cubicBezTo>
                  <a:cubicBezTo>
                    <a:pt x="997" y="7136"/>
                    <a:pt x="515" y="6043"/>
                    <a:pt x="515" y="4854"/>
                  </a:cubicBezTo>
                  <a:cubicBezTo>
                    <a:pt x="515" y="3665"/>
                    <a:pt x="997" y="2572"/>
                    <a:pt x="1769" y="1800"/>
                  </a:cubicBezTo>
                  <a:cubicBezTo>
                    <a:pt x="2540" y="1029"/>
                    <a:pt x="3633" y="547"/>
                    <a:pt x="4790" y="547"/>
                  </a:cubicBezTo>
                  <a:close/>
                  <a:moveTo>
                    <a:pt x="4790" y="0"/>
                  </a:moveTo>
                  <a:cubicBezTo>
                    <a:pt x="3473" y="0"/>
                    <a:pt x="2251" y="547"/>
                    <a:pt x="1383" y="1415"/>
                  </a:cubicBezTo>
                  <a:cubicBezTo>
                    <a:pt x="515" y="2315"/>
                    <a:pt x="1" y="3504"/>
                    <a:pt x="1" y="4854"/>
                  </a:cubicBezTo>
                  <a:cubicBezTo>
                    <a:pt x="1" y="6204"/>
                    <a:pt x="515" y="7394"/>
                    <a:pt x="1383" y="8294"/>
                  </a:cubicBezTo>
                  <a:cubicBezTo>
                    <a:pt x="2251" y="9161"/>
                    <a:pt x="3473" y="9708"/>
                    <a:pt x="4790" y="9708"/>
                  </a:cubicBezTo>
                  <a:cubicBezTo>
                    <a:pt x="6108" y="9708"/>
                    <a:pt x="7330" y="9161"/>
                    <a:pt x="8198" y="8294"/>
                  </a:cubicBezTo>
                  <a:cubicBezTo>
                    <a:pt x="9066" y="7394"/>
                    <a:pt x="9612" y="6204"/>
                    <a:pt x="9612" y="4854"/>
                  </a:cubicBezTo>
                  <a:cubicBezTo>
                    <a:pt x="9612" y="3504"/>
                    <a:pt x="9066" y="2315"/>
                    <a:pt x="8198" y="1415"/>
                  </a:cubicBezTo>
                  <a:cubicBezTo>
                    <a:pt x="7330" y="547"/>
                    <a:pt x="6108" y="0"/>
                    <a:pt x="4790"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3"/>
            <p:cNvSpPr/>
            <p:nvPr/>
          </p:nvSpPr>
          <p:spPr>
            <a:xfrm>
              <a:off x="3804350" y="1436300"/>
              <a:ext cx="204950" cy="566025"/>
            </a:xfrm>
            <a:custGeom>
              <a:avLst/>
              <a:gdLst/>
              <a:ahLst/>
              <a:cxnLst/>
              <a:rect l="l" t="t" r="r" b="b"/>
              <a:pathLst>
                <a:path w="8198" h="22641" extrusionOk="0">
                  <a:moveTo>
                    <a:pt x="2361" y="0"/>
                  </a:moveTo>
                  <a:cubicBezTo>
                    <a:pt x="2352" y="0"/>
                    <a:pt x="2347" y="0"/>
                    <a:pt x="2347" y="0"/>
                  </a:cubicBezTo>
                  <a:lnTo>
                    <a:pt x="0" y="8101"/>
                  </a:lnTo>
                  <a:cubicBezTo>
                    <a:pt x="0" y="8101"/>
                    <a:pt x="1801" y="19351"/>
                    <a:pt x="1993" y="20284"/>
                  </a:cubicBezTo>
                  <a:cubicBezTo>
                    <a:pt x="2131" y="21083"/>
                    <a:pt x="2979" y="22640"/>
                    <a:pt x="4496" y="22640"/>
                  </a:cubicBezTo>
                  <a:cubicBezTo>
                    <a:pt x="4747" y="22640"/>
                    <a:pt x="5017" y="22598"/>
                    <a:pt x="5304" y="22502"/>
                  </a:cubicBezTo>
                  <a:cubicBezTo>
                    <a:pt x="7362" y="21859"/>
                    <a:pt x="8197" y="20187"/>
                    <a:pt x="8004" y="18805"/>
                  </a:cubicBezTo>
                  <a:cubicBezTo>
                    <a:pt x="7812" y="17423"/>
                    <a:pt x="5594" y="7522"/>
                    <a:pt x="5047" y="3729"/>
                  </a:cubicBezTo>
                  <a:cubicBezTo>
                    <a:pt x="4496" y="88"/>
                    <a:pt x="2547" y="0"/>
                    <a:pt x="2361"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3"/>
            <p:cNvSpPr/>
            <p:nvPr/>
          </p:nvSpPr>
          <p:spPr>
            <a:xfrm>
              <a:off x="3797925" y="1429875"/>
              <a:ext cx="213775" cy="579425"/>
            </a:xfrm>
            <a:custGeom>
              <a:avLst/>
              <a:gdLst/>
              <a:ahLst/>
              <a:cxnLst/>
              <a:rect l="l" t="t" r="r" b="b"/>
              <a:pathLst>
                <a:path w="8551" h="23177" extrusionOk="0">
                  <a:moveTo>
                    <a:pt x="2800" y="563"/>
                  </a:moveTo>
                  <a:cubicBezTo>
                    <a:pt x="3001" y="595"/>
                    <a:pt x="3326" y="689"/>
                    <a:pt x="3665" y="965"/>
                  </a:cubicBezTo>
                  <a:cubicBezTo>
                    <a:pt x="4179" y="1383"/>
                    <a:pt x="4758" y="2250"/>
                    <a:pt x="5015" y="4018"/>
                  </a:cubicBezTo>
                  <a:cubicBezTo>
                    <a:pt x="5304" y="5915"/>
                    <a:pt x="6011" y="9354"/>
                    <a:pt x="6654" y="12472"/>
                  </a:cubicBezTo>
                  <a:cubicBezTo>
                    <a:pt x="6976" y="14047"/>
                    <a:pt x="7297" y="15526"/>
                    <a:pt x="7522" y="16715"/>
                  </a:cubicBezTo>
                  <a:cubicBezTo>
                    <a:pt x="7779" y="17905"/>
                    <a:pt x="7940" y="18773"/>
                    <a:pt x="8004" y="19094"/>
                  </a:cubicBezTo>
                  <a:cubicBezTo>
                    <a:pt x="8004" y="19223"/>
                    <a:pt x="8004" y="19319"/>
                    <a:pt x="8004" y="19448"/>
                  </a:cubicBezTo>
                  <a:cubicBezTo>
                    <a:pt x="8004" y="20637"/>
                    <a:pt x="7233" y="21955"/>
                    <a:pt x="5497" y="22501"/>
                  </a:cubicBezTo>
                  <a:cubicBezTo>
                    <a:pt x="5240" y="22598"/>
                    <a:pt x="4983" y="22630"/>
                    <a:pt x="4790" y="22630"/>
                  </a:cubicBezTo>
                  <a:cubicBezTo>
                    <a:pt x="4115" y="22630"/>
                    <a:pt x="3568" y="22309"/>
                    <a:pt x="3183" y="21859"/>
                  </a:cubicBezTo>
                  <a:cubicBezTo>
                    <a:pt x="2797" y="21409"/>
                    <a:pt x="2572" y="20830"/>
                    <a:pt x="2508" y="20508"/>
                  </a:cubicBezTo>
                  <a:cubicBezTo>
                    <a:pt x="2411" y="20058"/>
                    <a:pt x="1897" y="17005"/>
                    <a:pt x="1447" y="14047"/>
                  </a:cubicBezTo>
                  <a:cubicBezTo>
                    <a:pt x="1190" y="12601"/>
                    <a:pt x="965" y="11154"/>
                    <a:pt x="804" y="10062"/>
                  </a:cubicBezTo>
                  <a:cubicBezTo>
                    <a:pt x="675" y="9210"/>
                    <a:pt x="567" y="8586"/>
                    <a:pt x="529" y="8373"/>
                  </a:cubicBezTo>
                  <a:lnTo>
                    <a:pt x="529" y="8373"/>
                  </a:lnTo>
                  <a:lnTo>
                    <a:pt x="2800" y="563"/>
                  </a:lnTo>
                  <a:close/>
                  <a:moveTo>
                    <a:pt x="2604" y="0"/>
                  </a:moveTo>
                  <a:cubicBezTo>
                    <a:pt x="2475" y="0"/>
                    <a:pt x="2379" y="97"/>
                    <a:pt x="2347" y="193"/>
                  </a:cubicBezTo>
                  <a:lnTo>
                    <a:pt x="0" y="8261"/>
                  </a:lnTo>
                  <a:lnTo>
                    <a:pt x="0" y="8390"/>
                  </a:lnTo>
                  <a:cubicBezTo>
                    <a:pt x="0" y="8390"/>
                    <a:pt x="450" y="11219"/>
                    <a:pt x="900" y="14144"/>
                  </a:cubicBezTo>
                  <a:cubicBezTo>
                    <a:pt x="1383" y="17069"/>
                    <a:pt x="1865" y="20123"/>
                    <a:pt x="1961" y="20605"/>
                  </a:cubicBezTo>
                  <a:cubicBezTo>
                    <a:pt x="2058" y="21055"/>
                    <a:pt x="2315" y="21666"/>
                    <a:pt x="2797" y="22212"/>
                  </a:cubicBezTo>
                  <a:cubicBezTo>
                    <a:pt x="3247" y="22726"/>
                    <a:pt x="3922" y="23176"/>
                    <a:pt x="4790" y="23176"/>
                  </a:cubicBezTo>
                  <a:cubicBezTo>
                    <a:pt x="5047" y="23176"/>
                    <a:pt x="5336" y="23112"/>
                    <a:pt x="5658" y="23016"/>
                  </a:cubicBezTo>
                  <a:cubicBezTo>
                    <a:pt x="7619" y="22405"/>
                    <a:pt x="8551" y="20862"/>
                    <a:pt x="8551" y="19448"/>
                  </a:cubicBezTo>
                  <a:cubicBezTo>
                    <a:pt x="8551" y="19319"/>
                    <a:pt x="8551" y="19158"/>
                    <a:pt x="8519" y="19030"/>
                  </a:cubicBezTo>
                  <a:cubicBezTo>
                    <a:pt x="8454" y="18676"/>
                    <a:pt x="8294" y="17776"/>
                    <a:pt x="8069" y="16619"/>
                  </a:cubicBezTo>
                  <a:cubicBezTo>
                    <a:pt x="7329" y="13051"/>
                    <a:pt x="5979" y="6751"/>
                    <a:pt x="5561" y="3922"/>
                  </a:cubicBezTo>
                  <a:cubicBezTo>
                    <a:pt x="5272" y="2090"/>
                    <a:pt x="4629" y="1093"/>
                    <a:pt x="3986" y="547"/>
                  </a:cubicBezTo>
                  <a:cubicBezTo>
                    <a:pt x="3343" y="32"/>
                    <a:pt x="2733" y="0"/>
                    <a:pt x="2604"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3"/>
            <p:cNvSpPr/>
            <p:nvPr/>
          </p:nvSpPr>
          <p:spPr>
            <a:xfrm>
              <a:off x="3106825" y="1594975"/>
              <a:ext cx="767475" cy="595950"/>
            </a:xfrm>
            <a:custGeom>
              <a:avLst/>
              <a:gdLst/>
              <a:ahLst/>
              <a:cxnLst/>
              <a:rect l="l" t="t" r="r" b="b"/>
              <a:pathLst>
                <a:path w="30699" h="23838" extrusionOk="0">
                  <a:moveTo>
                    <a:pt x="21971" y="1"/>
                  </a:moveTo>
                  <a:cubicBezTo>
                    <a:pt x="19140" y="1"/>
                    <a:pt x="15086" y="686"/>
                    <a:pt x="9386" y="2911"/>
                  </a:cubicBezTo>
                  <a:cubicBezTo>
                    <a:pt x="9386" y="2911"/>
                    <a:pt x="0" y="6865"/>
                    <a:pt x="0" y="8311"/>
                  </a:cubicBezTo>
                  <a:cubicBezTo>
                    <a:pt x="0" y="9758"/>
                    <a:pt x="5786" y="23837"/>
                    <a:pt x="5786" y="23837"/>
                  </a:cubicBezTo>
                  <a:lnTo>
                    <a:pt x="30698" y="17344"/>
                  </a:lnTo>
                  <a:lnTo>
                    <a:pt x="27901" y="1754"/>
                  </a:lnTo>
                  <a:cubicBezTo>
                    <a:pt x="27901" y="1754"/>
                    <a:pt x="26502" y="1"/>
                    <a:pt x="21971"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3"/>
            <p:cNvSpPr/>
            <p:nvPr/>
          </p:nvSpPr>
          <p:spPr>
            <a:xfrm>
              <a:off x="3100400" y="1588175"/>
              <a:ext cx="781125" cy="609375"/>
            </a:xfrm>
            <a:custGeom>
              <a:avLst/>
              <a:gdLst/>
              <a:ahLst/>
              <a:cxnLst/>
              <a:rect l="l" t="t" r="r" b="b"/>
              <a:pathLst>
                <a:path w="31245" h="24375" extrusionOk="0">
                  <a:moveTo>
                    <a:pt x="22244" y="515"/>
                  </a:moveTo>
                  <a:cubicBezTo>
                    <a:pt x="24462" y="515"/>
                    <a:pt x="25908" y="965"/>
                    <a:pt x="26776" y="1383"/>
                  </a:cubicBezTo>
                  <a:cubicBezTo>
                    <a:pt x="27226" y="1576"/>
                    <a:pt x="27516" y="1801"/>
                    <a:pt x="27708" y="1929"/>
                  </a:cubicBezTo>
                  <a:cubicBezTo>
                    <a:pt x="27805" y="2026"/>
                    <a:pt x="27869" y="2090"/>
                    <a:pt x="27901" y="2122"/>
                  </a:cubicBezTo>
                  <a:lnTo>
                    <a:pt x="27915" y="2136"/>
                  </a:lnTo>
                  <a:lnTo>
                    <a:pt x="30634" y="17423"/>
                  </a:lnTo>
                  <a:lnTo>
                    <a:pt x="6207" y="23793"/>
                  </a:lnTo>
                  <a:lnTo>
                    <a:pt x="6207" y="23793"/>
                  </a:lnTo>
                  <a:cubicBezTo>
                    <a:pt x="6165" y="23693"/>
                    <a:pt x="6109" y="23561"/>
                    <a:pt x="6043" y="23402"/>
                  </a:cubicBezTo>
                  <a:cubicBezTo>
                    <a:pt x="5497" y="22052"/>
                    <a:pt x="4114" y="18645"/>
                    <a:pt x="2861" y="15398"/>
                  </a:cubicBezTo>
                  <a:cubicBezTo>
                    <a:pt x="2250" y="13791"/>
                    <a:pt x="1639" y="12216"/>
                    <a:pt x="1222" y="10994"/>
                  </a:cubicBezTo>
                  <a:cubicBezTo>
                    <a:pt x="996" y="10351"/>
                    <a:pt x="836" y="9805"/>
                    <a:pt x="707" y="9387"/>
                  </a:cubicBezTo>
                  <a:cubicBezTo>
                    <a:pt x="643" y="9194"/>
                    <a:pt x="611" y="9001"/>
                    <a:pt x="579" y="8873"/>
                  </a:cubicBezTo>
                  <a:cubicBezTo>
                    <a:pt x="546" y="8744"/>
                    <a:pt x="546" y="8615"/>
                    <a:pt x="546" y="8583"/>
                  </a:cubicBezTo>
                  <a:cubicBezTo>
                    <a:pt x="514" y="8583"/>
                    <a:pt x="546" y="8519"/>
                    <a:pt x="611" y="8423"/>
                  </a:cubicBezTo>
                  <a:cubicBezTo>
                    <a:pt x="707" y="8262"/>
                    <a:pt x="900" y="8037"/>
                    <a:pt x="1222" y="7812"/>
                  </a:cubicBezTo>
                  <a:cubicBezTo>
                    <a:pt x="2314" y="6976"/>
                    <a:pt x="4468" y="5851"/>
                    <a:pt x="6332" y="4983"/>
                  </a:cubicBezTo>
                  <a:cubicBezTo>
                    <a:pt x="7265" y="4533"/>
                    <a:pt x="8100" y="4147"/>
                    <a:pt x="8743" y="3858"/>
                  </a:cubicBezTo>
                  <a:cubicBezTo>
                    <a:pt x="9354" y="3569"/>
                    <a:pt x="9740" y="3408"/>
                    <a:pt x="9740" y="3408"/>
                  </a:cubicBezTo>
                  <a:cubicBezTo>
                    <a:pt x="15429" y="1190"/>
                    <a:pt x="19447" y="515"/>
                    <a:pt x="22244" y="515"/>
                  </a:cubicBezTo>
                  <a:close/>
                  <a:moveTo>
                    <a:pt x="22244" y="1"/>
                  </a:moveTo>
                  <a:cubicBezTo>
                    <a:pt x="19351" y="1"/>
                    <a:pt x="15269" y="676"/>
                    <a:pt x="9547" y="2926"/>
                  </a:cubicBezTo>
                  <a:cubicBezTo>
                    <a:pt x="9547" y="2926"/>
                    <a:pt x="7200" y="3922"/>
                    <a:pt x="4822" y="5112"/>
                  </a:cubicBezTo>
                  <a:cubicBezTo>
                    <a:pt x="3664" y="5690"/>
                    <a:pt x="2475" y="6333"/>
                    <a:pt x="1575" y="6912"/>
                  </a:cubicBezTo>
                  <a:cubicBezTo>
                    <a:pt x="1125" y="7201"/>
                    <a:pt x="771" y="7490"/>
                    <a:pt x="482" y="7748"/>
                  </a:cubicBezTo>
                  <a:cubicBezTo>
                    <a:pt x="354" y="7876"/>
                    <a:pt x="225" y="8005"/>
                    <a:pt x="129" y="8133"/>
                  </a:cubicBezTo>
                  <a:cubicBezTo>
                    <a:pt x="64" y="8262"/>
                    <a:pt x="0" y="8423"/>
                    <a:pt x="0" y="8583"/>
                  </a:cubicBezTo>
                  <a:cubicBezTo>
                    <a:pt x="0" y="8712"/>
                    <a:pt x="32" y="8873"/>
                    <a:pt x="64" y="9066"/>
                  </a:cubicBezTo>
                  <a:cubicBezTo>
                    <a:pt x="225" y="9773"/>
                    <a:pt x="675" y="11058"/>
                    <a:pt x="1222" y="12601"/>
                  </a:cubicBezTo>
                  <a:cubicBezTo>
                    <a:pt x="2925" y="17262"/>
                    <a:pt x="5786" y="24206"/>
                    <a:pt x="5786" y="24206"/>
                  </a:cubicBezTo>
                  <a:cubicBezTo>
                    <a:pt x="5839" y="24312"/>
                    <a:pt x="5937" y="24374"/>
                    <a:pt x="6042" y="24374"/>
                  </a:cubicBezTo>
                  <a:cubicBezTo>
                    <a:pt x="6063" y="24374"/>
                    <a:pt x="6085" y="24372"/>
                    <a:pt x="6107" y="24366"/>
                  </a:cubicBezTo>
                  <a:lnTo>
                    <a:pt x="31019" y="17873"/>
                  </a:lnTo>
                  <a:cubicBezTo>
                    <a:pt x="31148" y="17841"/>
                    <a:pt x="31244" y="17712"/>
                    <a:pt x="31212" y="17552"/>
                  </a:cubicBezTo>
                  <a:lnTo>
                    <a:pt x="28416" y="1962"/>
                  </a:lnTo>
                  <a:lnTo>
                    <a:pt x="28351" y="1833"/>
                  </a:lnTo>
                  <a:cubicBezTo>
                    <a:pt x="28319" y="1769"/>
                    <a:pt x="26808" y="1"/>
                    <a:pt x="22244"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3"/>
            <p:cNvSpPr/>
            <p:nvPr/>
          </p:nvSpPr>
          <p:spPr>
            <a:xfrm>
              <a:off x="3300475" y="1435225"/>
              <a:ext cx="606750" cy="742775"/>
            </a:xfrm>
            <a:custGeom>
              <a:avLst/>
              <a:gdLst/>
              <a:ahLst/>
              <a:cxnLst/>
              <a:rect l="l" t="t" r="r" b="b"/>
              <a:pathLst>
                <a:path w="24270" h="29711" extrusionOk="0">
                  <a:moveTo>
                    <a:pt x="17600" y="1"/>
                  </a:moveTo>
                  <a:cubicBezTo>
                    <a:pt x="15099" y="1"/>
                    <a:pt x="12134" y="159"/>
                    <a:pt x="10191" y="783"/>
                  </a:cubicBezTo>
                  <a:cubicBezTo>
                    <a:pt x="10191" y="783"/>
                    <a:pt x="7523" y="2422"/>
                    <a:pt x="5401" y="3644"/>
                  </a:cubicBezTo>
                  <a:cubicBezTo>
                    <a:pt x="3248" y="4833"/>
                    <a:pt x="1" y="6504"/>
                    <a:pt x="1" y="9848"/>
                  </a:cubicBezTo>
                  <a:cubicBezTo>
                    <a:pt x="1" y="13191"/>
                    <a:pt x="2412" y="26434"/>
                    <a:pt x="2412" y="27816"/>
                  </a:cubicBezTo>
                  <a:cubicBezTo>
                    <a:pt x="2412" y="28999"/>
                    <a:pt x="2482" y="29711"/>
                    <a:pt x="2503" y="29711"/>
                  </a:cubicBezTo>
                  <a:cubicBezTo>
                    <a:pt x="2506" y="29711"/>
                    <a:pt x="2508" y="29690"/>
                    <a:pt x="2508" y="29649"/>
                  </a:cubicBezTo>
                  <a:cubicBezTo>
                    <a:pt x="2508" y="29391"/>
                    <a:pt x="18805" y="24023"/>
                    <a:pt x="18805" y="24023"/>
                  </a:cubicBezTo>
                  <a:cubicBezTo>
                    <a:pt x="18805" y="24023"/>
                    <a:pt x="19834" y="19748"/>
                    <a:pt x="20670" y="17723"/>
                  </a:cubicBezTo>
                  <a:cubicBezTo>
                    <a:pt x="21506" y="15666"/>
                    <a:pt x="20670" y="13930"/>
                    <a:pt x="21602" y="10587"/>
                  </a:cubicBezTo>
                  <a:cubicBezTo>
                    <a:pt x="22534" y="7244"/>
                    <a:pt x="24270" y="5026"/>
                    <a:pt x="23531" y="2519"/>
                  </a:cubicBezTo>
                  <a:cubicBezTo>
                    <a:pt x="22791" y="43"/>
                    <a:pt x="22598" y="108"/>
                    <a:pt x="19930" y="43"/>
                  </a:cubicBezTo>
                  <a:cubicBezTo>
                    <a:pt x="19246" y="19"/>
                    <a:pt x="18450" y="1"/>
                    <a:pt x="17600"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3"/>
            <p:cNvSpPr/>
            <p:nvPr/>
          </p:nvSpPr>
          <p:spPr>
            <a:xfrm>
              <a:off x="3294050" y="1428275"/>
              <a:ext cx="605950" cy="757025"/>
            </a:xfrm>
            <a:custGeom>
              <a:avLst/>
              <a:gdLst/>
              <a:ahLst/>
              <a:cxnLst/>
              <a:rect l="l" t="t" r="r" b="b"/>
              <a:pathLst>
                <a:path w="24238" h="30281" extrusionOk="0">
                  <a:moveTo>
                    <a:pt x="17905" y="546"/>
                  </a:moveTo>
                  <a:cubicBezTo>
                    <a:pt x="18741" y="546"/>
                    <a:pt x="19512" y="546"/>
                    <a:pt x="20187" y="579"/>
                  </a:cubicBezTo>
                  <a:cubicBezTo>
                    <a:pt x="20863" y="611"/>
                    <a:pt x="21377" y="611"/>
                    <a:pt x="21763" y="643"/>
                  </a:cubicBezTo>
                  <a:cubicBezTo>
                    <a:pt x="22052" y="675"/>
                    <a:pt x="22245" y="739"/>
                    <a:pt x="22438" y="804"/>
                  </a:cubicBezTo>
                  <a:cubicBezTo>
                    <a:pt x="22663" y="900"/>
                    <a:pt x="22823" y="1061"/>
                    <a:pt x="22984" y="1382"/>
                  </a:cubicBezTo>
                  <a:cubicBezTo>
                    <a:pt x="23177" y="1704"/>
                    <a:pt x="23338" y="2186"/>
                    <a:pt x="23531" y="2893"/>
                  </a:cubicBezTo>
                  <a:cubicBezTo>
                    <a:pt x="23659" y="3279"/>
                    <a:pt x="23691" y="3664"/>
                    <a:pt x="23691" y="4050"/>
                  </a:cubicBezTo>
                  <a:cubicBezTo>
                    <a:pt x="23691" y="4982"/>
                    <a:pt x="23370" y="5979"/>
                    <a:pt x="22952" y="7072"/>
                  </a:cubicBezTo>
                  <a:cubicBezTo>
                    <a:pt x="22534" y="8165"/>
                    <a:pt x="21988" y="9386"/>
                    <a:pt x="21602" y="10801"/>
                  </a:cubicBezTo>
                  <a:cubicBezTo>
                    <a:pt x="21120" y="12504"/>
                    <a:pt x="21088" y="13790"/>
                    <a:pt x="21088" y="14915"/>
                  </a:cubicBezTo>
                  <a:cubicBezTo>
                    <a:pt x="21088" y="16040"/>
                    <a:pt x="21055" y="16940"/>
                    <a:pt x="20670" y="17904"/>
                  </a:cubicBezTo>
                  <a:cubicBezTo>
                    <a:pt x="20252" y="18933"/>
                    <a:pt x="19802" y="20508"/>
                    <a:pt x="19416" y="21826"/>
                  </a:cubicBezTo>
                  <a:cubicBezTo>
                    <a:pt x="19139" y="22885"/>
                    <a:pt x="18921" y="23766"/>
                    <a:pt x="18840" y="24097"/>
                  </a:cubicBezTo>
                  <a:lnTo>
                    <a:pt x="18840" y="24097"/>
                  </a:lnTo>
                  <a:cubicBezTo>
                    <a:pt x="18051" y="24357"/>
                    <a:pt x="14442" y="25551"/>
                    <a:pt x="10833" y="26744"/>
                  </a:cubicBezTo>
                  <a:cubicBezTo>
                    <a:pt x="8808" y="27451"/>
                    <a:pt x="6751" y="28159"/>
                    <a:pt x="5240" y="28673"/>
                  </a:cubicBezTo>
                  <a:cubicBezTo>
                    <a:pt x="4469" y="28962"/>
                    <a:pt x="3826" y="29187"/>
                    <a:pt x="3376" y="29380"/>
                  </a:cubicBezTo>
                  <a:cubicBezTo>
                    <a:pt x="3229" y="29422"/>
                    <a:pt x="3096" y="29478"/>
                    <a:pt x="2986" y="29520"/>
                  </a:cubicBezTo>
                  <a:lnTo>
                    <a:pt x="2986" y="29520"/>
                  </a:lnTo>
                  <a:cubicBezTo>
                    <a:pt x="2977" y="29197"/>
                    <a:pt x="2958" y="28712"/>
                    <a:pt x="2958" y="28094"/>
                  </a:cubicBezTo>
                  <a:cubicBezTo>
                    <a:pt x="2958" y="27869"/>
                    <a:pt x="2894" y="27516"/>
                    <a:pt x="2830" y="27034"/>
                  </a:cubicBezTo>
                  <a:cubicBezTo>
                    <a:pt x="2605" y="25266"/>
                    <a:pt x="2026" y="21762"/>
                    <a:pt x="1512" y="18322"/>
                  </a:cubicBezTo>
                  <a:cubicBezTo>
                    <a:pt x="997" y="14915"/>
                    <a:pt x="547" y="11540"/>
                    <a:pt x="547" y="10126"/>
                  </a:cubicBezTo>
                  <a:cubicBezTo>
                    <a:pt x="547" y="8550"/>
                    <a:pt x="1287" y="7361"/>
                    <a:pt x="2347" y="6429"/>
                  </a:cubicBezTo>
                  <a:cubicBezTo>
                    <a:pt x="3376" y="5465"/>
                    <a:pt x="4694" y="4757"/>
                    <a:pt x="5787" y="4147"/>
                  </a:cubicBezTo>
                  <a:cubicBezTo>
                    <a:pt x="7908" y="2957"/>
                    <a:pt x="10608" y="1286"/>
                    <a:pt x="10608" y="1286"/>
                  </a:cubicBezTo>
                  <a:lnTo>
                    <a:pt x="10597" y="1270"/>
                  </a:lnTo>
                  <a:lnTo>
                    <a:pt x="10597" y="1270"/>
                  </a:lnTo>
                  <a:cubicBezTo>
                    <a:pt x="12495" y="704"/>
                    <a:pt x="15421" y="546"/>
                    <a:pt x="17905" y="546"/>
                  </a:cubicBezTo>
                  <a:close/>
                  <a:moveTo>
                    <a:pt x="17905" y="0"/>
                  </a:moveTo>
                  <a:cubicBezTo>
                    <a:pt x="15366" y="0"/>
                    <a:pt x="12376" y="161"/>
                    <a:pt x="10383" y="804"/>
                  </a:cubicBezTo>
                  <a:lnTo>
                    <a:pt x="10319" y="804"/>
                  </a:lnTo>
                  <a:cubicBezTo>
                    <a:pt x="10319" y="804"/>
                    <a:pt x="10158" y="932"/>
                    <a:pt x="9869" y="1093"/>
                  </a:cubicBezTo>
                  <a:cubicBezTo>
                    <a:pt x="9001" y="1607"/>
                    <a:pt x="7105" y="2797"/>
                    <a:pt x="5498" y="3697"/>
                  </a:cubicBezTo>
                  <a:cubicBezTo>
                    <a:pt x="4437" y="4275"/>
                    <a:pt x="3087" y="5015"/>
                    <a:pt x="1994" y="6011"/>
                  </a:cubicBezTo>
                  <a:cubicBezTo>
                    <a:pt x="869" y="7040"/>
                    <a:pt x="1" y="8358"/>
                    <a:pt x="1" y="10126"/>
                  </a:cubicBezTo>
                  <a:cubicBezTo>
                    <a:pt x="1" y="10993"/>
                    <a:pt x="162" y="12440"/>
                    <a:pt x="387" y="14176"/>
                  </a:cubicBezTo>
                  <a:cubicBezTo>
                    <a:pt x="708" y="16779"/>
                    <a:pt x="1222" y="19994"/>
                    <a:pt x="1640" y="22726"/>
                  </a:cubicBezTo>
                  <a:cubicBezTo>
                    <a:pt x="1865" y="24076"/>
                    <a:pt x="2058" y="25298"/>
                    <a:pt x="2187" y="26230"/>
                  </a:cubicBezTo>
                  <a:cubicBezTo>
                    <a:pt x="2347" y="27194"/>
                    <a:pt x="2412" y="27869"/>
                    <a:pt x="2412" y="28094"/>
                  </a:cubicBezTo>
                  <a:cubicBezTo>
                    <a:pt x="2412" y="28705"/>
                    <a:pt x="2444" y="29187"/>
                    <a:pt x="2444" y="29509"/>
                  </a:cubicBezTo>
                  <a:cubicBezTo>
                    <a:pt x="2476" y="29669"/>
                    <a:pt x="2476" y="29798"/>
                    <a:pt x="2476" y="29894"/>
                  </a:cubicBezTo>
                  <a:lnTo>
                    <a:pt x="2508" y="30023"/>
                  </a:lnTo>
                  <a:lnTo>
                    <a:pt x="2508" y="30055"/>
                  </a:lnTo>
                  <a:lnTo>
                    <a:pt x="2540" y="30119"/>
                  </a:lnTo>
                  <a:lnTo>
                    <a:pt x="2572" y="30184"/>
                  </a:lnTo>
                  <a:cubicBezTo>
                    <a:pt x="2605" y="30216"/>
                    <a:pt x="2669" y="30248"/>
                    <a:pt x="2765" y="30280"/>
                  </a:cubicBezTo>
                  <a:cubicBezTo>
                    <a:pt x="2862" y="30280"/>
                    <a:pt x="2926" y="30216"/>
                    <a:pt x="2958" y="30184"/>
                  </a:cubicBezTo>
                  <a:cubicBezTo>
                    <a:pt x="2987" y="30155"/>
                    <a:pt x="3016" y="30126"/>
                    <a:pt x="3021" y="30097"/>
                  </a:cubicBezTo>
                  <a:lnTo>
                    <a:pt x="3021" y="30097"/>
                  </a:lnTo>
                  <a:cubicBezTo>
                    <a:pt x="3066" y="30081"/>
                    <a:pt x="3132" y="30056"/>
                    <a:pt x="3215" y="30023"/>
                  </a:cubicBezTo>
                  <a:cubicBezTo>
                    <a:pt x="3762" y="29766"/>
                    <a:pt x="5047" y="29316"/>
                    <a:pt x="6655" y="28769"/>
                  </a:cubicBezTo>
                  <a:cubicBezTo>
                    <a:pt x="9066" y="27901"/>
                    <a:pt x="12184" y="26873"/>
                    <a:pt x="14723" y="26037"/>
                  </a:cubicBezTo>
                  <a:cubicBezTo>
                    <a:pt x="15977" y="25587"/>
                    <a:pt x="17069" y="25233"/>
                    <a:pt x="17873" y="24976"/>
                  </a:cubicBezTo>
                  <a:cubicBezTo>
                    <a:pt x="18677" y="24719"/>
                    <a:pt x="19159" y="24558"/>
                    <a:pt x="19159" y="24558"/>
                  </a:cubicBezTo>
                  <a:cubicBezTo>
                    <a:pt x="19255" y="24526"/>
                    <a:pt x="19320" y="24430"/>
                    <a:pt x="19320" y="24366"/>
                  </a:cubicBezTo>
                  <a:cubicBezTo>
                    <a:pt x="19320" y="24366"/>
                    <a:pt x="19384" y="24076"/>
                    <a:pt x="19512" y="23658"/>
                  </a:cubicBezTo>
                  <a:cubicBezTo>
                    <a:pt x="19834" y="22373"/>
                    <a:pt x="20573" y="19576"/>
                    <a:pt x="21184" y="18097"/>
                  </a:cubicBezTo>
                  <a:cubicBezTo>
                    <a:pt x="21602" y="17004"/>
                    <a:pt x="21602" y="16008"/>
                    <a:pt x="21634" y="14915"/>
                  </a:cubicBezTo>
                  <a:cubicBezTo>
                    <a:pt x="21634" y="13822"/>
                    <a:pt x="21666" y="12569"/>
                    <a:pt x="22116" y="10929"/>
                  </a:cubicBezTo>
                  <a:cubicBezTo>
                    <a:pt x="22502" y="9579"/>
                    <a:pt x="23016" y="8390"/>
                    <a:pt x="23466" y="7265"/>
                  </a:cubicBezTo>
                  <a:cubicBezTo>
                    <a:pt x="23884" y="6172"/>
                    <a:pt x="24238" y="5111"/>
                    <a:pt x="24238" y="4050"/>
                  </a:cubicBezTo>
                  <a:cubicBezTo>
                    <a:pt x="24238" y="3600"/>
                    <a:pt x="24173" y="3182"/>
                    <a:pt x="24045" y="2732"/>
                  </a:cubicBezTo>
                  <a:cubicBezTo>
                    <a:pt x="23852" y="2089"/>
                    <a:pt x="23723" y="1639"/>
                    <a:pt x="23531" y="1254"/>
                  </a:cubicBezTo>
                  <a:cubicBezTo>
                    <a:pt x="23402" y="996"/>
                    <a:pt x="23273" y="771"/>
                    <a:pt x="23080" y="579"/>
                  </a:cubicBezTo>
                  <a:cubicBezTo>
                    <a:pt x="22791" y="321"/>
                    <a:pt x="22405" y="193"/>
                    <a:pt x="21955" y="129"/>
                  </a:cubicBezTo>
                  <a:cubicBezTo>
                    <a:pt x="21505" y="64"/>
                    <a:pt x="20959" y="64"/>
                    <a:pt x="20187" y="32"/>
                  </a:cubicBezTo>
                  <a:cubicBezTo>
                    <a:pt x="19512" y="0"/>
                    <a:pt x="18741" y="0"/>
                    <a:pt x="17905"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3"/>
            <p:cNvSpPr/>
            <p:nvPr/>
          </p:nvSpPr>
          <p:spPr>
            <a:xfrm>
              <a:off x="3471650" y="1404675"/>
              <a:ext cx="296550" cy="281575"/>
            </a:xfrm>
            <a:custGeom>
              <a:avLst/>
              <a:gdLst/>
              <a:ahLst/>
              <a:cxnLst/>
              <a:rect l="l" t="t" r="r" b="b"/>
              <a:pathLst>
                <a:path w="11862" h="11263" extrusionOk="0">
                  <a:moveTo>
                    <a:pt x="3896" y="0"/>
                  </a:moveTo>
                  <a:cubicBezTo>
                    <a:pt x="3088" y="0"/>
                    <a:pt x="2433" y="172"/>
                    <a:pt x="2122" y="526"/>
                  </a:cubicBezTo>
                  <a:cubicBezTo>
                    <a:pt x="2122" y="526"/>
                    <a:pt x="933" y="1169"/>
                    <a:pt x="483" y="4158"/>
                  </a:cubicBezTo>
                  <a:cubicBezTo>
                    <a:pt x="1" y="7116"/>
                    <a:pt x="1" y="11262"/>
                    <a:pt x="1" y="11262"/>
                  </a:cubicBezTo>
                  <a:cubicBezTo>
                    <a:pt x="1" y="11262"/>
                    <a:pt x="5015" y="8498"/>
                    <a:pt x="5755" y="8402"/>
                  </a:cubicBezTo>
                  <a:cubicBezTo>
                    <a:pt x="5770" y="8399"/>
                    <a:pt x="5788" y="8398"/>
                    <a:pt x="5808" y="8398"/>
                  </a:cubicBezTo>
                  <a:cubicBezTo>
                    <a:pt x="6720" y="8398"/>
                    <a:pt x="11862" y="10523"/>
                    <a:pt x="11862" y="10523"/>
                  </a:cubicBezTo>
                  <a:cubicBezTo>
                    <a:pt x="11862" y="10523"/>
                    <a:pt x="11123" y="6280"/>
                    <a:pt x="9998" y="3323"/>
                  </a:cubicBezTo>
                  <a:cubicBezTo>
                    <a:pt x="9206" y="1181"/>
                    <a:pt x="6021" y="0"/>
                    <a:pt x="3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3"/>
            <p:cNvSpPr/>
            <p:nvPr/>
          </p:nvSpPr>
          <p:spPr>
            <a:xfrm>
              <a:off x="3465225" y="1397725"/>
              <a:ext cx="310225" cy="295550"/>
            </a:xfrm>
            <a:custGeom>
              <a:avLst/>
              <a:gdLst/>
              <a:ahLst/>
              <a:cxnLst/>
              <a:rect l="l" t="t" r="r" b="b"/>
              <a:pathLst>
                <a:path w="12409" h="11822" extrusionOk="0">
                  <a:moveTo>
                    <a:pt x="4179" y="547"/>
                  </a:moveTo>
                  <a:cubicBezTo>
                    <a:pt x="5176" y="547"/>
                    <a:pt x="6494" y="836"/>
                    <a:pt x="7587" y="1383"/>
                  </a:cubicBezTo>
                  <a:cubicBezTo>
                    <a:pt x="8712" y="1929"/>
                    <a:pt x="9644" y="2701"/>
                    <a:pt x="9997" y="3697"/>
                  </a:cubicBezTo>
                  <a:cubicBezTo>
                    <a:pt x="10576" y="5144"/>
                    <a:pt x="11026" y="6944"/>
                    <a:pt x="11348" y="8358"/>
                  </a:cubicBezTo>
                  <a:cubicBezTo>
                    <a:pt x="11508" y="9097"/>
                    <a:pt x="11637" y="9708"/>
                    <a:pt x="11733" y="10158"/>
                  </a:cubicBezTo>
                  <a:cubicBezTo>
                    <a:pt x="11745" y="10242"/>
                    <a:pt x="11757" y="10319"/>
                    <a:pt x="11769" y="10389"/>
                  </a:cubicBezTo>
                  <a:lnTo>
                    <a:pt x="11769" y="10389"/>
                  </a:lnTo>
                  <a:cubicBezTo>
                    <a:pt x="11272" y="10182"/>
                    <a:pt x="10420" y="9833"/>
                    <a:pt x="9515" y="9483"/>
                  </a:cubicBezTo>
                  <a:cubicBezTo>
                    <a:pt x="8808" y="9226"/>
                    <a:pt x="8069" y="8969"/>
                    <a:pt x="7458" y="8776"/>
                  </a:cubicBezTo>
                  <a:cubicBezTo>
                    <a:pt x="7169" y="8647"/>
                    <a:pt x="6879" y="8583"/>
                    <a:pt x="6654" y="8519"/>
                  </a:cubicBezTo>
                  <a:cubicBezTo>
                    <a:pt x="6397" y="8455"/>
                    <a:pt x="6204" y="8422"/>
                    <a:pt x="6044" y="8422"/>
                  </a:cubicBezTo>
                  <a:lnTo>
                    <a:pt x="5979" y="8422"/>
                  </a:lnTo>
                  <a:cubicBezTo>
                    <a:pt x="5819" y="8455"/>
                    <a:pt x="5658" y="8487"/>
                    <a:pt x="5433" y="8583"/>
                  </a:cubicBezTo>
                  <a:cubicBezTo>
                    <a:pt x="4694" y="8905"/>
                    <a:pt x="3376" y="9580"/>
                    <a:pt x="2219" y="10190"/>
                  </a:cubicBezTo>
                  <a:cubicBezTo>
                    <a:pt x="1538" y="10560"/>
                    <a:pt x="916" y="10894"/>
                    <a:pt x="531" y="11100"/>
                  </a:cubicBezTo>
                  <a:lnTo>
                    <a:pt x="531" y="11100"/>
                  </a:lnTo>
                  <a:cubicBezTo>
                    <a:pt x="535" y="11029"/>
                    <a:pt x="540" y="10951"/>
                    <a:pt x="547" y="10865"/>
                  </a:cubicBezTo>
                  <a:cubicBezTo>
                    <a:pt x="547" y="9547"/>
                    <a:pt x="643" y="6654"/>
                    <a:pt x="997" y="4469"/>
                  </a:cubicBezTo>
                  <a:cubicBezTo>
                    <a:pt x="1222" y="3022"/>
                    <a:pt x="1608" y="2154"/>
                    <a:pt x="1961" y="1672"/>
                  </a:cubicBezTo>
                  <a:cubicBezTo>
                    <a:pt x="2122" y="1415"/>
                    <a:pt x="2283" y="1254"/>
                    <a:pt x="2379" y="1158"/>
                  </a:cubicBezTo>
                  <a:cubicBezTo>
                    <a:pt x="2411" y="1126"/>
                    <a:pt x="2476" y="1093"/>
                    <a:pt x="2508" y="1061"/>
                  </a:cubicBezTo>
                  <a:lnTo>
                    <a:pt x="2604" y="997"/>
                  </a:lnTo>
                  <a:cubicBezTo>
                    <a:pt x="2701" y="868"/>
                    <a:pt x="2894" y="740"/>
                    <a:pt x="3183" y="676"/>
                  </a:cubicBezTo>
                  <a:cubicBezTo>
                    <a:pt x="3440" y="579"/>
                    <a:pt x="3794" y="547"/>
                    <a:pt x="4179" y="547"/>
                  </a:cubicBezTo>
                  <a:close/>
                  <a:moveTo>
                    <a:pt x="4179" y="1"/>
                  </a:moveTo>
                  <a:cubicBezTo>
                    <a:pt x="3761" y="1"/>
                    <a:pt x="3344" y="65"/>
                    <a:pt x="3022" y="161"/>
                  </a:cubicBezTo>
                  <a:cubicBezTo>
                    <a:pt x="2700" y="249"/>
                    <a:pt x="2431" y="390"/>
                    <a:pt x="2240" y="585"/>
                  </a:cubicBezTo>
                  <a:lnTo>
                    <a:pt x="2240" y="585"/>
                  </a:lnTo>
                  <a:cubicBezTo>
                    <a:pt x="2102" y="664"/>
                    <a:pt x="916" y="1453"/>
                    <a:pt x="451" y="4372"/>
                  </a:cubicBezTo>
                  <a:cubicBezTo>
                    <a:pt x="1" y="7394"/>
                    <a:pt x="1" y="11540"/>
                    <a:pt x="1" y="11540"/>
                  </a:cubicBezTo>
                  <a:cubicBezTo>
                    <a:pt x="1" y="11637"/>
                    <a:pt x="33" y="11733"/>
                    <a:pt x="129" y="11798"/>
                  </a:cubicBezTo>
                  <a:cubicBezTo>
                    <a:pt x="161" y="11814"/>
                    <a:pt x="210" y="11822"/>
                    <a:pt x="258" y="11822"/>
                  </a:cubicBezTo>
                  <a:cubicBezTo>
                    <a:pt x="306" y="11822"/>
                    <a:pt x="354" y="11814"/>
                    <a:pt x="386" y="11798"/>
                  </a:cubicBezTo>
                  <a:cubicBezTo>
                    <a:pt x="386" y="11798"/>
                    <a:pt x="708" y="11605"/>
                    <a:pt x="1190" y="11348"/>
                  </a:cubicBezTo>
                  <a:cubicBezTo>
                    <a:pt x="1897" y="10962"/>
                    <a:pt x="2990" y="10383"/>
                    <a:pt x="3986" y="9869"/>
                  </a:cubicBezTo>
                  <a:cubicBezTo>
                    <a:pt x="4469" y="9612"/>
                    <a:pt x="4951" y="9387"/>
                    <a:pt x="5304" y="9226"/>
                  </a:cubicBezTo>
                  <a:cubicBezTo>
                    <a:pt x="5497" y="9130"/>
                    <a:pt x="5658" y="9065"/>
                    <a:pt x="5787" y="9033"/>
                  </a:cubicBezTo>
                  <a:cubicBezTo>
                    <a:pt x="5915" y="8969"/>
                    <a:pt x="6012" y="8937"/>
                    <a:pt x="6044" y="8937"/>
                  </a:cubicBezTo>
                  <a:cubicBezTo>
                    <a:pt x="6108" y="8937"/>
                    <a:pt x="6301" y="8969"/>
                    <a:pt x="6494" y="9033"/>
                  </a:cubicBezTo>
                  <a:cubicBezTo>
                    <a:pt x="7265" y="9226"/>
                    <a:pt x="8680" y="9740"/>
                    <a:pt x="9837" y="10190"/>
                  </a:cubicBezTo>
                  <a:cubicBezTo>
                    <a:pt x="10447" y="10415"/>
                    <a:pt x="10994" y="10640"/>
                    <a:pt x="11380" y="10801"/>
                  </a:cubicBezTo>
                  <a:cubicBezTo>
                    <a:pt x="11765" y="10962"/>
                    <a:pt x="12023" y="11058"/>
                    <a:pt x="12023" y="11058"/>
                  </a:cubicBezTo>
                  <a:cubicBezTo>
                    <a:pt x="12063" y="11072"/>
                    <a:pt x="12102" y="11079"/>
                    <a:pt x="12140" y="11079"/>
                  </a:cubicBezTo>
                  <a:cubicBezTo>
                    <a:pt x="12193" y="11079"/>
                    <a:pt x="12242" y="11064"/>
                    <a:pt x="12280" y="11026"/>
                  </a:cubicBezTo>
                  <a:cubicBezTo>
                    <a:pt x="12344" y="10962"/>
                    <a:pt x="12408" y="10865"/>
                    <a:pt x="12376" y="10769"/>
                  </a:cubicBezTo>
                  <a:cubicBezTo>
                    <a:pt x="12376" y="10769"/>
                    <a:pt x="11637" y="6494"/>
                    <a:pt x="10512" y="3504"/>
                  </a:cubicBezTo>
                  <a:cubicBezTo>
                    <a:pt x="10062" y="2347"/>
                    <a:pt x="9033" y="1479"/>
                    <a:pt x="7844" y="901"/>
                  </a:cubicBezTo>
                  <a:cubicBezTo>
                    <a:pt x="6622" y="322"/>
                    <a:pt x="5272" y="1"/>
                    <a:pt x="4179"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3"/>
            <p:cNvSpPr/>
            <p:nvPr/>
          </p:nvSpPr>
          <p:spPr>
            <a:xfrm>
              <a:off x="3502200" y="1399325"/>
              <a:ext cx="156725" cy="307825"/>
            </a:xfrm>
            <a:custGeom>
              <a:avLst/>
              <a:gdLst/>
              <a:ahLst/>
              <a:cxnLst/>
              <a:rect l="l" t="t" r="r" b="b"/>
              <a:pathLst>
                <a:path w="6269" h="12313" extrusionOk="0">
                  <a:moveTo>
                    <a:pt x="0" y="1"/>
                  </a:moveTo>
                  <a:cubicBezTo>
                    <a:pt x="0" y="1"/>
                    <a:pt x="32" y="129"/>
                    <a:pt x="64" y="322"/>
                  </a:cubicBezTo>
                  <a:cubicBezTo>
                    <a:pt x="450" y="1576"/>
                    <a:pt x="1768" y="6205"/>
                    <a:pt x="2572" y="8519"/>
                  </a:cubicBezTo>
                  <a:cubicBezTo>
                    <a:pt x="3504" y="11219"/>
                    <a:pt x="4886" y="12312"/>
                    <a:pt x="4886" y="12312"/>
                  </a:cubicBezTo>
                  <a:lnTo>
                    <a:pt x="6268" y="6783"/>
                  </a:lnTo>
                  <a:cubicBezTo>
                    <a:pt x="6268" y="6783"/>
                    <a:pt x="836" y="147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3"/>
            <p:cNvSpPr/>
            <p:nvPr/>
          </p:nvSpPr>
          <p:spPr>
            <a:xfrm>
              <a:off x="3494150" y="1392900"/>
              <a:ext cx="172000" cy="321200"/>
            </a:xfrm>
            <a:custGeom>
              <a:avLst/>
              <a:gdLst/>
              <a:ahLst/>
              <a:cxnLst/>
              <a:rect l="l" t="t" r="r" b="b"/>
              <a:pathLst>
                <a:path w="6880" h="12848" extrusionOk="0">
                  <a:moveTo>
                    <a:pt x="957" y="1566"/>
                  </a:moveTo>
                  <a:cubicBezTo>
                    <a:pt x="1108" y="1743"/>
                    <a:pt x="1272" y="1929"/>
                    <a:pt x="1447" y="2122"/>
                  </a:cubicBezTo>
                  <a:cubicBezTo>
                    <a:pt x="3115" y="3988"/>
                    <a:pt x="5702" y="6499"/>
                    <a:pt x="6302" y="7100"/>
                  </a:cubicBezTo>
                  <a:lnTo>
                    <a:pt x="6302" y="7100"/>
                  </a:lnTo>
                  <a:lnTo>
                    <a:pt x="5062" y="12062"/>
                  </a:lnTo>
                  <a:lnTo>
                    <a:pt x="5062" y="12062"/>
                  </a:lnTo>
                  <a:cubicBezTo>
                    <a:pt x="4616" y="11571"/>
                    <a:pt x="3788" y="10505"/>
                    <a:pt x="3151" y="8712"/>
                  </a:cubicBezTo>
                  <a:cubicBezTo>
                    <a:pt x="2501" y="6840"/>
                    <a:pt x="1515" y="3456"/>
                    <a:pt x="957" y="1566"/>
                  </a:cubicBezTo>
                  <a:close/>
                  <a:moveTo>
                    <a:pt x="328" y="1"/>
                  </a:moveTo>
                  <a:cubicBezTo>
                    <a:pt x="283" y="1"/>
                    <a:pt x="236" y="11"/>
                    <a:pt x="194" y="33"/>
                  </a:cubicBezTo>
                  <a:cubicBezTo>
                    <a:pt x="65" y="65"/>
                    <a:pt x="1" y="194"/>
                    <a:pt x="65" y="354"/>
                  </a:cubicBezTo>
                  <a:cubicBezTo>
                    <a:pt x="65" y="354"/>
                    <a:pt x="68" y="364"/>
                    <a:pt x="73" y="382"/>
                  </a:cubicBezTo>
                  <a:lnTo>
                    <a:pt x="73" y="382"/>
                  </a:lnTo>
                  <a:lnTo>
                    <a:pt x="65" y="386"/>
                  </a:lnTo>
                  <a:cubicBezTo>
                    <a:pt x="71" y="395"/>
                    <a:pt x="76" y="404"/>
                    <a:pt x="82" y="413"/>
                  </a:cubicBezTo>
                  <a:lnTo>
                    <a:pt x="82" y="413"/>
                  </a:lnTo>
                  <a:cubicBezTo>
                    <a:pt x="94" y="461"/>
                    <a:pt x="112" y="538"/>
                    <a:pt x="129" y="644"/>
                  </a:cubicBezTo>
                  <a:cubicBezTo>
                    <a:pt x="515" y="1897"/>
                    <a:pt x="1833" y="6558"/>
                    <a:pt x="2637" y="8873"/>
                  </a:cubicBezTo>
                  <a:cubicBezTo>
                    <a:pt x="3601" y="11605"/>
                    <a:pt x="5015" y="12762"/>
                    <a:pt x="5047" y="12794"/>
                  </a:cubicBezTo>
                  <a:cubicBezTo>
                    <a:pt x="5085" y="12832"/>
                    <a:pt x="5134" y="12847"/>
                    <a:pt x="5187" y="12847"/>
                  </a:cubicBezTo>
                  <a:cubicBezTo>
                    <a:pt x="5225" y="12847"/>
                    <a:pt x="5265" y="12840"/>
                    <a:pt x="5305" y="12826"/>
                  </a:cubicBezTo>
                  <a:cubicBezTo>
                    <a:pt x="5401" y="12794"/>
                    <a:pt x="5465" y="12730"/>
                    <a:pt x="5465" y="12633"/>
                  </a:cubicBezTo>
                  <a:lnTo>
                    <a:pt x="6880" y="7105"/>
                  </a:lnTo>
                  <a:cubicBezTo>
                    <a:pt x="6880" y="7008"/>
                    <a:pt x="6848" y="6912"/>
                    <a:pt x="6783" y="6847"/>
                  </a:cubicBezTo>
                  <a:cubicBezTo>
                    <a:pt x="6783" y="6847"/>
                    <a:pt x="6462" y="6494"/>
                    <a:pt x="5915" y="5980"/>
                  </a:cubicBezTo>
                  <a:cubicBezTo>
                    <a:pt x="5144" y="5208"/>
                    <a:pt x="3955" y="4019"/>
                    <a:pt x="2862" y="2862"/>
                  </a:cubicBezTo>
                  <a:cubicBezTo>
                    <a:pt x="2315" y="2315"/>
                    <a:pt x="1801" y="1736"/>
                    <a:pt x="1415" y="1254"/>
                  </a:cubicBezTo>
                  <a:cubicBezTo>
                    <a:pt x="997" y="772"/>
                    <a:pt x="676" y="386"/>
                    <a:pt x="547" y="129"/>
                  </a:cubicBezTo>
                  <a:cubicBezTo>
                    <a:pt x="504" y="44"/>
                    <a:pt x="419" y="1"/>
                    <a:pt x="328"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3"/>
            <p:cNvSpPr/>
            <p:nvPr/>
          </p:nvSpPr>
          <p:spPr>
            <a:xfrm>
              <a:off x="3432275" y="1102075"/>
              <a:ext cx="359250" cy="500225"/>
            </a:xfrm>
            <a:custGeom>
              <a:avLst/>
              <a:gdLst/>
              <a:ahLst/>
              <a:cxnLst/>
              <a:rect l="l" t="t" r="r" b="b"/>
              <a:pathLst>
                <a:path w="14370" h="20009" extrusionOk="0">
                  <a:moveTo>
                    <a:pt x="7203" y="0"/>
                  </a:moveTo>
                  <a:cubicBezTo>
                    <a:pt x="5995" y="0"/>
                    <a:pt x="2837" y="474"/>
                    <a:pt x="1576" y="5237"/>
                  </a:cubicBezTo>
                  <a:cubicBezTo>
                    <a:pt x="1" y="11151"/>
                    <a:pt x="5112" y="16262"/>
                    <a:pt x="6590" y="18191"/>
                  </a:cubicBezTo>
                  <a:cubicBezTo>
                    <a:pt x="7446" y="19326"/>
                    <a:pt x="8517" y="20008"/>
                    <a:pt x="9504" y="20008"/>
                  </a:cubicBezTo>
                  <a:cubicBezTo>
                    <a:pt x="10223" y="20008"/>
                    <a:pt x="10897" y="19647"/>
                    <a:pt x="11412" y="18834"/>
                  </a:cubicBezTo>
                  <a:cubicBezTo>
                    <a:pt x="13244" y="15877"/>
                    <a:pt x="13791" y="14398"/>
                    <a:pt x="14080" y="10509"/>
                  </a:cubicBezTo>
                  <a:cubicBezTo>
                    <a:pt x="14369" y="6619"/>
                    <a:pt x="13887" y="4015"/>
                    <a:pt x="12151" y="1990"/>
                  </a:cubicBezTo>
                  <a:cubicBezTo>
                    <a:pt x="10489" y="86"/>
                    <a:pt x="8002" y="29"/>
                    <a:pt x="7711" y="29"/>
                  </a:cubicBezTo>
                  <a:cubicBezTo>
                    <a:pt x="7693" y="29"/>
                    <a:pt x="7683" y="29"/>
                    <a:pt x="7683" y="29"/>
                  </a:cubicBezTo>
                  <a:cubicBezTo>
                    <a:pt x="7683" y="29"/>
                    <a:pt x="7503" y="0"/>
                    <a:pt x="7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3"/>
            <p:cNvSpPr/>
            <p:nvPr/>
          </p:nvSpPr>
          <p:spPr>
            <a:xfrm>
              <a:off x="3457200" y="1095575"/>
              <a:ext cx="335925" cy="513525"/>
            </a:xfrm>
            <a:custGeom>
              <a:avLst/>
              <a:gdLst/>
              <a:ahLst/>
              <a:cxnLst/>
              <a:rect l="l" t="t" r="r" b="b"/>
              <a:pathLst>
                <a:path w="13437" h="20541" extrusionOk="0">
                  <a:moveTo>
                    <a:pt x="6558" y="547"/>
                  </a:moveTo>
                  <a:lnTo>
                    <a:pt x="6622" y="579"/>
                  </a:lnTo>
                  <a:lnTo>
                    <a:pt x="6750" y="579"/>
                  </a:lnTo>
                  <a:cubicBezTo>
                    <a:pt x="6911" y="579"/>
                    <a:pt x="7586" y="579"/>
                    <a:pt x="8422" y="836"/>
                  </a:cubicBezTo>
                  <a:cubicBezTo>
                    <a:pt x="9226" y="1061"/>
                    <a:pt x="10158" y="1543"/>
                    <a:pt x="10929" y="2411"/>
                  </a:cubicBezTo>
                  <a:cubicBezTo>
                    <a:pt x="12344" y="4050"/>
                    <a:pt x="12890" y="6011"/>
                    <a:pt x="12890" y="8840"/>
                  </a:cubicBezTo>
                  <a:cubicBezTo>
                    <a:pt x="12890" y="9419"/>
                    <a:pt x="12858" y="10061"/>
                    <a:pt x="12826" y="10736"/>
                  </a:cubicBezTo>
                  <a:cubicBezTo>
                    <a:pt x="12665" y="12697"/>
                    <a:pt x="12472" y="14015"/>
                    <a:pt x="12086" y="15205"/>
                  </a:cubicBezTo>
                  <a:cubicBezTo>
                    <a:pt x="11669" y="16394"/>
                    <a:pt x="11090" y="17487"/>
                    <a:pt x="10158" y="18965"/>
                  </a:cubicBezTo>
                  <a:cubicBezTo>
                    <a:pt x="9708" y="19705"/>
                    <a:pt x="9129" y="19994"/>
                    <a:pt x="8518" y="19994"/>
                  </a:cubicBezTo>
                  <a:cubicBezTo>
                    <a:pt x="7650" y="19994"/>
                    <a:pt x="6622" y="19383"/>
                    <a:pt x="5786" y="18290"/>
                  </a:cubicBezTo>
                  <a:cubicBezTo>
                    <a:pt x="5143" y="17423"/>
                    <a:pt x="3825" y="16008"/>
                    <a:pt x="2668" y="14176"/>
                  </a:cubicBezTo>
                  <a:cubicBezTo>
                    <a:pt x="1543" y="12376"/>
                    <a:pt x="547" y="1015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0" y="7779"/>
                  </a:cubicBezTo>
                  <a:cubicBezTo>
                    <a:pt x="0" y="10319"/>
                    <a:pt x="1061" y="12601"/>
                    <a:pt x="2218" y="14465"/>
                  </a:cubicBezTo>
                  <a:cubicBezTo>
                    <a:pt x="3407" y="16330"/>
                    <a:pt x="4757" y="17776"/>
                    <a:pt x="5368" y="18612"/>
                  </a:cubicBezTo>
                  <a:cubicBezTo>
                    <a:pt x="6268" y="19801"/>
                    <a:pt x="7393" y="20541"/>
                    <a:pt x="8518" y="20541"/>
                  </a:cubicBezTo>
                  <a:cubicBezTo>
                    <a:pt x="9322" y="20541"/>
                    <a:pt x="10093" y="20123"/>
                    <a:pt x="10640" y="19255"/>
                  </a:cubicBezTo>
                  <a:cubicBezTo>
                    <a:pt x="11572" y="17744"/>
                    <a:pt x="12183" y="16619"/>
                    <a:pt x="12601" y="15365"/>
                  </a:cubicBezTo>
                  <a:cubicBezTo>
                    <a:pt x="12986" y="14112"/>
                    <a:pt x="13211" y="12729"/>
                    <a:pt x="13340" y="10801"/>
                  </a:cubicBezTo>
                  <a:cubicBezTo>
                    <a:pt x="13404" y="10094"/>
                    <a:pt x="13436" y="9451"/>
                    <a:pt x="13436" y="8840"/>
                  </a:cubicBezTo>
                  <a:cubicBezTo>
                    <a:pt x="13436" y="5947"/>
                    <a:pt x="12858" y="3825"/>
                    <a:pt x="11347" y="2090"/>
                  </a:cubicBezTo>
                  <a:cubicBezTo>
                    <a:pt x="10479" y="1093"/>
                    <a:pt x="9451" y="579"/>
                    <a:pt x="8551" y="322"/>
                  </a:cubicBezTo>
                  <a:cubicBezTo>
                    <a:pt x="7683" y="64"/>
                    <a:pt x="6975" y="32"/>
                    <a:pt x="6750" y="32"/>
                  </a:cubicBezTo>
                  <a:cubicBezTo>
                    <a:pt x="6718" y="32"/>
                    <a:pt x="6525" y="0"/>
                    <a:pt x="6204"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3"/>
            <p:cNvSpPr/>
            <p:nvPr/>
          </p:nvSpPr>
          <p:spPr>
            <a:xfrm>
              <a:off x="3459600" y="1102075"/>
              <a:ext cx="323875" cy="276500"/>
            </a:xfrm>
            <a:custGeom>
              <a:avLst/>
              <a:gdLst/>
              <a:ahLst/>
              <a:cxnLst/>
              <a:rect l="l" t="t" r="r" b="b"/>
              <a:pathLst>
                <a:path w="12955" h="11060" extrusionOk="0">
                  <a:moveTo>
                    <a:pt x="6110" y="0"/>
                  </a:moveTo>
                  <a:cubicBezTo>
                    <a:pt x="4902" y="0"/>
                    <a:pt x="1744" y="474"/>
                    <a:pt x="483" y="5237"/>
                  </a:cubicBezTo>
                  <a:cubicBezTo>
                    <a:pt x="1" y="7037"/>
                    <a:pt x="161" y="8741"/>
                    <a:pt x="611" y="10348"/>
                  </a:cubicBezTo>
                  <a:cubicBezTo>
                    <a:pt x="772" y="9898"/>
                    <a:pt x="1029" y="9576"/>
                    <a:pt x="1415" y="9576"/>
                  </a:cubicBezTo>
                  <a:cubicBezTo>
                    <a:pt x="2507" y="9576"/>
                    <a:pt x="2599" y="11059"/>
                    <a:pt x="2956" y="11059"/>
                  </a:cubicBezTo>
                  <a:cubicBezTo>
                    <a:pt x="2967" y="11059"/>
                    <a:pt x="2979" y="11058"/>
                    <a:pt x="2990" y="11055"/>
                  </a:cubicBezTo>
                  <a:cubicBezTo>
                    <a:pt x="3344" y="10959"/>
                    <a:pt x="4854" y="9673"/>
                    <a:pt x="4565" y="8483"/>
                  </a:cubicBezTo>
                  <a:cubicBezTo>
                    <a:pt x="4276" y="7262"/>
                    <a:pt x="4661" y="6716"/>
                    <a:pt x="6590" y="6716"/>
                  </a:cubicBezTo>
                  <a:cubicBezTo>
                    <a:pt x="8348" y="6716"/>
                    <a:pt x="8892" y="7387"/>
                    <a:pt x="9449" y="7387"/>
                  </a:cubicBezTo>
                  <a:cubicBezTo>
                    <a:pt x="9513" y="7387"/>
                    <a:pt x="9577" y="7378"/>
                    <a:pt x="9644" y="7358"/>
                  </a:cubicBezTo>
                  <a:cubicBezTo>
                    <a:pt x="10319" y="7166"/>
                    <a:pt x="10769" y="5880"/>
                    <a:pt x="11412" y="5880"/>
                  </a:cubicBezTo>
                  <a:cubicBezTo>
                    <a:pt x="11830" y="5880"/>
                    <a:pt x="12376" y="6041"/>
                    <a:pt x="12955" y="6587"/>
                  </a:cubicBezTo>
                  <a:cubicBezTo>
                    <a:pt x="12730" y="4723"/>
                    <a:pt x="12119" y="3244"/>
                    <a:pt x="11058" y="1990"/>
                  </a:cubicBezTo>
                  <a:cubicBezTo>
                    <a:pt x="9396" y="86"/>
                    <a:pt x="6909" y="29"/>
                    <a:pt x="6618" y="29"/>
                  </a:cubicBezTo>
                  <a:cubicBezTo>
                    <a:pt x="6600" y="29"/>
                    <a:pt x="6590" y="29"/>
                    <a:pt x="6590" y="29"/>
                  </a:cubicBezTo>
                  <a:cubicBezTo>
                    <a:pt x="6590" y="29"/>
                    <a:pt x="6410" y="0"/>
                    <a:pt x="6110"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3"/>
            <p:cNvSpPr/>
            <p:nvPr/>
          </p:nvSpPr>
          <p:spPr>
            <a:xfrm>
              <a:off x="3457200" y="1095575"/>
              <a:ext cx="333525" cy="290125"/>
            </a:xfrm>
            <a:custGeom>
              <a:avLst/>
              <a:gdLst/>
              <a:ahLst/>
              <a:cxnLst/>
              <a:rect l="l" t="t" r="r" b="b"/>
              <a:pathLst>
                <a:path w="13341" h="11605" extrusionOk="0">
                  <a:moveTo>
                    <a:pt x="6558" y="547"/>
                  </a:moveTo>
                  <a:lnTo>
                    <a:pt x="6622" y="579"/>
                  </a:lnTo>
                  <a:lnTo>
                    <a:pt x="6750" y="579"/>
                  </a:lnTo>
                  <a:cubicBezTo>
                    <a:pt x="6911" y="579"/>
                    <a:pt x="7586" y="579"/>
                    <a:pt x="8422" y="836"/>
                  </a:cubicBezTo>
                  <a:cubicBezTo>
                    <a:pt x="9226" y="1061"/>
                    <a:pt x="10158" y="1543"/>
                    <a:pt x="10929" y="2411"/>
                  </a:cubicBezTo>
                  <a:cubicBezTo>
                    <a:pt x="11859" y="3482"/>
                    <a:pt x="12419" y="4701"/>
                    <a:pt x="12694" y="6220"/>
                  </a:cubicBezTo>
                  <a:lnTo>
                    <a:pt x="12694" y="6220"/>
                  </a:lnTo>
                  <a:cubicBezTo>
                    <a:pt x="12264" y="5962"/>
                    <a:pt x="11846" y="5883"/>
                    <a:pt x="11508" y="5883"/>
                  </a:cubicBezTo>
                  <a:cubicBezTo>
                    <a:pt x="11251" y="5883"/>
                    <a:pt x="11058" y="6011"/>
                    <a:pt x="10865" y="6140"/>
                  </a:cubicBezTo>
                  <a:cubicBezTo>
                    <a:pt x="10640" y="6365"/>
                    <a:pt x="10415" y="6654"/>
                    <a:pt x="10222" y="6911"/>
                  </a:cubicBezTo>
                  <a:cubicBezTo>
                    <a:pt x="10029" y="7136"/>
                    <a:pt x="9804" y="7329"/>
                    <a:pt x="9676" y="7361"/>
                  </a:cubicBezTo>
                  <a:lnTo>
                    <a:pt x="9547" y="7393"/>
                  </a:lnTo>
                  <a:cubicBezTo>
                    <a:pt x="9483" y="7393"/>
                    <a:pt x="9354" y="7361"/>
                    <a:pt x="9226" y="7297"/>
                  </a:cubicBezTo>
                  <a:cubicBezTo>
                    <a:pt x="8792" y="7111"/>
                    <a:pt x="8120" y="6717"/>
                    <a:pt x="6836" y="6717"/>
                  </a:cubicBezTo>
                  <a:cubicBezTo>
                    <a:pt x="6787" y="6717"/>
                    <a:pt x="6737" y="6717"/>
                    <a:pt x="6686" y="6718"/>
                  </a:cubicBezTo>
                  <a:cubicBezTo>
                    <a:pt x="5883" y="6718"/>
                    <a:pt x="5304" y="6783"/>
                    <a:pt x="4918" y="7008"/>
                  </a:cubicBezTo>
                  <a:cubicBezTo>
                    <a:pt x="4693" y="7136"/>
                    <a:pt x="4532" y="7297"/>
                    <a:pt x="4436" y="7490"/>
                  </a:cubicBezTo>
                  <a:cubicBezTo>
                    <a:pt x="4340" y="7683"/>
                    <a:pt x="4307" y="7908"/>
                    <a:pt x="4307" y="8133"/>
                  </a:cubicBezTo>
                  <a:cubicBezTo>
                    <a:pt x="4307" y="8326"/>
                    <a:pt x="4340" y="8551"/>
                    <a:pt x="4404" y="8808"/>
                  </a:cubicBezTo>
                  <a:lnTo>
                    <a:pt x="4405" y="8808"/>
                  </a:lnTo>
                  <a:lnTo>
                    <a:pt x="4405" y="8808"/>
                  </a:lnTo>
                  <a:cubicBezTo>
                    <a:pt x="4411" y="8893"/>
                    <a:pt x="4436" y="8976"/>
                    <a:pt x="4436" y="9033"/>
                  </a:cubicBezTo>
                  <a:cubicBezTo>
                    <a:pt x="4436" y="9483"/>
                    <a:pt x="4147" y="9997"/>
                    <a:pt x="3825" y="10383"/>
                  </a:cubicBezTo>
                  <a:cubicBezTo>
                    <a:pt x="3632" y="10576"/>
                    <a:pt x="3472" y="10769"/>
                    <a:pt x="3311" y="10865"/>
                  </a:cubicBezTo>
                  <a:cubicBezTo>
                    <a:pt x="3247" y="10929"/>
                    <a:pt x="3150" y="10994"/>
                    <a:pt x="3118" y="11026"/>
                  </a:cubicBezTo>
                  <a:lnTo>
                    <a:pt x="3098" y="11036"/>
                  </a:lnTo>
                  <a:lnTo>
                    <a:pt x="3098" y="11036"/>
                  </a:lnTo>
                  <a:cubicBezTo>
                    <a:pt x="3071" y="10986"/>
                    <a:pt x="3021" y="10908"/>
                    <a:pt x="2957" y="10801"/>
                  </a:cubicBezTo>
                  <a:cubicBezTo>
                    <a:pt x="2861" y="10608"/>
                    <a:pt x="2732" y="10286"/>
                    <a:pt x="2507" y="10029"/>
                  </a:cubicBezTo>
                  <a:cubicBezTo>
                    <a:pt x="2282" y="9804"/>
                    <a:pt x="1961" y="9579"/>
                    <a:pt x="1511" y="9579"/>
                  </a:cubicBezTo>
                  <a:cubicBezTo>
                    <a:pt x="1222" y="9579"/>
                    <a:pt x="997" y="9708"/>
                    <a:pt x="836" y="9869"/>
                  </a:cubicBezTo>
                  <a:cubicBezTo>
                    <a:pt x="825" y="9881"/>
                    <a:pt x="815" y="9894"/>
                    <a:pt x="804" y="9907"/>
                  </a:cubicBezTo>
                  <a:lnTo>
                    <a:pt x="804" y="9907"/>
                  </a:lnTo>
                  <a:cubicBezTo>
                    <a:pt x="642" y="9218"/>
                    <a:pt x="547" y="849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32" y="7779"/>
                  </a:cubicBezTo>
                  <a:cubicBezTo>
                    <a:pt x="0" y="8776"/>
                    <a:pt x="193" y="9740"/>
                    <a:pt x="450" y="10672"/>
                  </a:cubicBezTo>
                  <a:cubicBezTo>
                    <a:pt x="482" y="10769"/>
                    <a:pt x="579" y="10865"/>
                    <a:pt x="707" y="10865"/>
                  </a:cubicBezTo>
                  <a:cubicBezTo>
                    <a:pt x="804" y="10865"/>
                    <a:pt x="900" y="10801"/>
                    <a:pt x="964" y="10704"/>
                  </a:cubicBezTo>
                  <a:cubicBezTo>
                    <a:pt x="1029" y="10511"/>
                    <a:pt x="1125" y="10351"/>
                    <a:pt x="1222" y="10254"/>
                  </a:cubicBezTo>
                  <a:cubicBezTo>
                    <a:pt x="1318" y="10158"/>
                    <a:pt x="1382" y="10126"/>
                    <a:pt x="1511" y="10126"/>
                  </a:cubicBezTo>
                  <a:cubicBezTo>
                    <a:pt x="1704" y="10126"/>
                    <a:pt x="1864" y="10190"/>
                    <a:pt x="1993" y="10286"/>
                  </a:cubicBezTo>
                  <a:cubicBezTo>
                    <a:pt x="2186" y="10447"/>
                    <a:pt x="2347" y="10704"/>
                    <a:pt x="2443" y="10961"/>
                  </a:cubicBezTo>
                  <a:cubicBezTo>
                    <a:pt x="2507" y="11122"/>
                    <a:pt x="2572" y="11219"/>
                    <a:pt x="2636" y="11347"/>
                  </a:cubicBezTo>
                  <a:cubicBezTo>
                    <a:pt x="2700" y="11379"/>
                    <a:pt x="2732" y="11444"/>
                    <a:pt x="2797" y="11508"/>
                  </a:cubicBezTo>
                  <a:cubicBezTo>
                    <a:pt x="2861" y="11540"/>
                    <a:pt x="2957" y="11604"/>
                    <a:pt x="3054" y="11604"/>
                  </a:cubicBezTo>
                  <a:lnTo>
                    <a:pt x="3150" y="11572"/>
                  </a:lnTo>
                  <a:cubicBezTo>
                    <a:pt x="3247" y="11572"/>
                    <a:pt x="3311" y="11540"/>
                    <a:pt x="3375" y="11476"/>
                  </a:cubicBezTo>
                  <a:cubicBezTo>
                    <a:pt x="3665" y="11315"/>
                    <a:pt x="4018" y="10994"/>
                    <a:pt x="4372" y="10576"/>
                  </a:cubicBezTo>
                  <a:cubicBezTo>
                    <a:pt x="4693" y="10126"/>
                    <a:pt x="4950" y="9611"/>
                    <a:pt x="4950" y="9033"/>
                  </a:cubicBezTo>
                  <a:cubicBezTo>
                    <a:pt x="4950" y="8904"/>
                    <a:pt x="4950" y="8808"/>
                    <a:pt x="4918" y="8679"/>
                  </a:cubicBezTo>
                  <a:cubicBezTo>
                    <a:pt x="4854" y="8454"/>
                    <a:pt x="4854" y="8261"/>
                    <a:pt x="4854" y="8133"/>
                  </a:cubicBezTo>
                  <a:cubicBezTo>
                    <a:pt x="4854" y="7940"/>
                    <a:pt x="4886" y="7843"/>
                    <a:pt x="4918" y="7747"/>
                  </a:cubicBezTo>
                  <a:cubicBezTo>
                    <a:pt x="4983" y="7586"/>
                    <a:pt x="5111" y="7490"/>
                    <a:pt x="5400" y="7393"/>
                  </a:cubicBezTo>
                  <a:cubicBezTo>
                    <a:pt x="5690" y="7297"/>
                    <a:pt x="6108" y="7233"/>
                    <a:pt x="6686" y="7233"/>
                  </a:cubicBezTo>
                  <a:cubicBezTo>
                    <a:pt x="7522" y="7233"/>
                    <a:pt x="8068" y="7393"/>
                    <a:pt x="8486" y="7554"/>
                  </a:cubicBezTo>
                  <a:cubicBezTo>
                    <a:pt x="8679" y="7651"/>
                    <a:pt x="8840" y="7715"/>
                    <a:pt x="9033" y="7779"/>
                  </a:cubicBezTo>
                  <a:cubicBezTo>
                    <a:pt x="9193" y="7843"/>
                    <a:pt x="9354" y="7908"/>
                    <a:pt x="9547" y="7908"/>
                  </a:cubicBezTo>
                  <a:cubicBezTo>
                    <a:pt x="9643" y="7908"/>
                    <a:pt x="9740" y="7908"/>
                    <a:pt x="9836" y="7876"/>
                  </a:cubicBezTo>
                  <a:cubicBezTo>
                    <a:pt x="10061" y="7811"/>
                    <a:pt x="10254" y="7651"/>
                    <a:pt x="10415" y="7490"/>
                  </a:cubicBezTo>
                  <a:cubicBezTo>
                    <a:pt x="10640" y="7265"/>
                    <a:pt x="10833" y="6943"/>
                    <a:pt x="11026" y="6751"/>
                  </a:cubicBezTo>
                  <a:cubicBezTo>
                    <a:pt x="11122" y="6622"/>
                    <a:pt x="11219" y="6526"/>
                    <a:pt x="11315" y="6493"/>
                  </a:cubicBezTo>
                  <a:cubicBezTo>
                    <a:pt x="11411" y="6429"/>
                    <a:pt x="11444" y="6397"/>
                    <a:pt x="11508" y="6397"/>
                  </a:cubicBezTo>
                  <a:cubicBezTo>
                    <a:pt x="11861" y="6397"/>
                    <a:pt x="12344" y="6526"/>
                    <a:pt x="12858" y="7040"/>
                  </a:cubicBezTo>
                  <a:cubicBezTo>
                    <a:pt x="12917" y="7080"/>
                    <a:pt x="12977" y="7107"/>
                    <a:pt x="13044" y="7107"/>
                  </a:cubicBezTo>
                  <a:cubicBezTo>
                    <a:pt x="13086" y="7107"/>
                    <a:pt x="13130" y="7097"/>
                    <a:pt x="13179" y="7072"/>
                  </a:cubicBezTo>
                  <a:cubicBezTo>
                    <a:pt x="13276" y="7040"/>
                    <a:pt x="13340" y="6911"/>
                    <a:pt x="13308" y="6815"/>
                  </a:cubicBezTo>
                  <a:cubicBezTo>
                    <a:pt x="13083" y="4918"/>
                    <a:pt x="12472" y="3375"/>
                    <a:pt x="11347" y="2090"/>
                  </a:cubicBezTo>
                  <a:cubicBezTo>
                    <a:pt x="10479" y="1093"/>
                    <a:pt x="9451" y="579"/>
                    <a:pt x="8551" y="322"/>
                  </a:cubicBezTo>
                  <a:cubicBezTo>
                    <a:pt x="7683" y="64"/>
                    <a:pt x="6975" y="32"/>
                    <a:pt x="6750" y="32"/>
                  </a:cubicBezTo>
                  <a:cubicBezTo>
                    <a:pt x="6718" y="32"/>
                    <a:pt x="6525" y="0"/>
                    <a:pt x="6204"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3"/>
            <p:cNvSpPr/>
            <p:nvPr/>
          </p:nvSpPr>
          <p:spPr>
            <a:xfrm>
              <a:off x="3464200" y="1340575"/>
              <a:ext cx="70150" cy="105400"/>
            </a:xfrm>
            <a:custGeom>
              <a:avLst/>
              <a:gdLst/>
              <a:ahLst/>
              <a:cxnLst/>
              <a:rect l="l" t="t" r="r" b="b"/>
              <a:pathLst>
                <a:path w="2806" h="4216" extrusionOk="0">
                  <a:moveTo>
                    <a:pt x="941" y="1"/>
                  </a:moveTo>
                  <a:cubicBezTo>
                    <a:pt x="298" y="1"/>
                    <a:pt x="0" y="616"/>
                    <a:pt x="395" y="1997"/>
                  </a:cubicBezTo>
                  <a:cubicBezTo>
                    <a:pt x="845" y="3572"/>
                    <a:pt x="1520" y="4215"/>
                    <a:pt x="1874" y="4215"/>
                  </a:cubicBezTo>
                  <a:cubicBezTo>
                    <a:pt x="2260" y="4215"/>
                    <a:pt x="2420" y="3669"/>
                    <a:pt x="2420" y="3669"/>
                  </a:cubicBezTo>
                  <a:lnTo>
                    <a:pt x="2806" y="2094"/>
                  </a:lnTo>
                  <a:cubicBezTo>
                    <a:pt x="2806" y="2094"/>
                    <a:pt x="2067" y="229"/>
                    <a:pt x="1231" y="36"/>
                  </a:cubicBezTo>
                  <a:cubicBezTo>
                    <a:pt x="1128" y="13"/>
                    <a:pt x="1031" y="1"/>
                    <a:pt x="9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3"/>
            <p:cNvSpPr/>
            <p:nvPr/>
          </p:nvSpPr>
          <p:spPr>
            <a:xfrm>
              <a:off x="3462825" y="1334250"/>
              <a:ext cx="78775" cy="118150"/>
            </a:xfrm>
            <a:custGeom>
              <a:avLst/>
              <a:gdLst/>
              <a:ahLst/>
              <a:cxnLst/>
              <a:rect l="l" t="t" r="r" b="b"/>
              <a:pathLst>
                <a:path w="3151" h="4726" extrusionOk="0">
                  <a:moveTo>
                    <a:pt x="997" y="0"/>
                  </a:moveTo>
                  <a:cubicBezTo>
                    <a:pt x="707" y="0"/>
                    <a:pt x="450" y="97"/>
                    <a:pt x="257" y="322"/>
                  </a:cubicBezTo>
                  <a:cubicBezTo>
                    <a:pt x="64" y="514"/>
                    <a:pt x="0" y="836"/>
                    <a:pt x="0" y="1189"/>
                  </a:cubicBezTo>
                  <a:cubicBezTo>
                    <a:pt x="0" y="1511"/>
                    <a:pt x="64" y="1864"/>
                    <a:pt x="193" y="2315"/>
                  </a:cubicBezTo>
                  <a:cubicBezTo>
                    <a:pt x="418" y="3118"/>
                    <a:pt x="707" y="3697"/>
                    <a:pt x="997" y="4115"/>
                  </a:cubicBezTo>
                  <a:cubicBezTo>
                    <a:pt x="1157" y="4307"/>
                    <a:pt x="1318" y="4436"/>
                    <a:pt x="1447" y="4565"/>
                  </a:cubicBezTo>
                  <a:cubicBezTo>
                    <a:pt x="1607" y="4661"/>
                    <a:pt x="1768" y="4725"/>
                    <a:pt x="1929" y="4725"/>
                  </a:cubicBezTo>
                  <a:cubicBezTo>
                    <a:pt x="2090" y="4725"/>
                    <a:pt x="2218" y="4661"/>
                    <a:pt x="2347" y="4597"/>
                  </a:cubicBezTo>
                  <a:cubicBezTo>
                    <a:pt x="2475" y="4468"/>
                    <a:pt x="2572" y="4340"/>
                    <a:pt x="2636" y="4211"/>
                  </a:cubicBezTo>
                  <a:cubicBezTo>
                    <a:pt x="2700" y="4082"/>
                    <a:pt x="2732" y="3986"/>
                    <a:pt x="2732" y="3986"/>
                  </a:cubicBezTo>
                  <a:cubicBezTo>
                    <a:pt x="2797" y="3857"/>
                    <a:pt x="2700" y="3697"/>
                    <a:pt x="2572" y="3665"/>
                  </a:cubicBezTo>
                  <a:cubicBezTo>
                    <a:pt x="2543" y="3650"/>
                    <a:pt x="2514" y="3644"/>
                    <a:pt x="2484" y="3644"/>
                  </a:cubicBezTo>
                  <a:cubicBezTo>
                    <a:pt x="2379" y="3644"/>
                    <a:pt x="2275" y="3725"/>
                    <a:pt x="2250" y="3825"/>
                  </a:cubicBezTo>
                  <a:lnTo>
                    <a:pt x="2218" y="3825"/>
                  </a:lnTo>
                  <a:cubicBezTo>
                    <a:pt x="2218" y="3825"/>
                    <a:pt x="2186" y="3954"/>
                    <a:pt x="2122" y="4050"/>
                  </a:cubicBezTo>
                  <a:lnTo>
                    <a:pt x="1993" y="4179"/>
                  </a:lnTo>
                  <a:lnTo>
                    <a:pt x="1929" y="4211"/>
                  </a:lnTo>
                  <a:cubicBezTo>
                    <a:pt x="1929" y="4211"/>
                    <a:pt x="1865" y="4179"/>
                    <a:pt x="1768" y="4115"/>
                  </a:cubicBezTo>
                  <a:cubicBezTo>
                    <a:pt x="1479" y="3922"/>
                    <a:pt x="1029" y="3311"/>
                    <a:pt x="707" y="2154"/>
                  </a:cubicBezTo>
                  <a:cubicBezTo>
                    <a:pt x="579" y="1768"/>
                    <a:pt x="547" y="1414"/>
                    <a:pt x="547" y="1189"/>
                  </a:cubicBezTo>
                  <a:cubicBezTo>
                    <a:pt x="547" y="900"/>
                    <a:pt x="611" y="739"/>
                    <a:pt x="675" y="643"/>
                  </a:cubicBezTo>
                  <a:cubicBezTo>
                    <a:pt x="739" y="579"/>
                    <a:pt x="836" y="547"/>
                    <a:pt x="997" y="514"/>
                  </a:cubicBezTo>
                  <a:cubicBezTo>
                    <a:pt x="1061" y="514"/>
                    <a:pt x="1125" y="547"/>
                    <a:pt x="1222" y="547"/>
                  </a:cubicBezTo>
                  <a:cubicBezTo>
                    <a:pt x="1350" y="579"/>
                    <a:pt x="1511" y="707"/>
                    <a:pt x="1672" y="868"/>
                  </a:cubicBezTo>
                  <a:cubicBezTo>
                    <a:pt x="1929" y="1157"/>
                    <a:pt x="2186" y="1543"/>
                    <a:pt x="2347" y="1864"/>
                  </a:cubicBezTo>
                  <a:cubicBezTo>
                    <a:pt x="2411" y="2025"/>
                    <a:pt x="2507" y="2154"/>
                    <a:pt x="2540" y="2282"/>
                  </a:cubicBezTo>
                  <a:cubicBezTo>
                    <a:pt x="2572" y="2315"/>
                    <a:pt x="2572" y="2379"/>
                    <a:pt x="2604" y="2379"/>
                  </a:cubicBezTo>
                  <a:lnTo>
                    <a:pt x="2604" y="2443"/>
                  </a:lnTo>
                  <a:cubicBezTo>
                    <a:pt x="2651" y="2537"/>
                    <a:pt x="2750" y="2597"/>
                    <a:pt x="2850" y="2597"/>
                  </a:cubicBezTo>
                  <a:cubicBezTo>
                    <a:pt x="2886" y="2597"/>
                    <a:pt x="2923" y="2589"/>
                    <a:pt x="2957" y="2572"/>
                  </a:cubicBezTo>
                  <a:cubicBezTo>
                    <a:pt x="3086" y="2540"/>
                    <a:pt x="3150" y="2379"/>
                    <a:pt x="3118" y="2218"/>
                  </a:cubicBezTo>
                  <a:cubicBezTo>
                    <a:pt x="3118" y="2218"/>
                    <a:pt x="2925" y="1768"/>
                    <a:pt x="2604" y="1254"/>
                  </a:cubicBezTo>
                  <a:cubicBezTo>
                    <a:pt x="2475" y="997"/>
                    <a:pt x="2282" y="739"/>
                    <a:pt x="2090" y="514"/>
                  </a:cubicBezTo>
                  <a:cubicBezTo>
                    <a:pt x="1865" y="289"/>
                    <a:pt x="1639" y="97"/>
                    <a:pt x="1350" y="32"/>
                  </a:cubicBezTo>
                  <a:cubicBezTo>
                    <a:pt x="1222" y="0"/>
                    <a:pt x="1093" y="0"/>
                    <a:pt x="997"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3"/>
            <p:cNvSpPr/>
            <p:nvPr/>
          </p:nvSpPr>
          <p:spPr>
            <a:xfrm>
              <a:off x="3358350" y="1860450"/>
              <a:ext cx="196900" cy="140000"/>
            </a:xfrm>
            <a:custGeom>
              <a:avLst/>
              <a:gdLst/>
              <a:ahLst/>
              <a:cxnLst/>
              <a:rect l="l" t="t" r="r" b="b"/>
              <a:pathLst>
                <a:path w="7876" h="5600" extrusionOk="0">
                  <a:moveTo>
                    <a:pt x="286" y="1"/>
                  </a:moveTo>
                  <a:cubicBezTo>
                    <a:pt x="266" y="1"/>
                    <a:pt x="246" y="3"/>
                    <a:pt x="225" y="7"/>
                  </a:cubicBezTo>
                  <a:cubicBezTo>
                    <a:pt x="97" y="39"/>
                    <a:pt x="0" y="167"/>
                    <a:pt x="0" y="296"/>
                  </a:cubicBezTo>
                  <a:cubicBezTo>
                    <a:pt x="0" y="328"/>
                    <a:pt x="129" y="1100"/>
                    <a:pt x="515" y="2032"/>
                  </a:cubicBezTo>
                  <a:cubicBezTo>
                    <a:pt x="900" y="2932"/>
                    <a:pt x="1543" y="4057"/>
                    <a:pt x="2636" y="4764"/>
                  </a:cubicBezTo>
                  <a:cubicBezTo>
                    <a:pt x="3729" y="5439"/>
                    <a:pt x="4983" y="5600"/>
                    <a:pt x="5947" y="5600"/>
                  </a:cubicBezTo>
                  <a:cubicBezTo>
                    <a:pt x="6911" y="5600"/>
                    <a:pt x="7651" y="5439"/>
                    <a:pt x="7651" y="5439"/>
                  </a:cubicBezTo>
                  <a:cubicBezTo>
                    <a:pt x="7811" y="5407"/>
                    <a:pt x="7876" y="5246"/>
                    <a:pt x="7844" y="5118"/>
                  </a:cubicBezTo>
                  <a:cubicBezTo>
                    <a:pt x="7816" y="5006"/>
                    <a:pt x="7715" y="4919"/>
                    <a:pt x="7584" y="4919"/>
                  </a:cubicBezTo>
                  <a:cubicBezTo>
                    <a:pt x="7564" y="4919"/>
                    <a:pt x="7543" y="4921"/>
                    <a:pt x="7522" y="4925"/>
                  </a:cubicBezTo>
                  <a:lnTo>
                    <a:pt x="7490" y="4925"/>
                  </a:lnTo>
                  <a:cubicBezTo>
                    <a:pt x="7361" y="4957"/>
                    <a:pt x="6751" y="5086"/>
                    <a:pt x="5947" y="5086"/>
                  </a:cubicBezTo>
                  <a:cubicBezTo>
                    <a:pt x="5015" y="5086"/>
                    <a:pt x="3890" y="4925"/>
                    <a:pt x="2926" y="4314"/>
                  </a:cubicBezTo>
                  <a:cubicBezTo>
                    <a:pt x="1961" y="3703"/>
                    <a:pt x="1383" y="2675"/>
                    <a:pt x="997" y="1807"/>
                  </a:cubicBezTo>
                  <a:cubicBezTo>
                    <a:pt x="836" y="1389"/>
                    <a:pt x="708" y="971"/>
                    <a:pt x="643" y="682"/>
                  </a:cubicBezTo>
                  <a:cubicBezTo>
                    <a:pt x="611" y="553"/>
                    <a:pt x="579" y="425"/>
                    <a:pt x="579" y="360"/>
                  </a:cubicBezTo>
                  <a:lnTo>
                    <a:pt x="547" y="264"/>
                  </a:lnTo>
                  <a:lnTo>
                    <a:pt x="547" y="232"/>
                  </a:lnTo>
                  <a:cubicBezTo>
                    <a:pt x="519" y="92"/>
                    <a:pt x="418" y="1"/>
                    <a:pt x="286"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3"/>
            <p:cNvSpPr/>
            <p:nvPr/>
          </p:nvSpPr>
          <p:spPr>
            <a:xfrm>
              <a:off x="3617100" y="1700525"/>
              <a:ext cx="40225" cy="189850"/>
            </a:xfrm>
            <a:custGeom>
              <a:avLst/>
              <a:gdLst/>
              <a:ahLst/>
              <a:cxnLst/>
              <a:rect l="l" t="t" r="r" b="b"/>
              <a:pathLst>
                <a:path w="1609" h="7594" extrusionOk="0">
                  <a:moveTo>
                    <a:pt x="287" y="1"/>
                  </a:moveTo>
                  <a:cubicBezTo>
                    <a:pt x="268" y="1"/>
                    <a:pt x="247" y="3"/>
                    <a:pt x="226" y="7"/>
                  </a:cubicBezTo>
                  <a:cubicBezTo>
                    <a:pt x="97" y="71"/>
                    <a:pt x="1" y="200"/>
                    <a:pt x="33" y="361"/>
                  </a:cubicBezTo>
                  <a:cubicBezTo>
                    <a:pt x="33" y="361"/>
                    <a:pt x="97" y="586"/>
                    <a:pt x="194" y="1003"/>
                  </a:cubicBezTo>
                  <a:cubicBezTo>
                    <a:pt x="515" y="2225"/>
                    <a:pt x="1094" y="4925"/>
                    <a:pt x="1094" y="6629"/>
                  </a:cubicBezTo>
                  <a:cubicBezTo>
                    <a:pt x="1094" y="6854"/>
                    <a:pt x="1062" y="7079"/>
                    <a:pt x="1062" y="7272"/>
                  </a:cubicBezTo>
                  <a:cubicBezTo>
                    <a:pt x="1029" y="7432"/>
                    <a:pt x="1126" y="7561"/>
                    <a:pt x="1287" y="7593"/>
                  </a:cubicBezTo>
                  <a:cubicBezTo>
                    <a:pt x="1447" y="7593"/>
                    <a:pt x="1576" y="7497"/>
                    <a:pt x="1576" y="7336"/>
                  </a:cubicBezTo>
                  <a:cubicBezTo>
                    <a:pt x="1608" y="7143"/>
                    <a:pt x="1608" y="6886"/>
                    <a:pt x="1608" y="6629"/>
                  </a:cubicBezTo>
                  <a:cubicBezTo>
                    <a:pt x="1608" y="5407"/>
                    <a:pt x="1351" y="3832"/>
                    <a:pt x="1094" y="2514"/>
                  </a:cubicBezTo>
                  <a:cubicBezTo>
                    <a:pt x="837" y="1228"/>
                    <a:pt x="547" y="200"/>
                    <a:pt x="547" y="200"/>
                  </a:cubicBezTo>
                  <a:cubicBezTo>
                    <a:pt x="519" y="88"/>
                    <a:pt x="419" y="1"/>
                    <a:pt x="287"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3"/>
            <p:cNvSpPr/>
            <p:nvPr/>
          </p:nvSpPr>
          <p:spPr>
            <a:xfrm>
              <a:off x="2852875" y="1675025"/>
              <a:ext cx="234675" cy="478400"/>
            </a:xfrm>
            <a:custGeom>
              <a:avLst/>
              <a:gdLst/>
              <a:ahLst/>
              <a:cxnLst/>
              <a:rect l="l" t="t" r="r" b="b"/>
              <a:pathLst>
                <a:path w="9387" h="19136" extrusionOk="0">
                  <a:moveTo>
                    <a:pt x="2842" y="0"/>
                  </a:moveTo>
                  <a:cubicBezTo>
                    <a:pt x="1898" y="0"/>
                    <a:pt x="884" y="1395"/>
                    <a:pt x="483" y="3888"/>
                  </a:cubicBezTo>
                  <a:cubicBezTo>
                    <a:pt x="1" y="6717"/>
                    <a:pt x="933" y="11956"/>
                    <a:pt x="1318" y="12535"/>
                  </a:cubicBezTo>
                  <a:cubicBezTo>
                    <a:pt x="1686" y="13056"/>
                    <a:pt x="4073" y="19136"/>
                    <a:pt x="6413" y="19136"/>
                  </a:cubicBezTo>
                  <a:cubicBezTo>
                    <a:pt x="6526" y="19136"/>
                    <a:pt x="6639" y="19122"/>
                    <a:pt x="6751" y="19092"/>
                  </a:cubicBezTo>
                  <a:cubicBezTo>
                    <a:pt x="9194" y="18417"/>
                    <a:pt x="9387" y="15813"/>
                    <a:pt x="8808" y="13724"/>
                  </a:cubicBezTo>
                  <a:cubicBezTo>
                    <a:pt x="8262" y="11667"/>
                    <a:pt x="6012" y="6331"/>
                    <a:pt x="5176" y="3438"/>
                  </a:cubicBezTo>
                  <a:cubicBezTo>
                    <a:pt x="4308" y="513"/>
                    <a:pt x="3183" y="63"/>
                    <a:pt x="3183" y="63"/>
                  </a:cubicBezTo>
                  <a:cubicBezTo>
                    <a:pt x="3071" y="21"/>
                    <a:pt x="2957" y="0"/>
                    <a:pt x="2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3"/>
            <p:cNvSpPr/>
            <p:nvPr/>
          </p:nvSpPr>
          <p:spPr>
            <a:xfrm>
              <a:off x="2854475" y="1667750"/>
              <a:ext cx="232275" cy="491825"/>
            </a:xfrm>
            <a:custGeom>
              <a:avLst/>
              <a:gdLst/>
              <a:ahLst/>
              <a:cxnLst/>
              <a:rect l="l" t="t" r="r" b="b"/>
              <a:pathLst>
                <a:path w="9291" h="19673" extrusionOk="0">
                  <a:moveTo>
                    <a:pt x="2797" y="547"/>
                  </a:moveTo>
                  <a:cubicBezTo>
                    <a:pt x="2862" y="547"/>
                    <a:pt x="2958" y="579"/>
                    <a:pt x="3022" y="579"/>
                  </a:cubicBezTo>
                  <a:lnTo>
                    <a:pt x="3055" y="611"/>
                  </a:lnTo>
                  <a:cubicBezTo>
                    <a:pt x="3247" y="739"/>
                    <a:pt x="4147" y="1382"/>
                    <a:pt x="4855" y="3793"/>
                  </a:cubicBezTo>
                  <a:cubicBezTo>
                    <a:pt x="5273" y="5272"/>
                    <a:pt x="6044" y="7329"/>
                    <a:pt x="6783" y="9290"/>
                  </a:cubicBezTo>
                  <a:cubicBezTo>
                    <a:pt x="7523" y="11251"/>
                    <a:pt x="8230" y="13083"/>
                    <a:pt x="8487" y="14112"/>
                  </a:cubicBezTo>
                  <a:cubicBezTo>
                    <a:pt x="8648" y="14690"/>
                    <a:pt x="8744" y="15301"/>
                    <a:pt x="8744" y="15912"/>
                  </a:cubicBezTo>
                  <a:cubicBezTo>
                    <a:pt x="8744" y="16651"/>
                    <a:pt x="8616" y="17358"/>
                    <a:pt x="8262" y="17905"/>
                  </a:cubicBezTo>
                  <a:cubicBezTo>
                    <a:pt x="7940" y="18451"/>
                    <a:pt x="7426" y="18901"/>
                    <a:pt x="6623" y="19126"/>
                  </a:cubicBezTo>
                  <a:cubicBezTo>
                    <a:pt x="6526" y="19126"/>
                    <a:pt x="6430" y="19158"/>
                    <a:pt x="6333" y="19158"/>
                  </a:cubicBezTo>
                  <a:cubicBezTo>
                    <a:pt x="6108" y="19158"/>
                    <a:pt x="5851" y="19062"/>
                    <a:pt x="5594" y="18933"/>
                  </a:cubicBezTo>
                  <a:cubicBezTo>
                    <a:pt x="5144" y="18676"/>
                    <a:pt x="4662" y="18162"/>
                    <a:pt x="4212" y="17583"/>
                  </a:cubicBezTo>
                  <a:cubicBezTo>
                    <a:pt x="3537" y="16683"/>
                    <a:pt x="2894" y="15558"/>
                    <a:pt x="2444" y="14594"/>
                  </a:cubicBezTo>
                  <a:cubicBezTo>
                    <a:pt x="2187" y="14112"/>
                    <a:pt x="1994" y="13694"/>
                    <a:pt x="1833" y="13340"/>
                  </a:cubicBezTo>
                  <a:cubicBezTo>
                    <a:pt x="1737" y="13179"/>
                    <a:pt x="1672" y="13051"/>
                    <a:pt x="1608" y="12922"/>
                  </a:cubicBezTo>
                  <a:cubicBezTo>
                    <a:pt x="1576" y="12826"/>
                    <a:pt x="1512" y="12729"/>
                    <a:pt x="1479" y="12665"/>
                  </a:cubicBezTo>
                  <a:cubicBezTo>
                    <a:pt x="1479" y="12665"/>
                    <a:pt x="1415" y="12569"/>
                    <a:pt x="1383" y="12408"/>
                  </a:cubicBezTo>
                  <a:cubicBezTo>
                    <a:pt x="1222" y="11958"/>
                    <a:pt x="997" y="10929"/>
                    <a:pt x="837" y="9772"/>
                  </a:cubicBezTo>
                  <a:cubicBezTo>
                    <a:pt x="676" y="8615"/>
                    <a:pt x="547" y="7233"/>
                    <a:pt x="547" y="6043"/>
                  </a:cubicBezTo>
                  <a:cubicBezTo>
                    <a:pt x="547" y="5368"/>
                    <a:pt x="579" y="4757"/>
                    <a:pt x="676" y="4243"/>
                  </a:cubicBezTo>
                  <a:cubicBezTo>
                    <a:pt x="869" y="2990"/>
                    <a:pt x="1222" y="2057"/>
                    <a:pt x="1640" y="1447"/>
                  </a:cubicBezTo>
                  <a:cubicBezTo>
                    <a:pt x="1833" y="1125"/>
                    <a:pt x="2026" y="900"/>
                    <a:pt x="2251" y="739"/>
                  </a:cubicBezTo>
                  <a:cubicBezTo>
                    <a:pt x="2444" y="611"/>
                    <a:pt x="2637" y="547"/>
                    <a:pt x="2797" y="547"/>
                  </a:cubicBezTo>
                  <a:close/>
                  <a:moveTo>
                    <a:pt x="2797" y="0"/>
                  </a:moveTo>
                  <a:cubicBezTo>
                    <a:pt x="2476" y="0"/>
                    <a:pt x="2187" y="129"/>
                    <a:pt x="1929" y="322"/>
                  </a:cubicBezTo>
                  <a:cubicBezTo>
                    <a:pt x="1512" y="611"/>
                    <a:pt x="1158" y="1093"/>
                    <a:pt x="869" y="1736"/>
                  </a:cubicBezTo>
                  <a:cubicBezTo>
                    <a:pt x="547" y="2379"/>
                    <a:pt x="290" y="3182"/>
                    <a:pt x="129" y="4147"/>
                  </a:cubicBezTo>
                  <a:cubicBezTo>
                    <a:pt x="65" y="4693"/>
                    <a:pt x="1" y="5336"/>
                    <a:pt x="1" y="6043"/>
                  </a:cubicBezTo>
                  <a:cubicBezTo>
                    <a:pt x="1" y="7458"/>
                    <a:pt x="194" y="9065"/>
                    <a:pt x="387" y="10351"/>
                  </a:cubicBezTo>
                  <a:cubicBezTo>
                    <a:pt x="483" y="10993"/>
                    <a:pt x="612" y="11572"/>
                    <a:pt x="708" y="12022"/>
                  </a:cubicBezTo>
                  <a:cubicBezTo>
                    <a:pt x="772" y="12247"/>
                    <a:pt x="804" y="12440"/>
                    <a:pt x="869" y="12601"/>
                  </a:cubicBezTo>
                  <a:cubicBezTo>
                    <a:pt x="933" y="12729"/>
                    <a:pt x="965" y="12858"/>
                    <a:pt x="1029" y="12954"/>
                  </a:cubicBezTo>
                  <a:cubicBezTo>
                    <a:pt x="1062" y="12986"/>
                    <a:pt x="1126" y="13147"/>
                    <a:pt x="1222" y="13372"/>
                  </a:cubicBezTo>
                  <a:cubicBezTo>
                    <a:pt x="1608" y="14112"/>
                    <a:pt x="2315" y="15687"/>
                    <a:pt x="3183" y="17037"/>
                  </a:cubicBezTo>
                  <a:cubicBezTo>
                    <a:pt x="3633" y="17744"/>
                    <a:pt x="4115" y="18387"/>
                    <a:pt x="4630" y="18869"/>
                  </a:cubicBezTo>
                  <a:cubicBezTo>
                    <a:pt x="5176" y="19351"/>
                    <a:pt x="5723" y="19673"/>
                    <a:pt x="6333" y="19673"/>
                  </a:cubicBezTo>
                  <a:cubicBezTo>
                    <a:pt x="6494" y="19673"/>
                    <a:pt x="6623" y="19673"/>
                    <a:pt x="6751" y="19640"/>
                  </a:cubicBezTo>
                  <a:cubicBezTo>
                    <a:pt x="7683" y="19383"/>
                    <a:pt x="8326" y="18837"/>
                    <a:pt x="8744" y="18194"/>
                  </a:cubicBezTo>
                  <a:cubicBezTo>
                    <a:pt x="9130" y="17519"/>
                    <a:pt x="9291" y="16715"/>
                    <a:pt x="9291" y="15912"/>
                  </a:cubicBezTo>
                  <a:cubicBezTo>
                    <a:pt x="9291" y="15237"/>
                    <a:pt x="9194" y="14594"/>
                    <a:pt x="9001" y="13951"/>
                  </a:cubicBezTo>
                  <a:cubicBezTo>
                    <a:pt x="8712" y="12890"/>
                    <a:pt x="8005" y="11058"/>
                    <a:pt x="7298" y="9097"/>
                  </a:cubicBezTo>
                  <a:cubicBezTo>
                    <a:pt x="6558" y="7136"/>
                    <a:pt x="5787" y="5079"/>
                    <a:pt x="5369" y="3632"/>
                  </a:cubicBezTo>
                  <a:cubicBezTo>
                    <a:pt x="4501" y="675"/>
                    <a:pt x="3312" y="129"/>
                    <a:pt x="3215" y="97"/>
                  </a:cubicBezTo>
                  <a:cubicBezTo>
                    <a:pt x="3087" y="32"/>
                    <a:pt x="2926" y="0"/>
                    <a:pt x="2797"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3"/>
            <p:cNvSpPr/>
            <p:nvPr/>
          </p:nvSpPr>
          <p:spPr>
            <a:xfrm>
              <a:off x="2232500" y="1920075"/>
              <a:ext cx="607550" cy="897025"/>
            </a:xfrm>
            <a:custGeom>
              <a:avLst/>
              <a:gdLst/>
              <a:ahLst/>
              <a:cxnLst/>
              <a:rect l="l" t="t" r="r" b="b"/>
              <a:pathLst>
                <a:path w="24302" h="35881" extrusionOk="0">
                  <a:moveTo>
                    <a:pt x="14658" y="0"/>
                  </a:moveTo>
                  <a:cubicBezTo>
                    <a:pt x="14658" y="0"/>
                    <a:pt x="0" y="14273"/>
                    <a:pt x="0" y="16426"/>
                  </a:cubicBezTo>
                  <a:cubicBezTo>
                    <a:pt x="0" y="18523"/>
                    <a:pt x="8416" y="35881"/>
                    <a:pt x="10939" y="35881"/>
                  </a:cubicBezTo>
                  <a:cubicBezTo>
                    <a:pt x="10969" y="35881"/>
                    <a:pt x="10998" y="35879"/>
                    <a:pt x="11026" y="35874"/>
                  </a:cubicBezTo>
                  <a:cubicBezTo>
                    <a:pt x="13436" y="35488"/>
                    <a:pt x="24301" y="23916"/>
                    <a:pt x="24301" y="23916"/>
                  </a:cubicBezTo>
                  <a:lnTo>
                    <a:pt x="14658"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3"/>
            <p:cNvSpPr/>
            <p:nvPr/>
          </p:nvSpPr>
          <p:spPr>
            <a:xfrm>
              <a:off x="2226050" y="1912850"/>
              <a:ext cx="621225" cy="911300"/>
            </a:xfrm>
            <a:custGeom>
              <a:avLst/>
              <a:gdLst/>
              <a:ahLst/>
              <a:cxnLst/>
              <a:rect l="l" t="t" r="r" b="b"/>
              <a:pathLst>
                <a:path w="24849" h="36452" extrusionOk="0">
                  <a:moveTo>
                    <a:pt x="14809" y="759"/>
                  </a:moveTo>
                  <a:lnTo>
                    <a:pt x="24242" y="24153"/>
                  </a:lnTo>
                  <a:lnTo>
                    <a:pt x="24242" y="24153"/>
                  </a:lnTo>
                  <a:cubicBezTo>
                    <a:pt x="24162" y="24241"/>
                    <a:pt x="24042" y="24368"/>
                    <a:pt x="23884" y="24526"/>
                  </a:cubicBezTo>
                  <a:cubicBezTo>
                    <a:pt x="22823" y="25619"/>
                    <a:pt x="20155" y="28416"/>
                    <a:pt x="17520" y="30955"/>
                  </a:cubicBezTo>
                  <a:cubicBezTo>
                    <a:pt x="16170" y="32209"/>
                    <a:pt x="14852" y="33430"/>
                    <a:pt x="13727" y="34330"/>
                  </a:cubicBezTo>
                  <a:cubicBezTo>
                    <a:pt x="13148" y="34780"/>
                    <a:pt x="12634" y="35166"/>
                    <a:pt x="12216" y="35456"/>
                  </a:cubicBezTo>
                  <a:cubicBezTo>
                    <a:pt x="11798" y="35713"/>
                    <a:pt x="11444" y="35873"/>
                    <a:pt x="11251" y="35906"/>
                  </a:cubicBezTo>
                  <a:lnTo>
                    <a:pt x="11219" y="35906"/>
                  </a:lnTo>
                  <a:cubicBezTo>
                    <a:pt x="11123" y="35906"/>
                    <a:pt x="10994" y="35873"/>
                    <a:pt x="10834" y="35745"/>
                  </a:cubicBezTo>
                  <a:cubicBezTo>
                    <a:pt x="10480" y="35552"/>
                    <a:pt x="10062" y="35102"/>
                    <a:pt x="9580" y="34523"/>
                  </a:cubicBezTo>
                  <a:cubicBezTo>
                    <a:pt x="7876" y="32434"/>
                    <a:pt x="5626" y="28352"/>
                    <a:pt x="3762" y="24623"/>
                  </a:cubicBezTo>
                  <a:cubicBezTo>
                    <a:pt x="2862" y="22758"/>
                    <a:pt x="2026" y="20958"/>
                    <a:pt x="1447" y="19544"/>
                  </a:cubicBezTo>
                  <a:cubicBezTo>
                    <a:pt x="1158" y="18837"/>
                    <a:pt x="933" y="18226"/>
                    <a:pt x="772" y="17712"/>
                  </a:cubicBezTo>
                  <a:cubicBezTo>
                    <a:pt x="612" y="17230"/>
                    <a:pt x="547" y="16844"/>
                    <a:pt x="547" y="16715"/>
                  </a:cubicBezTo>
                  <a:cubicBezTo>
                    <a:pt x="547" y="16651"/>
                    <a:pt x="580" y="16490"/>
                    <a:pt x="676" y="16297"/>
                  </a:cubicBezTo>
                  <a:cubicBezTo>
                    <a:pt x="1062" y="15494"/>
                    <a:pt x="2155" y="14079"/>
                    <a:pt x="3569" y="12440"/>
                  </a:cubicBezTo>
                  <a:cubicBezTo>
                    <a:pt x="5723" y="9997"/>
                    <a:pt x="8616" y="6975"/>
                    <a:pt x="10930" y="4597"/>
                  </a:cubicBezTo>
                  <a:cubicBezTo>
                    <a:pt x="12119" y="3407"/>
                    <a:pt x="13148" y="2379"/>
                    <a:pt x="13887" y="1640"/>
                  </a:cubicBezTo>
                  <a:cubicBezTo>
                    <a:pt x="14287" y="1257"/>
                    <a:pt x="14600" y="960"/>
                    <a:pt x="14809" y="759"/>
                  </a:cubicBezTo>
                  <a:close/>
                  <a:moveTo>
                    <a:pt x="14980" y="0"/>
                  </a:moveTo>
                  <a:cubicBezTo>
                    <a:pt x="14884" y="0"/>
                    <a:pt x="14787" y="32"/>
                    <a:pt x="14723" y="97"/>
                  </a:cubicBezTo>
                  <a:cubicBezTo>
                    <a:pt x="14723" y="97"/>
                    <a:pt x="11059" y="3665"/>
                    <a:pt x="7394" y="7490"/>
                  </a:cubicBezTo>
                  <a:cubicBezTo>
                    <a:pt x="5562" y="9418"/>
                    <a:pt x="3730" y="11411"/>
                    <a:pt x="2347" y="13051"/>
                  </a:cubicBezTo>
                  <a:cubicBezTo>
                    <a:pt x="1672" y="13887"/>
                    <a:pt x="1094" y="14626"/>
                    <a:pt x="676" y="15237"/>
                  </a:cubicBezTo>
                  <a:cubicBezTo>
                    <a:pt x="483" y="15526"/>
                    <a:pt x="322" y="15815"/>
                    <a:pt x="194" y="16040"/>
                  </a:cubicBezTo>
                  <a:cubicBezTo>
                    <a:pt x="65" y="16297"/>
                    <a:pt x="1" y="16490"/>
                    <a:pt x="1" y="16715"/>
                  </a:cubicBezTo>
                  <a:cubicBezTo>
                    <a:pt x="1" y="16876"/>
                    <a:pt x="33" y="17069"/>
                    <a:pt x="97" y="17326"/>
                  </a:cubicBezTo>
                  <a:cubicBezTo>
                    <a:pt x="355" y="18290"/>
                    <a:pt x="997" y="19930"/>
                    <a:pt x="1865" y="21891"/>
                  </a:cubicBezTo>
                  <a:cubicBezTo>
                    <a:pt x="3183" y="24816"/>
                    <a:pt x="5015" y="28416"/>
                    <a:pt x="6751" y="31309"/>
                  </a:cubicBezTo>
                  <a:cubicBezTo>
                    <a:pt x="7619" y="32723"/>
                    <a:pt x="8455" y="34009"/>
                    <a:pt x="9194" y="34909"/>
                  </a:cubicBezTo>
                  <a:cubicBezTo>
                    <a:pt x="9580" y="35359"/>
                    <a:pt x="9934" y="35745"/>
                    <a:pt x="10255" y="36002"/>
                  </a:cubicBezTo>
                  <a:cubicBezTo>
                    <a:pt x="10576" y="36259"/>
                    <a:pt x="10866" y="36452"/>
                    <a:pt x="11219" y="36452"/>
                  </a:cubicBezTo>
                  <a:lnTo>
                    <a:pt x="11348" y="36420"/>
                  </a:lnTo>
                  <a:cubicBezTo>
                    <a:pt x="11734" y="36356"/>
                    <a:pt x="12152" y="36131"/>
                    <a:pt x="12698" y="35777"/>
                  </a:cubicBezTo>
                  <a:cubicBezTo>
                    <a:pt x="14594" y="34491"/>
                    <a:pt x="17584" y="31662"/>
                    <a:pt x="20123" y="29123"/>
                  </a:cubicBezTo>
                  <a:cubicBezTo>
                    <a:pt x="22663" y="26616"/>
                    <a:pt x="24752" y="24398"/>
                    <a:pt x="24752" y="24398"/>
                  </a:cubicBezTo>
                  <a:cubicBezTo>
                    <a:pt x="24816" y="24301"/>
                    <a:pt x="24849" y="24205"/>
                    <a:pt x="24816" y="24109"/>
                  </a:cubicBezTo>
                  <a:lnTo>
                    <a:pt x="15173" y="161"/>
                  </a:lnTo>
                  <a:cubicBezTo>
                    <a:pt x="15141" y="97"/>
                    <a:pt x="15045" y="32"/>
                    <a:pt x="14980"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3"/>
            <p:cNvSpPr/>
            <p:nvPr/>
          </p:nvSpPr>
          <p:spPr>
            <a:xfrm>
              <a:off x="2330525" y="1675750"/>
              <a:ext cx="585850" cy="1056000"/>
            </a:xfrm>
            <a:custGeom>
              <a:avLst/>
              <a:gdLst/>
              <a:ahLst/>
              <a:cxnLst/>
              <a:rect l="l" t="t" r="r" b="b"/>
              <a:pathLst>
                <a:path w="23434" h="42240" extrusionOk="0">
                  <a:moveTo>
                    <a:pt x="18339" y="1"/>
                  </a:moveTo>
                  <a:cubicBezTo>
                    <a:pt x="15917" y="1"/>
                    <a:pt x="11880" y="1698"/>
                    <a:pt x="11155" y="2284"/>
                  </a:cubicBezTo>
                  <a:cubicBezTo>
                    <a:pt x="11155" y="2284"/>
                    <a:pt x="6558" y="6302"/>
                    <a:pt x="3279" y="10159"/>
                  </a:cubicBezTo>
                  <a:cubicBezTo>
                    <a:pt x="1" y="13984"/>
                    <a:pt x="258" y="20445"/>
                    <a:pt x="1319" y="24881"/>
                  </a:cubicBezTo>
                  <a:cubicBezTo>
                    <a:pt x="2347" y="29285"/>
                    <a:pt x="4212" y="41757"/>
                    <a:pt x="6558" y="42207"/>
                  </a:cubicBezTo>
                  <a:cubicBezTo>
                    <a:pt x="6665" y="42229"/>
                    <a:pt x="6770" y="42240"/>
                    <a:pt x="6875" y="42240"/>
                  </a:cubicBezTo>
                  <a:cubicBezTo>
                    <a:pt x="9079" y="42240"/>
                    <a:pt x="10956" y="37545"/>
                    <a:pt x="14884" y="34139"/>
                  </a:cubicBezTo>
                  <a:cubicBezTo>
                    <a:pt x="19030" y="30571"/>
                    <a:pt x="22309" y="27581"/>
                    <a:pt x="22598" y="25235"/>
                  </a:cubicBezTo>
                  <a:cubicBezTo>
                    <a:pt x="22855" y="22888"/>
                    <a:pt x="22502" y="15399"/>
                    <a:pt x="22695" y="14820"/>
                  </a:cubicBezTo>
                  <a:cubicBezTo>
                    <a:pt x="22855" y="14274"/>
                    <a:pt x="23434" y="9195"/>
                    <a:pt x="23434" y="6495"/>
                  </a:cubicBezTo>
                  <a:cubicBezTo>
                    <a:pt x="23434" y="3762"/>
                    <a:pt x="21377" y="773"/>
                    <a:pt x="19319" y="130"/>
                  </a:cubicBezTo>
                  <a:cubicBezTo>
                    <a:pt x="19042" y="40"/>
                    <a:pt x="18709" y="1"/>
                    <a:pt x="18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3"/>
            <p:cNvSpPr/>
            <p:nvPr/>
          </p:nvSpPr>
          <p:spPr>
            <a:xfrm>
              <a:off x="2338575" y="1668550"/>
              <a:ext cx="584250" cy="1069625"/>
            </a:xfrm>
            <a:custGeom>
              <a:avLst/>
              <a:gdLst/>
              <a:ahLst/>
              <a:cxnLst/>
              <a:rect l="l" t="t" r="r" b="b"/>
              <a:pathLst>
                <a:path w="23370" h="42785" extrusionOk="0">
                  <a:moveTo>
                    <a:pt x="18033" y="547"/>
                  </a:moveTo>
                  <a:cubicBezTo>
                    <a:pt x="18387" y="547"/>
                    <a:pt x="18676" y="579"/>
                    <a:pt x="18901" y="643"/>
                  </a:cubicBezTo>
                  <a:cubicBezTo>
                    <a:pt x="19833" y="965"/>
                    <a:pt x="20862" y="1832"/>
                    <a:pt x="21601" y="2958"/>
                  </a:cubicBezTo>
                  <a:cubicBezTo>
                    <a:pt x="22340" y="4083"/>
                    <a:pt x="22855" y="5497"/>
                    <a:pt x="22855" y="6783"/>
                  </a:cubicBezTo>
                  <a:cubicBezTo>
                    <a:pt x="22855" y="8133"/>
                    <a:pt x="22694" y="10061"/>
                    <a:pt x="22533" y="11733"/>
                  </a:cubicBezTo>
                  <a:cubicBezTo>
                    <a:pt x="22469" y="12569"/>
                    <a:pt x="22373" y="13340"/>
                    <a:pt x="22276" y="13919"/>
                  </a:cubicBezTo>
                  <a:cubicBezTo>
                    <a:pt x="22244" y="14208"/>
                    <a:pt x="22212" y="14465"/>
                    <a:pt x="22180" y="14658"/>
                  </a:cubicBezTo>
                  <a:cubicBezTo>
                    <a:pt x="22148" y="14851"/>
                    <a:pt x="22115" y="15012"/>
                    <a:pt x="22115" y="15044"/>
                  </a:cubicBezTo>
                  <a:cubicBezTo>
                    <a:pt x="22083" y="15108"/>
                    <a:pt x="22083" y="15172"/>
                    <a:pt x="22051" y="15237"/>
                  </a:cubicBezTo>
                  <a:cubicBezTo>
                    <a:pt x="22051" y="15494"/>
                    <a:pt x="22019" y="15847"/>
                    <a:pt x="22019" y="16362"/>
                  </a:cubicBezTo>
                  <a:cubicBezTo>
                    <a:pt x="22019" y="17840"/>
                    <a:pt x="22115" y="20316"/>
                    <a:pt x="22115" y="22405"/>
                  </a:cubicBezTo>
                  <a:cubicBezTo>
                    <a:pt x="22115" y="23691"/>
                    <a:pt x="22083" y="24816"/>
                    <a:pt x="21987" y="25491"/>
                  </a:cubicBezTo>
                  <a:cubicBezTo>
                    <a:pt x="21890" y="26552"/>
                    <a:pt x="21023" y="27869"/>
                    <a:pt x="19673" y="29348"/>
                  </a:cubicBezTo>
                  <a:cubicBezTo>
                    <a:pt x="18322" y="30827"/>
                    <a:pt x="16458" y="32466"/>
                    <a:pt x="14401" y="34234"/>
                  </a:cubicBezTo>
                  <a:cubicBezTo>
                    <a:pt x="12408" y="35970"/>
                    <a:pt x="10929" y="37995"/>
                    <a:pt x="9708" y="39602"/>
                  </a:cubicBezTo>
                  <a:cubicBezTo>
                    <a:pt x="9065" y="40406"/>
                    <a:pt x="8518" y="41081"/>
                    <a:pt x="8004" y="41531"/>
                  </a:cubicBezTo>
                  <a:cubicBezTo>
                    <a:pt x="7458" y="42013"/>
                    <a:pt x="6975" y="42270"/>
                    <a:pt x="6525" y="42270"/>
                  </a:cubicBezTo>
                  <a:cubicBezTo>
                    <a:pt x="6461" y="42270"/>
                    <a:pt x="6365" y="42238"/>
                    <a:pt x="6300" y="42238"/>
                  </a:cubicBezTo>
                  <a:cubicBezTo>
                    <a:pt x="6108" y="42206"/>
                    <a:pt x="5850" y="42013"/>
                    <a:pt x="5593" y="41659"/>
                  </a:cubicBezTo>
                  <a:cubicBezTo>
                    <a:pt x="5143" y="41017"/>
                    <a:pt x="4693" y="39859"/>
                    <a:pt x="4243" y="38509"/>
                  </a:cubicBezTo>
                  <a:cubicBezTo>
                    <a:pt x="2957" y="34363"/>
                    <a:pt x="1929" y="27998"/>
                    <a:pt x="1254" y="25105"/>
                  </a:cubicBezTo>
                  <a:cubicBezTo>
                    <a:pt x="836" y="23369"/>
                    <a:pt x="547" y="21312"/>
                    <a:pt x="547" y="19255"/>
                  </a:cubicBezTo>
                  <a:cubicBezTo>
                    <a:pt x="547" y="16072"/>
                    <a:pt x="1222" y="12858"/>
                    <a:pt x="3150" y="10608"/>
                  </a:cubicBezTo>
                  <a:cubicBezTo>
                    <a:pt x="4790" y="8711"/>
                    <a:pt x="6750" y="6718"/>
                    <a:pt x="8293" y="5240"/>
                  </a:cubicBezTo>
                  <a:cubicBezTo>
                    <a:pt x="9097" y="4500"/>
                    <a:pt x="9772" y="3890"/>
                    <a:pt x="10222" y="3440"/>
                  </a:cubicBezTo>
                  <a:cubicBezTo>
                    <a:pt x="10704" y="3022"/>
                    <a:pt x="10994" y="2765"/>
                    <a:pt x="10994" y="2765"/>
                  </a:cubicBezTo>
                  <a:cubicBezTo>
                    <a:pt x="11122" y="2668"/>
                    <a:pt x="11540" y="2443"/>
                    <a:pt x="12022" y="2218"/>
                  </a:cubicBezTo>
                  <a:cubicBezTo>
                    <a:pt x="12794" y="1865"/>
                    <a:pt x="13887" y="1447"/>
                    <a:pt x="14979" y="1093"/>
                  </a:cubicBezTo>
                  <a:cubicBezTo>
                    <a:pt x="16072" y="772"/>
                    <a:pt x="17197" y="547"/>
                    <a:pt x="18033" y="547"/>
                  </a:cubicBezTo>
                  <a:close/>
                  <a:moveTo>
                    <a:pt x="18033" y="0"/>
                  </a:moveTo>
                  <a:cubicBezTo>
                    <a:pt x="16780" y="0"/>
                    <a:pt x="15140" y="450"/>
                    <a:pt x="13726" y="965"/>
                  </a:cubicBezTo>
                  <a:cubicBezTo>
                    <a:pt x="13019" y="1190"/>
                    <a:pt x="12344" y="1479"/>
                    <a:pt x="11797" y="1704"/>
                  </a:cubicBezTo>
                  <a:cubicBezTo>
                    <a:pt x="11283" y="1961"/>
                    <a:pt x="10897" y="2186"/>
                    <a:pt x="10672" y="2347"/>
                  </a:cubicBezTo>
                  <a:lnTo>
                    <a:pt x="10640" y="2347"/>
                  </a:lnTo>
                  <a:cubicBezTo>
                    <a:pt x="10640" y="2347"/>
                    <a:pt x="6043" y="6397"/>
                    <a:pt x="2732" y="10254"/>
                  </a:cubicBezTo>
                  <a:cubicBezTo>
                    <a:pt x="707" y="12665"/>
                    <a:pt x="32" y="16008"/>
                    <a:pt x="0" y="19255"/>
                  </a:cubicBezTo>
                  <a:cubicBezTo>
                    <a:pt x="0" y="21376"/>
                    <a:pt x="322" y="23466"/>
                    <a:pt x="707" y="25202"/>
                  </a:cubicBezTo>
                  <a:cubicBezTo>
                    <a:pt x="1222" y="27387"/>
                    <a:pt x="1961" y="31630"/>
                    <a:pt x="2861" y="35359"/>
                  </a:cubicBezTo>
                  <a:cubicBezTo>
                    <a:pt x="3311" y="37224"/>
                    <a:pt x="3793" y="38991"/>
                    <a:pt x="4307" y="40309"/>
                  </a:cubicBezTo>
                  <a:cubicBezTo>
                    <a:pt x="4597" y="40984"/>
                    <a:pt x="4854" y="41531"/>
                    <a:pt x="5143" y="41949"/>
                  </a:cubicBezTo>
                  <a:cubicBezTo>
                    <a:pt x="5465" y="42367"/>
                    <a:pt x="5786" y="42688"/>
                    <a:pt x="6172" y="42752"/>
                  </a:cubicBezTo>
                  <a:cubicBezTo>
                    <a:pt x="6300" y="42785"/>
                    <a:pt x="6429" y="42785"/>
                    <a:pt x="6525" y="42785"/>
                  </a:cubicBezTo>
                  <a:cubicBezTo>
                    <a:pt x="7200" y="42785"/>
                    <a:pt x="7779" y="42463"/>
                    <a:pt x="8358" y="41949"/>
                  </a:cubicBezTo>
                  <a:cubicBezTo>
                    <a:pt x="9193" y="41177"/>
                    <a:pt x="10061" y="39988"/>
                    <a:pt x="11090" y="38670"/>
                  </a:cubicBezTo>
                  <a:cubicBezTo>
                    <a:pt x="12119" y="37352"/>
                    <a:pt x="13308" y="35906"/>
                    <a:pt x="14754" y="34652"/>
                  </a:cubicBezTo>
                  <a:cubicBezTo>
                    <a:pt x="16812" y="32852"/>
                    <a:pt x="18676" y="31213"/>
                    <a:pt x="20058" y="29702"/>
                  </a:cubicBezTo>
                  <a:cubicBezTo>
                    <a:pt x="21440" y="28191"/>
                    <a:pt x="22373" y="26841"/>
                    <a:pt x="22533" y="25555"/>
                  </a:cubicBezTo>
                  <a:cubicBezTo>
                    <a:pt x="22630" y="24848"/>
                    <a:pt x="22630" y="23691"/>
                    <a:pt x="22630" y="22405"/>
                  </a:cubicBezTo>
                  <a:cubicBezTo>
                    <a:pt x="22630" y="20316"/>
                    <a:pt x="22565" y="17808"/>
                    <a:pt x="22565" y="16362"/>
                  </a:cubicBezTo>
                  <a:cubicBezTo>
                    <a:pt x="22565" y="16040"/>
                    <a:pt x="22565" y="15751"/>
                    <a:pt x="22565" y="15558"/>
                  </a:cubicBezTo>
                  <a:cubicBezTo>
                    <a:pt x="22598" y="15462"/>
                    <a:pt x="22598" y="15365"/>
                    <a:pt x="22598" y="15301"/>
                  </a:cubicBezTo>
                  <a:lnTo>
                    <a:pt x="22598" y="15237"/>
                  </a:lnTo>
                  <a:lnTo>
                    <a:pt x="22598" y="15205"/>
                  </a:lnTo>
                  <a:cubicBezTo>
                    <a:pt x="22662" y="15108"/>
                    <a:pt x="22662" y="14947"/>
                    <a:pt x="22694" y="14755"/>
                  </a:cubicBezTo>
                  <a:cubicBezTo>
                    <a:pt x="22951" y="13340"/>
                    <a:pt x="23369" y="9194"/>
                    <a:pt x="23369" y="6783"/>
                  </a:cubicBezTo>
                  <a:cubicBezTo>
                    <a:pt x="23369" y="5336"/>
                    <a:pt x="22855" y="3890"/>
                    <a:pt x="22051" y="2668"/>
                  </a:cubicBezTo>
                  <a:cubicBezTo>
                    <a:pt x="21248" y="1447"/>
                    <a:pt x="20187" y="515"/>
                    <a:pt x="19062" y="161"/>
                  </a:cubicBezTo>
                  <a:cubicBezTo>
                    <a:pt x="18772" y="65"/>
                    <a:pt x="18419" y="0"/>
                    <a:pt x="18033"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3"/>
            <p:cNvSpPr/>
            <p:nvPr/>
          </p:nvSpPr>
          <p:spPr>
            <a:xfrm>
              <a:off x="2408475" y="3896950"/>
              <a:ext cx="675875" cy="654975"/>
            </a:xfrm>
            <a:custGeom>
              <a:avLst/>
              <a:gdLst/>
              <a:ahLst/>
              <a:cxnLst/>
              <a:rect l="l" t="t" r="r" b="b"/>
              <a:pathLst>
                <a:path w="27035" h="26199" extrusionOk="0">
                  <a:moveTo>
                    <a:pt x="22331" y="1"/>
                  </a:moveTo>
                  <a:cubicBezTo>
                    <a:pt x="19738" y="1"/>
                    <a:pt x="17488" y="1145"/>
                    <a:pt x="17005" y="1608"/>
                  </a:cubicBezTo>
                  <a:cubicBezTo>
                    <a:pt x="16266" y="2380"/>
                    <a:pt x="7555" y="16555"/>
                    <a:pt x="5272" y="18805"/>
                  </a:cubicBezTo>
                  <a:cubicBezTo>
                    <a:pt x="3022" y="21088"/>
                    <a:pt x="1" y="23916"/>
                    <a:pt x="194" y="25041"/>
                  </a:cubicBezTo>
                  <a:cubicBezTo>
                    <a:pt x="386" y="26199"/>
                    <a:pt x="3408" y="26199"/>
                    <a:pt x="8133" y="26199"/>
                  </a:cubicBezTo>
                  <a:cubicBezTo>
                    <a:pt x="12858" y="26199"/>
                    <a:pt x="14916" y="25620"/>
                    <a:pt x="16619" y="24881"/>
                  </a:cubicBezTo>
                  <a:cubicBezTo>
                    <a:pt x="18323" y="24109"/>
                    <a:pt x="18709" y="23370"/>
                    <a:pt x="17198" y="23177"/>
                  </a:cubicBezTo>
                  <a:cubicBezTo>
                    <a:pt x="15687" y="22984"/>
                    <a:pt x="8487" y="20702"/>
                    <a:pt x="8487" y="20702"/>
                  </a:cubicBezTo>
                  <a:cubicBezTo>
                    <a:pt x="8487" y="20702"/>
                    <a:pt x="15301" y="15784"/>
                    <a:pt x="19641" y="11830"/>
                  </a:cubicBezTo>
                  <a:cubicBezTo>
                    <a:pt x="24013" y="7844"/>
                    <a:pt x="27034" y="1608"/>
                    <a:pt x="27034" y="1608"/>
                  </a:cubicBezTo>
                  <a:cubicBezTo>
                    <a:pt x="25545" y="407"/>
                    <a:pt x="23877" y="1"/>
                    <a:pt x="223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3"/>
            <p:cNvSpPr/>
            <p:nvPr/>
          </p:nvSpPr>
          <p:spPr>
            <a:xfrm>
              <a:off x="2406075" y="3890525"/>
              <a:ext cx="685500" cy="667825"/>
            </a:xfrm>
            <a:custGeom>
              <a:avLst/>
              <a:gdLst/>
              <a:ahLst/>
              <a:cxnLst/>
              <a:rect l="l" t="t" r="r" b="b"/>
              <a:pathLst>
                <a:path w="27420" h="26713" extrusionOk="0">
                  <a:moveTo>
                    <a:pt x="22270" y="546"/>
                  </a:moveTo>
                  <a:cubicBezTo>
                    <a:pt x="22315" y="546"/>
                    <a:pt x="22360" y="546"/>
                    <a:pt x="22405" y="547"/>
                  </a:cubicBezTo>
                  <a:cubicBezTo>
                    <a:pt x="23860" y="547"/>
                    <a:pt x="25404" y="905"/>
                    <a:pt x="26780" y="1965"/>
                  </a:cubicBezTo>
                  <a:lnTo>
                    <a:pt x="26780" y="1965"/>
                  </a:lnTo>
                  <a:cubicBezTo>
                    <a:pt x="26769" y="1984"/>
                    <a:pt x="26757" y="2004"/>
                    <a:pt x="26744" y="2026"/>
                  </a:cubicBezTo>
                  <a:cubicBezTo>
                    <a:pt x="26102" y="3280"/>
                    <a:pt x="23337" y="8455"/>
                    <a:pt x="19576" y="11894"/>
                  </a:cubicBezTo>
                  <a:cubicBezTo>
                    <a:pt x="17390" y="13855"/>
                    <a:pt x="14626" y="16073"/>
                    <a:pt x="12376" y="17809"/>
                  </a:cubicBezTo>
                  <a:cubicBezTo>
                    <a:pt x="11251" y="18677"/>
                    <a:pt x="10286" y="19384"/>
                    <a:pt x="9579" y="19930"/>
                  </a:cubicBezTo>
                  <a:cubicBezTo>
                    <a:pt x="8872" y="20445"/>
                    <a:pt x="8454" y="20734"/>
                    <a:pt x="8454" y="20734"/>
                  </a:cubicBezTo>
                  <a:cubicBezTo>
                    <a:pt x="8358" y="20798"/>
                    <a:pt x="8326" y="20895"/>
                    <a:pt x="8326" y="21023"/>
                  </a:cubicBezTo>
                  <a:cubicBezTo>
                    <a:pt x="8358" y="21120"/>
                    <a:pt x="8422" y="21184"/>
                    <a:pt x="8519" y="21216"/>
                  </a:cubicBezTo>
                  <a:cubicBezTo>
                    <a:pt x="8519" y="21216"/>
                    <a:pt x="10319" y="21795"/>
                    <a:pt x="12312" y="22373"/>
                  </a:cubicBezTo>
                  <a:cubicBezTo>
                    <a:pt x="13308" y="22663"/>
                    <a:pt x="14337" y="22984"/>
                    <a:pt x="15237" y="23209"/>
                  </a:cubicBezTo>
                  <a:cubicBezTo>
                    <a:pt x="16105" y="23466"/>
                    <a:pt x="16844" y="23627"/>
                    <a:pt x="17262" y="23691"/>
                  </a:cubicBezTo>
                  <a:cubicBezTo>
                    <a:pt x="17551" y="23723"/>
                    <a:pt x="17776" y="23788"/>
                    <a:pt x="17873" y="23852"/>
                  </a:cubicBezTo>
                  <a:cubicBezTo>
                    <a:pt x="17937" y="23884"/>
                    <a:pt x="17969" y="23916"/>
                    <a:pt x="17969" y="23916"/>
                  </a:cubicBezTo>
                  <a:cubicBezTo>
                    <a:pt x="17969" y="23948"/>
                    <a:pt x="17969" y="23981"/>
                    <a:pt x="17905" y="24045"/>
                  </a:cubicBezTo>
                  <a:cubicBezTo>
                    <a:pt x="17776" y="24238"/>
                    <a:pt x="17326" y="24559"/>
                    <a:pt x="16619" y="24881"/>
                  </a:cubicBezTo>
                  <a:cubicBezTo>
                    <a:pt x="14947" y="25620"/>
                    <a:pt x="12922" y="26166"/>
                    <a:pt x="8229" y="26166"/>
                  </a:cubicBezTo>
                  <a:cubicBezTo>
                    <a:pt x="5851" y="26166"/>
                    <a:pt x="3922" y="26166"/>
                    <a:pt x="2572" y="26038"/>
                  </a:cubicBezTo>
                  <a:cubicBezTo>
                    <a:pt x="1897" y="25974"/>
                    <a:pt x="1382" y="25877"/>
                    <a:pt x="1029" y="25716"/>
                  </a:cubicBezTo>
                  <a:cubicBezTo>
                    <a:pt x="868" y="25652"/>
                    <a:pt x="740" y="25588"/>
                    <a:pt x="675" y="25491"/>
                  </a:cubicBezTo>
                  <a:cubicBezTo>
                    <a:pt x="579" y="25427"/>
                    <a:pt x="547" y="25363"/>
                    <a:pt x="547" y="25266"/>
                  </a:cubicBezTo>
                  <a:lnTo>
                    <a:pt x="547" y="25202"/>
                  </a:lnTo>
                  <a:cubicBezTo>
                    <a:pt x="547" y="25009"/>
                    <a:pt x="675" y="24623"/>
                    <a:pt x="997" y="24206"/>
                  </a:cubicBezTo>
                  <a:cubicBezTo>
                    <a:pt x="1865" y="22856"/>
                    <a:pt x="3922" y="20927"/>
                    <a:pt x="5561" y="19255"/>
                  </a:cubicBezTo>
                  <a:cubicBezTo>
                    <a:pt x="6172" y="18677"/>
                    <a:pt x="7136" y="17359"/>
                    <a:pt x="8294" y="15687"/>
                  </a:cubicBezTo>
                  <a:cubicBezTo>
                    <a:pt x="9997" y="13180"/>
                    <a:pt x="12119" y="9933"/>
                    <a:pt x="13887" y="7201"/>
                  </a:cubicBezTo>
                  <a:cubicBezTo>
                    <a:pt x="14755" y="5851"/>
                    <a:pt x="15558" y="4597"/>
                    <a:pt x="16169" y="3697"/>
                  </a:cubicBezTo>
                  <a:cubicBezTo>
                    <a:pt x="16458" y="3247"/>
                    <a:pt x="16715" y="2862"/>
                    <a:pt x="16908" y="2572"/>
                  </a:cubicBezTo>
                  <a:cubicBezTo>
                    <a:pt x="17005" y="2444"/>
                    <a:pt x="17101" y="2315"/>
                    <a:pt x="17165" y="2219"/>
                  </a:cubicBezTo>
                  <a:cubicBezTo>
                    <a:pt x="17230" y="2154"/>
                    <a:pt x="17262" y="2090"/>
                    <a:pt x="17294" y="2058"/>
                  </a:cubicBezTo>
                  <a:cubicBezTo>
                    <a:pt x="17358" y="1994"/>
                    <a:pt x="17583" y="1833"/>
                    <a:pt x="17905" y="1672"/>
                  </a:cubicBezTo>
                  <a:cubicBezTo>
                    <a:pt x="18783" y="1170"/>
                    <a:pt x="20457" y="546"/>
                    <a:pt x="22270" y="546"/>
                  </a:cubicBezTo>
                  <a:close/>
                  <a:moveTo>
                    <a:pt x="22405" y="1"/>
                  </a:moveTo>
                  <a:cubicBezTo>
                    <a:pt x="21087" y="1"/>
                    <a:pt x="19833" y="290"/>
                    <a:pt x="18869" y="644"/>
                  </a:cubicBezTo>
                  <a:cubicBezTo>
                    <a:pt x="18387" y="804"/>
                    <a:pt x="17969" y="997"/>
                    <a:pt x="17648" y="1190"/>
                  </a:cubicBezTo>
                  <a:cubicBezTo>
                    <a:pt x="17294" y="1383"/>
                    <a:pt x="17069" y="1544"/>
                    <a:pt x="16908" y="1672"/>
                  </a:cubicBezTo>
                  <a:cubicBezTo>
                    <a:pt x="16844" y="1769"/>
                    <a:pt x="16780" y="1865"/>
                    <a:pt x="16651" y="2026"/>
                  </a:cubicBezTo>
                  <a:cubicBezTo>
                    <a:pt x="16233" y="2572"/>
                    <a:pt x="15462" y="3762"/>
                    <a:pt x="14465" y="5272"/>
                  </a:cubicBezTo>
                  <a:cubicBezTo>
                    <a:pt x="12987" y="7587"/>
                    <a:pt x="11058" y="10576"/>
                    <a:pt x="9322" y="13212"/>
                  </a:cubicBezTo>
                  <a:cubicBezTo>
                    <a:pt x="8422" y="14530"/>
                    <a:pt x="7586" y="15752"/>
                    <a:pt x="6879" y="16748"/>
                  </a:cubicBezTo>
                  <a:cubicBezTo>
                    <a:pt x="6172" y="17745"/>
                    <a:pt x="5561" y="18516"/>
                    <a:pt x="5208" y="18870"/>
                  </a:cubicBezTo>
                  <a:cubicBezTo>
                    <a:pt x="4083" y="19995"/>
                    <a:pt x="2829" y="21216"/>
                    <a:pt x="1800" y="22341"/>
                  </a:cubicBezTo>
                  <a:cubicBezTo>
                    <a:pt x="1286" y="22888"/>
                    <a:pt x="868" y="23434"/>
                    <a:pt x="547" y="23916"/>
                  </a:cubicBezTo>
                  <a:cubicBezTo>
                    <a:pt x="225" y="24398"/>
                    <a:pt x="0" y="24784"/>
                    <a:pt x="0" y="25202"/>
                  </a:cubicBezTo>
                  <a:cubicBezTo>
                    <a:pt x="0" y="25266"/>
                    <a:pt x="0" y="25298"/>
                    <a:pt x="0" y="25363"/>
                  </a:cubicBezTo>
                  <a:cubicBezTo>
                    <a:pt x="32" y="25556"/>
                    <a:pt x="161" y="25749"/>
                    <a:pt x="290" y="25877"/>
                  </a:cubicBezTo>
                  <a:cubicBezTo>
                    <a:pt x="547" y="26134"/>
                    <a:pt x="900" y="26263"/>
                    <a:pt x="1382" y="26391"/>
                  </a:cubicBezTo>
                  <a:cubicBezTo>
                    <a:pt x="2765" y="26713"/>
                    <a:pt x="5111" y="26713"/>
                    <a:pt x="8229" y="26713"/>
                  </a:cubicBezTo>
                  <a:cubicBezTo>
                    <a:pt x="12954" y="26713"/>
                    <a:pt x="15108" y="26134"/>
                    <a:pt x="16844" y="25363"/>
                  </a:cubicBezTo>
                  <a:cubicBezTo>
                    <a:pt x="17326" y="25138"/>
                    <a:pt x="17712" y="24913"/>
                    <a:pt x="18001" y="24688"/>
                  </a:cubicBezTo>
                  <a:cubicBezTo>
                    <a:pt x="18162" y="24591"/>
                    <a:pt x="18258" y="24463"/>
                    <a:pt x="18355" y="24334"/>
                  </a:cubicBezTo>
                  <a:cubicBezTo>
                    <a:pt x="18451" y="24238"/>
                    <a:pt x="18515" y="24077"/>
                    <a:pt x="18515" y="23916"/>
                  </a:cubicBezTo>
                  <a:cubicBezTo>
                    <a:pt x="18515" y="23820"/>
                    <a:pt x="18451" y="23691"/>
                    <a:pt x="18387" y="23595"/>
                  </a:cubicBezTo>
                  <a:cubicBezTo>
                    <a:pt x="18290" y="23466"/>
                    <a:pt x="18162" y="23370"/>
                    <a:pt x="17969" y="23306"/>
                  </a:cubicBezTo>
                  <a:cubicBezTo>
                    <a:pt x="17808" y="23241"/>
                    <a:pt x="17583" y="23177"/>
                    <a:pt x="17326" y="23145"/>
                  </a:cubicBezTo>
                  <a:cubicBezTo>
                    <a:pt x="16973" y="23113"/>
                    <a:pt x="16233" y="22952"/>
                    <a:pt x="15365" y="22695"/>
                  </a:cubicBezTo>
                  <a:cubicBezTo>
                    <a:pt x="14047" y="22341"/>
                    <a:pt x="12376" y="21859"/>
                    <a:pt x="11026" y="21441"/>
                  </a:cubicBezTo>
                  <a:cubicBezTo>
                    <a:pt x="10351" y="21248"/>
                    <a:pt x="9772" y="21055"/>
                    <a:pt x="9354" y="20927"/>
                  </a:cubicBezTo>
                  <a:cubicBezTo>
                    <a:pt x="9290" y="20907"/>
                    <a:pt x="9230" y="20888"/>
                    <a:pt x="9174" y="20870"/>
                  </a:cubicBezTo>
                  <a:lnTo>
                    <a:pt x="9174" y="20870"/>
                  </a:lnTo>
                  <a:cubicBezTo>
                    <a:pt x="10737" y="19726"/>
                    <a:pt x="16215" y="15667"/>
                    <a:pt x="19930" y="12280"/>
                  </a:cubicBezTo>
                  <a:cubicBezTo>
                    <a:pt x="24334" y="8262"/>
                    <a:pt x="27355" y="1994"/>
                    <a:pt x="27355" y="1994"/>
                  </a:cubicBezTo>
                  <a:cubicBezTo>
                    <a:pt x="27419" y="1865"/>
                    <a:pt x="27387" y="1737"/>
                    <a:pt x="27291" y="1672"/>
                  </a:cubicBezTo>
                  <a:cubicBezTo>
                    <a:pt x="25748" y="419"/>
                    <a:pt x="24012" y="1"/>
                    <a:pt x="22405"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3"/>
            <p:cNvSpPr/>
            <p:nvPr/>
          </p:nvSpPr>
          <p:spPr>
            <a:xfrm>
              <a:off x="2410900" y="4419300"/>
              <a:ext cx="465300" cy="132625"/>
            </a:xfrm>
            <a:custGeom>
              <a:avLst/>
              <a:gdLst/>
              <a:ahLst/>
              <a:cxnLst/>
              <a:rect l="l" t="t" r="r" b="b"/>
              <a:pathLst>
                <a:path w="18612" h="5305" extrusionOk="0">
                  <a:moveTo>
                    <a:pt x="9001" y="1"/>
                  </a:moveTo>
                  <a:lnTo>
                    <a:pt x="7651" y="3022"/>
                  </a:lnTo>
                  <a:cubicBezTo>
                    <a:pt x="7651" y="3022"/>
                    <a:pt x="7258" y="3107"/>
                    <a:pt x="6637" y="3107"/>
                  </a:cubicBezTo>
                  <a:cubicBezTo>
                    <a:pt x="5499" y="3107"/>
                    <a:pt x="3593" y="2824"/>
                    <a:pt x="1929" y="1222"/>
                  </a:cubicBezTo>
                  <a:cubicBezTo>
                    <a:pt x="804" y="2476"/>
                    <a:pt x="0" y="3569"/>
                    <a:pt x="97" y="4147"/>
                  </a:cubicBezTo>
                  <a:cubicBezTo>
                    <a:pt x="289" y="5305"/>
                    <a:pt x="3311" y="5305"/>
                    <a:pt x="8036" y="5305"/>
                  </a:cubicBezTo>
                  <a:cubicBezTo>
                    <a:pt x="12761" y="5305"/>
                    <a:pt x="14819" y="4726"/>
                    <a:pt x="16522" y="3987"/>
                  </a:cubicBezTo>
                  <a:cubicBezTo>
                    <a:pt x="18226" y="3215"/>
                    <a:pt x="18612" y="2476"/>
                    <a:pt x="17101" y="2283"/>
                  </a:cubicBezTo>
                  <a:cubicBezTo>
                    <a:pt x="15847" y="2122"/>
                    <a:pt x="10769" y="547"/>
                    <a:pt x="9001"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3"/>
            <p:cNvSpPr/>
            <p:nvPr/>
          </p:nvSpPr>
          <p:spPr>
            <a:xfrm>
              <a:off x="2406075" y="4412675"/>
              <a:ext cx="462900" cy="145675"/>
            </a:xfrm>
            <a:custGeom>
              <a:avLst/>
              <a:gdLst/>
              <a:ahLst/>
              <a:cxnLst/>
              <a:rect l="l" t="t" r="r" b="b"/>
              <a:pathLst>
                <a:path w="18516" h="5827" extrusionOk="0">
                  <a:moveTo>
                    <a:pt x="9359" y="599"/>
                  </a:moveTo>
                  <a:cubicBezTo>
                    <a:pt x="10277" y="897"/>
                    <a:pt x="11838" y="1366"/>
                    <a:pt x="13372" y="1809"/>
                  </a:cubicBezTo>
                  <a:cubicBezTo>
                    <a:pt x="14176" y="2034"/>
                    <a:pt x="15012" y="2291"/>
                    <a:pt x="15687" y="2452"/>
                  </a:cubicBezTo>
                  <a:cubicBezTo>
                    <a:pt x="16362" y="2645"/>
                    <a:pt x="16908" y="2773"/>
                    <a:pt x="17262" y="2805"/>
                  </a:cubicBezTo>
                  <a:cubicBezTo>
                    <a:pt x="17551" y="2837"/>
                    <a:pt x="17776" y="2902"/>
                    <a:pt x="17873" y="2966"/>
                  </a:cubicBezTo>
                  <a:cubicBezTo>
                    <a:pt x="17937" y="2998"/>
                    <a:pt x="17969" y="3030"/>
                    <a:pt x="17969" y="3030"/>
                  </a:cubicBezTo>
                  <a:cubicBezTo>
                    <a:pt x="17969" y="3062"/>
                    <a:pt x="17969" y="3095"/>
                    <a:pt x="17905" y="3159"/>
                  </a:cubicBezTo>
                  <a:cubicBezTo>
                    <a:pt x="17776" y="3352"/>
                    <a:pt x="17326" y="3673"/>
                    <a:pt x="16619" y="3995"/>
                  </a:cubicBezTo>
                  <a:cubicBezTo>
                    <a:pt x="14947" y="4734"/>
                    <a:pt x="12922" y="5280"/>
                    <a:pt x="8229" y="5280"/>
                  </a:cubicBezTo>
                  <a:cubicBezTo>
                    <a:pt x="5851" y="5280"/>
                    <a:pt x="3922" y="5280"/>
                    <a:pt x="2572" y="5152"/>
                  </a:cubicBezTo>
                  <a:cubicBezTo>
                    <a:pt x="1897" y="5088"/>
                    <a:pt x="1382" y="4991"/>
                    <a:pt x="1029" y="4830"/>
                  </a:cubicBezTo>
                  <a:cubicBezTo>
                    <a:pt x="868" y="4766"/>
                    <a:pt x="740" y="4702"/>
                    <a:pt x="675" y="4605"/>
                  </a:cubicBezTo>
                  <a:cubicBezTo>
                    <a:pt x="579" y="4541"/>
                    <a:pt x="547" y="4477"/>
                    <a:pt x="547" y="4380"/>
                  </a:cubicBezTo>
                  <a:lnTo>
                    <a:pt x="547" y="4316"/>
                  </a:lnTo>
                  <a:cubicBezTo>
                    <a:pt x="547" y="4123"/>
                    <a:pt x="707" y="3737"/>
                    <a:pt x="1029" y="3255"/>
                  </a:cubicBezTo>
                  <a:cubicBezTo>
                    <a:pt x="1314" y="2857"/>
                    <a:pt x="1699" y="2382"/>
                    <a:pt x="2141" y="1877"/>
                  </a:cubicBezTo>
                  <a:lnTo>
                    <a:pt x="2141" y="1877"/>
                  </a:lnTo>
                  <a:cubicBezTo>
                    <a:pt x="3823" y="3375"/>
                    <a:pt x="5674" y="3641"/>
                    <a:pt x="6815" y="3641"/>
                  </a:cubicBezTo>
                  <a:cubicBezTo>
                    <a:pt x="7458" y="3641"/>
                    <a:pt x="7876" y="3545"/>
                    <a:pt x="7908" y="3545"/>
                  </a:cubicBezTo>
                  <a:cubicBezTo>
                    <a:pt x="7972" y="3545"/>
                    <a:pt x="8036" y="3480"/>
                    <a:pt x="8101" y="3416"/>
                  </a:cubicBezTo>
                  <a:lnTo>
                    <a:pt x="9359" y="599"/>
                  </a:lnTo>
                  <a:close/>
                  <a:moveTo>
                    <a:pt x="9222" y="0"/>
                  </a:moveTo>
                  <a:cubicBezTo>
                    <a:pt x="9110" y="0"/>
                    <a:pt x="8995" y="63"/>
                    <a:pt x="8969" y="169"/>
                  </a:cubicBezTo>
                  <a:lnTo>
                    <a:pt x="7644" y="3064"/>
                  </a:lnTo>
                  <a:lnTo>
                    <a:pt x="7644" y="3064"/>
                  </a:lnTo>
                  <a:cubicBezTo>
                    <a:pt x="7477" y="3095"/>
                    <a:pt x="7178" y="3127"/>
                    <a:pt x="6815" y="3127"/>
                  </a:cubicBezTo>
                  <a:cubicBezTo>
                    <a:pt x="5722" y="3095"/>
                    <a:pt x="3890" y="2837"/>
                    <a:pt x="2315" y="1294"/>
                  </a:cubicBezTo>
                  <a:cubicBezTo>
                    <a:pt x="2250" y="1262"/>
                    <a:pt x="2186" y="1230"/>
                    <a:pt x="2122" y="1230"/>
                  </a:cubicBezTo>
                  <a:cubicBezTo>
                    <a:pt x="2058" y="1230"/>
                    <a:pt x="1961" y="1262"/>
                    <a:pt x="1929" y="1327"/>
                  </a:cubicBezTo>
                  <a:cubicBezTo>
                    <a:pt x="1382" y="1905"/>
                    <a:pt x="932" y="2452"/>
                    <a:pt x="579" y="2966"/>
                  </a:cubicBezTo>
                  <a:cubicBezTo>
                    <a:pt x="225" y="3448"/>
                    <a:pt x="0" y="3898"/>
                    <a:pt x="0" y="4316"/>
                  </a:cubicBezTo>
                  <a:cubicBezTo>
                    <a:pt x="0" y="4378"/>
                    <a:pt x="0" y="4410"/>
                    <a:pt x="29" y="4470"/>
                  </a:cubicBezTo>
                  <a:lnTo>
                    <a:pt x="29" y="4470"/>
                  </a:lnTo>
                  <a:lnTo>
                    <a:pt x="0" y="4477"/>
                  </a:lnTo>
                  <a:cubicBezTo>
                    <a:pt x="32" y="4670"/>
                    <a:pt x="161" y="4863"/>
                    <a:pt x="290" y="4991"/>
                  </a:cubicBezTo>
                  <a:cubicBezTo>
                    <a:pt x="547" y="5248"/>
                    <a:pt x="900" y="5377"/>
                    <a:pt x="1382" y="5505"/>
                  </a:cubicBezTo>
                  <a:cubicBezTo>
                    <a:pt x="2765" y="5827"/>
                    <a:pt x="5111" y="5827"/>
                    <a:pt x="8229" y="5827"/>
                  </a:cubicBezTo>
                  <a:cubicBezTo>
                    <a:pt x="12954" y="5827"/>
                    <a:pt x="15108" y="5248"/>
                    <a:pt x="16844" y="4477"/>
                  </a:cubicBezTo>
                  <a:cubicBezTo>
                    <a:pt x="17326" y="4252"/>
                    <a:pt x="17744" y="4027"/>
                    <a:pt x="18001" y="3802"/>
                  </a:cubicBezTo>
                  <a:cubicBezTo>
                    <a:pt x="18162" y="3705"/>
                    <a:pt x="18258" y="3577"/>
                    <a:pt x="18355" y="3448"/>
                  </a:cubicBezTo>
                  <a:cubicBezTo>
                    <a:pt x="18451" y="3352"/>
                    <a:pt x="18515" y="3191"/>
                    <a:pt x="18515" y="3030"/>
                  </a:cubicBezTo>
                  <a:cubicBezTo>
                    <a:pt x="18515" y="2934"/>
                    <a:pt x="18451" y="2805"/>
                    <a:pt x="18387" y="2709"/>
                  </a:cubicBezTo>
                  <a:cubicBezTo>
                    <a:pt x="18290" y="2580"/>
                    <a:pt x="18162" y="2484"/>
                    <a:pt x="17969" y="2420"/>
                  </a:cubicBezTo>
                  <a:cubicBezTo>
                    <a:pt x="17808" y="2355"/>
                    <a:pt x="17583" y="2291"/>
                    <a:pt x="17326" y="2259"/>
                  </a:cubicBezTo>
                  <a:cubicBezTo>
                    <a:pt x="17037" y="2227"/>
                    <a:pt x="16490" y="2098"/>
                    <a:pt x="15815" y="1937"/>
                  </a:cubicBezTo>
                  <a:cubicBezTo>
                    <a:pt x="13790" y="1391"/>
                    <a:pt x="10608" y="427"/>
                    <a:pt x="9290" y="9"/>
                  </a:cubicBezTo>
                  <a:cubicBezTo>
                    <a:pt x="9268" y="3"/>
                    <a:pt x="9245" y="0"/>
                    <a:pt x="9222"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3"/>
            <p:cNvSpPr/>
            <p:nvPr/>
          </p:nvSpPr>
          <p:spPr>
            <a:xfrm>
              <a:off x="4440000" y="3896950"/>
              <a:ext cx="675875" cy="654975"/>
            </a:xfrm>
            <a:custGeom>
              <a:avLst/>
              <a:gdLst/>
              <a:ahLst/>
              <a:cxnLst/>
              <a:rect l="l" t="t" r="r" b="b"/>
              <a:pathLst>
                <a:path w="27035" h="26199" extrusionOk="0">
                  <a:moveTo>
                    <a:pt x="4688" y="1"/>
                  </a:moveTo>
                  <a:cubicBezTo>
                    <a:pt x="3143" y="1"/>
                    <a:pt x="1478" y="407"/>
                    <a:pt x="1" y="1608"/>
                  </a:cubicBezTo>
                  <a:cubicBezTo>
                    <a:pt x="1" y="1608"/>
                    <a:pt x="3022" y="7844"/>
                    <a:pt x="7362" y="11830"/>
                  </a:cubicBezTo>
                  <a:cubicBezTo>
                    <a:pt x="11701" y="15784"/>
                    <a:pt x="18516" y="20702"/>
                    <a:pt x="18516" y="20702"/>
                  </a:cubicBezTo>
                  <a:cubicBezTo>
                    <a:pt x="18516" y="20702"/>
                    <a:pt x="11316" y="22984"/>
                    <a:pt x="9805" y="23177"/>
                  </a:cubicBezTo>
                  <a:cubicBezTo>
                    <a:pt x="8294" y="23370"/>
                    <a:pt x="8680" y="24109"/>
                    <a:pt x="10383" y="24881"/>
                  </a:cubicBezTo>
                  <a:cubicBezTo>
                    <a:pt x="12087" y="25620"/>
                    <a:pt x="14176" y="26199"/>
                    <a:pt x="18902" y="26199"/>
                  </a:cubicBezTo>
                  <a:cubicBezTo>
                    <a:pt x="23627" y="26199"/>
                    <a:pt x="26648" y="26199"/>
                    <a:pt x="26841" y="25041"/>
                  </a:cubicBezTo>
                  <a:cubicBezTo>
                    <a:pt x="27034" y="23916"/>
                    <a:pt x="23980" y="21088"/>
                    <a:pt x="21730" y="18805"/>
                  </a:cubicBezTo>
                  <a:cubicBezTo>
                    <a:pt x="19448" y="16555"/>
                    <a:pt x="10769" y="2380"/>
                    <a:pt x="9998" y="1608"/>
                  </a:cubicBezTo>
                  <a:cubicBezTo>
                    <a:pt x="9534" y="1145"/>
                    <a:pt x="7280" y="1"/>
                    <a:pt x="46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3"/>
            <p:cNvSpPr/>
            <p:nvPr/>
          </p:nvSpPr>
          <p:spPr>
            <a:xfrm>
              <a:off x="4431975" y="3890525"/>
              <a:ext cx="685500" cy="667825"/>
            </a:xfrm>
            <a:custGeom>
              <a:avLst/>
              <a:gdLst/>
              <a:ahLst/>
              <a:cxnLst/>
              <a:rect l="l" t="t" r="r" b="b"/>
              <a:pathLst>
                <a:path w="27420" h="26713" extrusionOk="0">
                  <a:moveTo>
                    <a:pt x="5015" y="547"/>
                  </a:moveTo>
                  <a:cubicBezTo>
                    <a:pt x="6268" y="547"/>
                    <a:pt x="7458" y="804"/>
                    <a:pt x="8390" y="1158"/>
                  </a:cubicBezTo>
                  <a:cubicBezTo>
                    <a:pt x="8840" y="1319"/>
                    <a:pt x="9226" y="1479"/>
                    <a:pt x="9547" y="1672"/>
                  </a:cubicBezTo>
                  <a:cubicBezTo>
                    <a:pt x="9836" y="1833"/>
                    <a:pt x="10061" y="1994"/>
                    <a:pt x="10126" y="2058"/>
                  </a:cubicBezTo>
                  <a:cubicBezTo>
                    <a:pt x="10158" y="2090"/>
                    <a:pt x="10254" y="2187"/>
                    <a:pt x="10351" y="2315"/>
                  </a:cubicBezTo>
                  <a:cubicBezTo>
                    <a:pt x="10736" y="2862"/>
                    <a:pt x="11508" y="4051"/>
                    <a:pt x="12504" y="5594"/>
                  </a:cubicBezTo>
                  <a:cubicBezTo>
                    <a:pt x="13983" y="7876"/>
                    <a:pt x="15912" y="10866"/>
                    <a:pt x="17680" y="13501"/>
                  </a:cubicBezTo>
                  <a:cubicBezTo>
                    <a:pt x="18548" y="14852"/>
                    <a:pt x="19383" y="16073"/>
                    <a:pt x="20123" y="17069"/>
                  </a:cubicBezTo>
                  <a:cubicBezTo>
                    <a:pt x="20830" y="18066"/>
                    <a:pt x="21441" y="18837"/>
                    <a:pt x="21858" y="19255"/>
                  </a:cubicBezTo>
                  <a:cubicBezTo>
                    <a:pt x="22951" y="20380"/>
                    <a:pt x="24237" y="21602"/>
                    <a:pt x="25234" y="22695"/>
                  </a:cubicBezTo>
                  <a:cubicBezTo>
                    <a:pt x="25716" y="23241"/>
                    <a:pt x="26166" y="23756"/>
                    <a:pt x="26455" y="24206"/>
                  </a:cubicBezTo>
                  <a:cubicBezTo>
                    <a:pt x="26744" y="24656"/>
                    <a:pt x="26905" y="25009"/>
                    <a:pt x="26905" y="25202"/>
                  </a:cubicBezTo>
                  <a:lnTo>
                    <a:pt x="26873" y="25266"/>
                  </a:lnTo>
                  <a:cubicBezTo>
                    <a:pt x="26873" y="25363"/>
                    <a:pt x="26841" y="25427"/>
                    <a:pt x="26777" y="25491"/>
                  </a:cubicBezTo>
                  <a:cubicBezTo>
                    <a:pt x="26616" y="25620"/>
                    <a:pt x="26359" y="25781"/>
                    <a:pt x="25941" y="25877"/>
                  </a:cubicBezTo>
                  <a:cubicBezTo>
                    <a:pt x="24687" y="26166"/>
                    <a:pt x="22308" y="26166"/>
                    <a:pt x="19223" y="26166"/>
                  </a:cubicBezTo>
                  <a:cubicBezTo>
                    <a:pt x="14497" y="26166"/>
                    <a:pt x="12472" y="25620"/>
                    <a:pt x="10801" y="24881"/>
                  </a:cubicBezTo>
                  <a:cubicBezTo>
                    <a:pt x="10351" y="24656"/>
                    <a:pt x="9965" y="24463"/>
                    <a:pt x="9740" y="24270"/>
                  </a:cubicBezTo>
                  <a:cubicBezTo>
                    <a:pt x="9644" y="24173"/>
                    <a:pt x="9547" y="24109"/>
                    <a:pt x="9515" y="24045"/>
                  </a:cubicBezTo>
                  <a:cubicBezTo>
                    <a:pt x="9451" y="23981"/>
                    <a:pt x="9451" y="23948"/>
                    <a:pt x="9451" y="23916"/>
                  </a:cubicBezTo>
                  <a:cubicBezTo>
                    <a:pt x="9483" y="23884"/>
                    <a:pt x="9547" y="23852"/>
                    <a:pt x="9644" y="23820"/>
                  </a:cubicBezTo>
                  <a:cubicBezTo>
                    <a:pt x="9772" y="23756"/>
                    <a:pt x="9933" y="23723"/>
                    <a:pt x="10158" y="23691"/>
                  </a:cubicBezTo>
                  <a:cubicBezTo>
                    <a:pt x="10576" y="23627"/>
                    <a:pt x="11315" y="23466"/>
                    <a:pt x="12215" y="23209"/>
                  </a:cubicBezTo>
                  <a:cubicBezTo>
                    <a:pt x="14883" y="22502"/>
                    <a:pt x="18901" y="21216"/>
                    <a:pt x="18901" y="21216"/>
                  </a:cubicBezTo>
                  <a:cubicBezTo>
                    <a:pt x="18998" y="21184"/>
                    <a:pt x="19094" y="21120"/>
                    <a:pt x="19094" y="21023"/>
                  </a:cubicBezTo>
                  <a:cubicBezTo>
                    <a:pt x="19126" y="20895"/>
                    <a:pt x="19062" y="20798"/>
                    <a:pt x="18998" y="20734"/>
                  </a:cubicBezTo>
                  <a:cubicBezTo>
                    <a:pt x="18998" y="20734"/>
                    <a:pt x="18580" y="20445"/>
                    <a:pt x="17873" y="19930"/>
                  </a:cubicBezTo>
                  <a:cubicBezTo>
                    <a:pt x="15751" y="18355"/>
                    <a:pt x="11122" y="14852"/>
                    <a:pt x="7876" y="11894"/>
                  </a:cubicBezTo>
                  <a:cubicBezTo>
                    <a:pt x="5722" y="9933"/>
                    <a:pt x="3890" y="7394"/>
                    <a:pt x="2604" y="5337"/>
                  </a:cubicBezTo>
                  <a:cubicBezTo>
                    <a:pt x="1961" y="4340"/>
                    <a:pt x="1447" y="3440"/>
                    <a:pt x="1093" y="2797"/>
                  </a:cubicBezTo>
                  <a:cubicBezTo>
                    <a:pt x="900" y="2476"/>
                    <a:pt x="772" y="2219"/>
                    <a:pt x="675" y="2026"/>
                  </a:cubicBezTo>
                  <a:cubicBezTo>
                    <a:pt x="666" y="2002"/>
                    <a:pt x="656" y="1980"/>
                    <a:pt x="647" y="1959"/>
                  </a:cubicBezTo>
                  <a:lnTo>
                    <a:pt x="647" y="1959"/>
                  </a:lnTo>
                  <a:cubicBezTo>
                    <a:pt x="2021" y="904"/>
                    <a:pt x="3562" y="547"/>
                    <a:pt x="5015" y="547"/>
                  </a:cubicBezTo>
                  <a:close/>
                  <a:moveTo>
                    <a:pt x="5015" y="1"/>
                  </a:moveTo>
                  <a:cubicBezTo>
                    <a:pt x="3408" y="1"/>
                    <a:pt x="1672" y="419"/>
                    <a:pt x="129" y="1672"/>
                  </a:cubicBezTo>
                  <a:cubicBezTo>
                    <a:pt x="32" y="1737"/>
                    <a:pt x="0" y="1865"/>
                    <a:pt x="65" y="1994"/>
                  </a:cubicBezTo>
                  <a:cubicBezTo>
                    <a:pt x="65" y="1994"/>
                    <a:pt x="3086" y="8262"/>
                    <a:pt x="7490" y="12280"/>
                  </a:cubicBezTo>
                  <a:cubicBezTo>
                    <a:pt x="11201" y="15664"/>
                    <a:pt x="16672" y="19719"/>
                    <a:pt x="18241" y="20867"/>
                  </a:cubicBezTo>
                  <a:lnTo>
                    <a:pt x="18241" y="20867"/>
                  </a:lnTo>
                  <a:cubicBezTo>
                    <a:pt x="18068" y="20922"/>
                    <a:pt x="17856" y="20987"/>
                    <a:pt x="17615" y="21055"/>
                  </a:cubicBezTo>
                  <a:cubicBezTo>
                    <a:pt x="16555" y="21377"/>
                    <a:pt x="14947" y="21891"/>
                    <a:pt x="13469" y="22309"/>
                  </a:cubicBezTo>
                  <a:cubicBezTo>
                    <a:pt x="12729" y="22502"/>
                    <a:pt x="12022" y="22727"/>
                    <a:pt x="11444" y="22856"/>
                  </a:cubicBezTo>
                  <a:cubicBezTo>
                    <a:pt x="10833" y="23016"/>
                    <a:pt x="10351" y="23113"/>
                    <a:pt x="10094" y="23145"/>
                  </a:cubicBezTo>
                  <a:cubicBezTo>
                    <a:pt x="9772" y="23209"/>
                    <a:pt x="9515" y="23273"/>
                    <a:pt x="9290" y="23370"/>
                  </a:cubicBezTo>
                  <a:cubicBezTo>
                    <a:pt x="9194" y="23434"/>
                    <a:pt x="9097" y="23498"/>
                    <a:pt x="9033" y="23595"/>
                  </a:cubicBezTo>
                  <a:cubicBezTo>
                    <a:pt x="8969" y="23691"/>
                    <a:pt x="8936" y="23820"/>
                    <a:pt x="8936" y="23916"/>
                  </a:cubicBezTo>
                  <a:cubicBezTo>
                    <a:pt x="8936" y="24077"/>
                    <a:pt x="9001" y="24238"/>
                    <a:pt x="9065" y="24334"/>
                  </a:cubicBezTo>
                  <a:cubicBezTo>
                    <a:pt x="9322" y="24720"/>
                    <a:pt x="9836" y="25041"/>
                    <a:pt x="10608" y="25363"/>
                  </a:cubicBezTo>
                  <a:cubicBezTo>
                    <a:pt x="12344" y="26134"/>
                    <a:pt x="14465" y="26713"/>
                    <a:pt x="19223" y="26713"/>
                  </a:cubicBezTo>
                  <a:cubicBezTo>
                    <a:pt x="21569" y="26713"/>
                    <a:pt x="23530" y="26713"/>
                    <a:pt x="24912" y="26584"/>
                  </a:cubicBezTo>
                  <a:cubicBezTo>
                    <a:pt x="25619" y="26488"/>
                    <a:pt x="26166" y="26391"/>
                    <a:pt x="26584" y="26231"/>
                  </a:cubicBezTo>
                  <a:cubicBezTo>
                    <a:pt x="26809" y="26134"/>
                    <a:pt x="27002" y="26006"/>
                    <a:pt x="27130" y="25877"/>
                  </a:cubicBezTo>
                  <a:cubicBezTo>
                    <a:pt x="27291" y="25749"/>
                    <a:pt x="27387" y="25556"/>
                    <a:pt x="27419" y="25363"/>
                  </a:cubicBezTo>
                  <a:cubicBezTo>
                    <a:pt x="27419" y="25298"/>
                    <a:pt x="27419" y="25266"/>
                    <a:pt x="27419" y="25202"/>
                  </a:cubicBezTo>
                  <a:cubicBezTo>
                    <a:pt x="27419" y="24784"/>
                    <a:pt x="27194" y="24398"/>
                    <a:pt x="26905" y="23916"/>
                  </a:cubicBezTo>
                  <a:cubicBezTo>
                    <a:pt x="25941" y="22470"/>
                    <a:pt x="23884" y="20541"/>
                    <a:pt x="22244" y="18870"/>
                  </a:cubicBezTo>
                  <a:cubicBezTo>
                    <a:pt x="21698" y="18355"/>
                    <a:pt x="20733" y="17037"/>
                    <a:pt x="19576" y="15398"/>
                  </a:cubicBezTo>
                  <a:cubicBezTo>
                    <a:pt x="17873" y="12891"/>
                    <a:pt x="15751" y="9612"/>
                    <a:pt x="13983" y="6912"/>
                  </a:cubicBezTo>
                  <a:cubicBezTo>
                    <a:pt x="13115" y="5530"/>
                    <a:pt x="12312" y="4308"/>
                    <a:pt x="11733" y="3408"/>
                  </a:cubicBezTo>
                  <a:cubicBezTo>
                    <a:pt x="11412" y="2926"/>
                    <a:pt x="11154" y="2572"/>
                    <a:pt x="10961" y="2283"/>
                  </a:cubicBezTo>
                  <a:cubicBezTo>
                    <a:pt x="10865" y="2122"/>
                    <a:pt x="10769" y="1994"/>
                    <a:pt x="10704" y="1897"/>
                  </a:cubicBezTo>
                  <a:cubicBezTo>
                    <a:pt x="10640" y="1801"/>
                    <a:pt x="10576" y="1737"/>
                    <a:pt x="10511" y="1672"/>
                  </a:cubicBezTo>
                  <a:cubicBezTo>
                    <a:pt x="10351" y="1544"/>
                    <a:pt x="10126" y="1383"/>
                    <a:pt x="9804" y="1190"/>
                  </a:cubicBezTo>
                  <a:cubicBezTo>
                    <a:pt x="8808" y="644"/>
                    <a:pt x="7008" y="1"/>
                    <a:pt x="5015"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3"/>
            <p:cNvSpPr/>
            <p:nvPr/>
          </p:nvSpPr>
          <p:spPr>
            <a:xfrm>
              <a:off x="4647325" y="4419300"/>
              <a:ext cx="466125" cy="132625"/>
            </a:xfrm>
            <a:custGeom>
              <a:avLst/>
              <a:gdLst/>
              <a:ahLst/>
              <a:cxnLst/>
              <a:rect l="l" t="t" r="r" b="b"/>
              <a:pathLst>
                <a:path w="18645" h="5305" extrusionOk="0">
                  <a:moveTo>
                    <a:pt x="9612" y="1"/>
                  </a:moveTo>
                  <a:cubicBezTo>
                    <a:pt x="7844" y="547"/>
                    <a:pt x="2765" y="2122"/>
                    <a:pt x="1512" y="2283"/>
                  </a:cubicBezTo>
                  <a:cubicBezTo>
                    <a:pt x="1" y="2476"/>
                    <a:pt x="387" y="3215"/>
                    <a:pt x="2090" y="3987"/>
                  </a:cubicBezTo>
                  <a:cubicBezTo>
                    <a:pt x="3794" y="4726"/>
                    <a:pt x="5883" y="5305"/>
                    <a:pt x="10609" y="5305"/>
                  </a:cubicBezTo>
                  <a:cubicBezTo>
                    <a:pt x="15334" y="5305"/>
                    <a:pt x="18355" y="5305"/>
                    <a:pt x="18548" y="4147"/>
                  </a:cubicBezTo>
                  <a:cubicBezTo>
                    <a:pt x="18645" y="3569"/>
                    <a:pt x="17809" y="2476"/>
                    <a:pt x="16684" y="1222"/>
                  </a:cubicBezTo>
                  <a:cubicBezTo>
                    <a:pt x="15020" y="2824"/>
                    <a:pt x="13114" y="3107"/>
                    <a:pt x="11975" y="3107"/>
                  </a:cubicBezTo>
                  <a:cubicBezTo>
                    <a:pt x="11355" y="3107"/>
                    <a:pt x="10962" y="3022"/>
                    <a:pt x="10962" y="3022"/>
                  </a:cubicBezTo>
                  <a:lnTo>
                    <a:pt x="9612" y="1"/>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3"/>
            <p:cNvSpPr/>
            <p:nvPr/>
          </p:nvSpPr>
          <p:spPr>
            <a:xfrm>
              <a:off x="4655375" y="4412675"/>
              <a:ext cx="462100" cy="145675"/>
            </a:xfrm>
            <a:custGeom>
              <a:avLst/>
              <a:gdLst/>
              <a:ahLst/>
              <a:cxnLst/>
              <a:rect l="l" t="t" r="r" b="b"/>
              <a:pathLst>
                <a:path w="18484" h="5827" extrusionOk="0">
                  <a:moveTo>
                    <a:pt x="9155" y="595"/>
                  </a:moveTo>
                  <a:lnTo>
                    <a:pt x="10415" y="3416"/>
                  </a:lnTo>
                  <a:cubicBezTo>
                    <a:pt x="10447" y="3480"/>
                    <a:pt x="10512" y="3545"/>
                    <a:pt x="10608" y="3545"/>
                  </a:cubicBezTo>
                  <a:cubicBezTo>
                    <a:pt x="10608" y="3545"/>
                    <a:pt x="11026" y="3641"/>
                    <a:pt x="11669" y="3641"/>
                  </a:cubicBezTo>
                  <a:cubicBezTo>
                    <a:pt x="12811" y="3641"/>
                    <a:pt x="14665" y="3374"/>
                    <a:pt x="16348" y="1872"/>
                  </a:cubicBezTo>
                  <a:lnTo>
                    <a:pt x="16348" y="1872"/>
                  </a:lnTo>
                  <a:cubicBezTo>
                    <a:pt x="16814" y="2379"/>
                    <a:pt x="17201" y="2855"/>
                    <a:pt x="17487" y="3255"/>
                  </a:cubicBezTo>
                  <a:cubicBezTo>
                    <a:pt x="17808" y="3737"/>
                    <a:pt x="17969" y="4123"/>
                    <a:pt x="17969" y="4316"/>
                  </a:cubicBezTo>
                  <a:lnTo>
                    <a:pt x="17937" y="4380"/>
                  </a:lnTo>
                  <a:cubicBezTo>
                    <a:pt x="17937" y="4477"/>
                    <a:pt x="17905" y="4541"/>
                    <a:pt x="17841" y="4605"/>
                  </a:cubicBezTo>
                  <a:cubicBezTo>
                    <a:pt x="17680" y="4734"/>
                    <a:pt x="17423" y="4895"/>
                    <a:pt x="17005" y="4991"/>
                  </a:cubicBezTo>
                  <a:cubicBezTo>
                    <a:pt x="15751" y="5280"/>
                    <a:pt x="13372" y="5280"/>
                    <a:pt x="10287" y="5280"/>
                  </a:cubicBezTo>
                  <a:cubicBezTo>
                    <a:pt x="5561" y="5280"/>
                    <a:pt x="3536" y="4734"/>
                    <a:pt x="1865" y="3995"/>
                  </a:cubicBezTo>
                  <a:cubicBezTo>
                    <a:pt x="1415" y="3770"/>
                    <a:pt x="1029" y="3577"/>
                    <a:pt x="804" y="3384"/>
                  </a:cubicBezTo>
                  <a:cubicBezTo>
                    <a:pt x="708" y="3287"/>
                    <a:pt x="611" y="3223"/>
                    <a:pt x="579" y="3159"/>
                  </a:cubicBezTo>
                  <a:cubicBezTo>
                    <a:pt x="515" y="3095"/>
                    <a:pt x="515" y="3062"/>
                    <a:pt x="515" y="3030"/>
                  </a:cubicBezTo>
                  <a:cubicBezTo>
                    <a:pt x="547" y="2998"/>
                    <a:pt x="611" y="2966"/>
                    <a:pt x="708" y="2934"/>
                  </a:cubicBezTo>
                  <a:cubicBezTo>
                    <a:pt x="836" y="2870"/>
                    <a:pt x="997" y="2837"/>
                    <a:pt x="1222" y="2805"/>
                  </a:cubicBezTo>
                  <a:cubicBezTo>
                    <a:pt x="1575" y="2773"/>
                    <a:pt x="2122" y="2645"/>
                    <a:pt x="2797" y="2452"/>
                  </a:cubicBezTo>
                  <a:cubicBezTo>
                    <a:pt x="4744" y="1934"/>
                    <a:pt x="7699" y="1043"/>
                    <a:pt x="9155" y="595"/>
                  </a:cubicBezTo>
                  <a:close/>
                  <a:moveTo>
                    <a:pt x="9292" y="0"/>
                  </a:moveTo>
                  <a:cubicBezTo>
                    <a:pt x="9270" y="0"/>
                    <a:pt x="9248" y="3"/>
                    <a:pt x="9226" y="9"/>
                  </a:cubicBezTo>
                  <a:cubicBezTo>
                    <a:pt x="8326" y="298"/>
                    <a:pt x="6622" y="812"/>
                    <a:pt x="4983" y="1294"/>
                  </a:cubicBezTo>
                  <a:cubicBezTo>
                    <a:pt x="4147" y="1519"/>
                    <a:pt x="3343" y="1744"/>
                    <a:pt x="2668" y="1937"/>
                  </a:cubicBezTo>
                  <a:cubicBezTo>
                    <a:pt x="1993" y="2098"/>
                    <a:pt x="1447" y="2227"/>
                    <a:pt x="1158" y="2259"/>
                  </a:cubicBezTo>
                  <a:cubicBezTo>
                    <a:pt x="836" y="2323"/>
                    <a:pt x="547" y="2387"/>
                    <a:pt x="354" y="2484"/>
                  </a:cubicBezTo>
                  <a:cubicBezTo>
                    <a:pt x="258" y="2548"/>
                    <a:pt x="161" y="2612"/>
                    <a:pt x="97" y="2709"/>
                  </a:cubicBezTo>
                  <a:cubicBezTo>
                    <a:pt x="33" y="2805"/>
                    <a:pt x="0" y="2934"/>
                    <a:pt x="0" y="3030"/>
                  </a:cubicBezTo>
                  <a:cubicBezTo>
                    <a:pt x="0" y="3191"/>
                    <a:pt x="65" y="3352"/>
                    <a:pt x="129" y="3448"/>
                  </a:cubicBezTo>
                  <a:cubicBezTo>
                    <a:pt x="386" y="3834"/>
                    <a:pt x="900" y="4155"/>
                    <a:pt x="1672" y="4477"/>
                  </a:cubicBezTo>
                  <a:cubicBezTo>
                    <a:pt x="3408" y="5248"/>
                    <a:pt x="5529" y="5827"/>
                    <a:pt x="10287" y="5827"/>
                  </a:cubicBezTo>
                  <a:cubicBezTo>
                    <a:pt x="12633" y="5827"/>
                    <a:pt x="14594" y="5827"/>
                    <a:pt x="15976" y="5698"/>
                  </a:cubicBezTo>
                  <a:cubicBezTo>
                    <a:pt x="16683" y="5602"/>
                    <a:pt x="17230" y="5505"/>
                    <a:pt x="17648" y="5345"/>
                  </a:cubicBezTo>
                  <a:cubicBezTo>
                    <a:pt x="17873" y="5248"/>
                    <a:pt x="18066" y="5120"/>
                    <a:pt x="18194" y="4991"/>
                  </a:cubicBezTo>
                  <a:cubicBezTo>
                    <a:pt x="18355" y="4863"/>
                    <a:pt x="18451" y="4670"/>
                    <a:pt x="18483" y="4477"/>
                  </a:cubicBezTo>
                  <a:cubicBezTo>
                    <a:pt x="18483" y="4412"/>
                    <a:pt x="18483" y="4380"/>
                    <a:pt x="18483" y="4316"/>
                  </a:cubicBezTo>
                  <a:cubicBezTo>
                    <a:pt x="18483" y="3898"/>
                    <a:pt x="18258" y="3448"/>
                    <a:pt x="17905" y="2966"/>
                  </a:cubicBezTo>
                  <a:cubicBezTo>
                    <a:pt x="17583" y="2452"/>
                    <a:pt x="17101" y="1905"/>
                    <a:pt x="16555" y="1327"/>
                  </a:cubicBezTo>
                  <a:cubicBezTo>
                    <a:pt x="16523" y="1262"/>
                    <a:pt x="16458" y="1230"/>
                    <a:pt x="16394" y="1230"/>
                  </a:cubicBezTo>
                  <a:cubicBezTo>
                    <a:pt x="16298" y="1230"/>
                    <a:pt x="16233" y="1262"/>
                    <a:pt x="16169" y="1294"/>
                  </a:cubicBezTo>
                  <a:cubicBezTo>
                    <a:pt x="14594" y="2837"/>
                    <a:pt x="12762" y="3095"/>
                    <a:pt x="11669" y="3127"/>
                  </a:cubicBezTo>
                  <a:cubicBezTo>
                    <a:pt x="11380" y="3127"/>
                    <a:pt x="11122" y="3095"/>
                    <a:pt x="10962" y="3062"/>
                  </a:cubicBezTo>
                  <a:cubicBezTo>
                    <a:pt x="10912" y="3062"/>
                    <a:pt x="10871" y="3062"/>
                    <a:pt x="10838" y="3058"/>
                  </a:cubicBezTo>
                  <a:lnTo>
                    <a:pt x="10838" y="3058"/>
                  </a:lnTo>
                  <a:lnTo>
                    <a:pt x="9547" y="169"/>
                  </a:lnTo>
                  <a:cubicBezTo>
                    <a:pt x="9494" y="63"/>
                    <a:pt x="9397" y="0"/>
                    <a:pt x="9292"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3"/>
            <p:cNvSpPr/>
            <p:nvPr/>
          </p:nvSpPr>
          <p:spPr>
            <a:xfrm>
              <a:off x="1932200" y="3946775"/>
              <a:ext cx="1003475" cy="650250"/>
            </a:xfrm>
            <a:custGeom>
              <a:avLst/>
              <a:gdLst/>
              <a:ahLst/>
              <a:cxnLst/>
              <a:rect l="l" t="t" r="r" b="b"/>
              <a:pathLst>
                <a:path w="40139" h="26010" extrusionOk="0">
                  <a:moveTo>
                    <a:pt x="3365" y="1"/>
                  </a:moveTo>
                  <a:cubicBezTo>
                    <a:pt x="3365" y="1"/>
                    <a:pt x="2240" y="1"/>
                    <a:pt x="2401" y="2283"/>
                  </a:cubicBezTo>
                  <a:cubicBezTo>
                    <a:pt x="2401" y="2283"/>
                    <a:pt x="5069" y="7201"/>
                    <a:pt x="4876" y="8873"/>
                  </a:cubicBezTo>
                  <a:cubicBezTo>
                    <a:pt x="4715" y="10287"/>
                    <a:pt x="1404" y="20863"/>
                    <a:pt x="215" y="24720"/>
                  </a:cubicBezTo>
                  <a:cubicBezTo>
                    <a:pt x="1" y="25333"/>
                    <a:pt x="487" y="25946"/>
                    <a:pt x="1118" y="25946"/>
                  </a:cubicBezTo>
                  <a:cubicBezTo>
                    <a:pt x="1149" y="25946"/>
                    <a:pt x="1180" y="25944"/>
                    <a:pt x="1212" y="25941"/>
                  </a:cubicBezTo>
                  <a:cubicBezTo>
                    <a:pt x="1597" y="25909"/>
                    <a:pt x="1919" y="25652"/>
                    <a:pt x="2047" y="25299"/>
                  </a:cubicBezTo>
                  <a:lnTo>
                    <a:pt x="7319" y="9066"/>
                  </a:lnTo>
                  <a:cubicBezTo>
                    <a:pt x="7319" y="9066"/>
                    <a:pt x="8283" y="7941"/>
                    <a:pt x="11305" y="7362"/>
                  </a:cubicBezTo>
                  <a:cubicBezTo>
                    <a:pt x="13619" y="6944"/>
                    <a:pt x="25127" y="6398"/>
                    <a:pt x="30399" y="6173"/>
                  </a:cubicBezTo>
                  <a:cubicBezTo>
                    <a:pt x="30461" y="6170"/>
                    <a:pt x="30524" y="6168"/>
                    <a:pt x="30586" y="6168"/>
                  </a:cubicBezTo>
                  <a:cubicBezTo>
                    <a:pt x="32532" y="6168"/>
                    <a:pt x="34197" y="7617"/>
                    <a:pt x="34352" y="9580"/>
                  </a:cubicBezTo>
                  <a:lnTo>
                    <a:pt x="34352" y="9644"/>
                  </a:lnTo>
                  <a:cubicBezTo>
                    <a:pt x="34513" y="11830"/>
                    <a:pt x="38113" y="23113"/>
                    <a:pt x="38917" y="25588"/>
                  </a:cubicBezTo>
                  <a:cubicBezTo>
                    <a:pt x="39005" y="25853"/>
                    <a:pt x="39255" y="26010"/>
                    <a:pt x="39519" y="26010"/>
                  </a:cubicBezTo>
                  <a:cubicBezTo>
                    <a:pt x="39543" y="26010"/>
                    <a:pt x="39568" y="26008"/>
                    <a:pt x="39592" y="26006"/>
                  </a:cubicBezTo>
                  <a:cubicBezTo>
                    <a:pt x="39946" y="25941"/>
                    <a:pt x="40138" y="25620"/>
                    <a:pt x="40074" y="25299"/>
                  </a:cubicBezTo>
                  <a:cubicBezTo>
                    <a:pt x="39431" y="22373"/>
                    <a:pt x="36667" y="9741"/>
                    <a:pt x="35670" y="3408"/>
                  </a:cubicBezTo>
                  <a:cubicBezTo>
                    <a:pt x="35670" y="3408"/>
                    <a:pt x="27881" y="3771"/>
                    <a:pt x="20919" y="3771"/>
                  </a:cubicBezTo>
                  <a:cubicBezTo>
                    <a:pt x="16718" y="3771"/>
                    <a:pt x="12818" y="3639"/>
                    <a:pt x="11112" y="3215"/>
                  </a:cubicBezTo>
                  <a:cubicBezTo>
                    <a:pt x="6580" y="2090"/>
                    <a:pt x="3365" y="1"/>
                    <a:pt x="3365"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3"/>
            <p:cNvSpPr/>
            <p:nvPr/>
          </p:nvSpPr>
          <p:spPr>
            <a:xfrm>
              <a:off x="1929525" y="3940350"/>
              <a:ext cx="1011775" cy="663000"/>
            </a:xfrm>
            <a:custGeom>
              <a:avLst/>
              <a:gdLst/>
              <a:ahLst/>
              <a:cxnLst/>
              <a:rect l="l" t="t" r="r" b="b"/>
              <a:pathLst>
                <a:path w="40471" h="26520" extrusionOk="0">
                  <a:moveTo>
                    <a:pt x="3416" y="543"/>
                  </a:moveTo>
                  <a:cubicBezTo>
                    <a:pt x="4004" y="894"/>
                    <a:pt x="7020" y="2689"/>
                    <a:pt x="11155" y="3729"/>
                  </a:cubicBezTo>
                  <a:cubicBezTo>
                    <a:pt x="12023" y="3954"/>
                    <a:pt x="13437" y="4083"/>
                    <a:pt x="15141" y="4180"/>
                  </a:cubicBezTo>
                  <a:cubicBezTo>
                    <a:pt x="16876" y="4276"/>
                    <a:pt x="18869" y="4308"/>
                    <a:pt x="20991" y="4308"/>
                  </a:cubicBezTo>
                  <a:cubicBezTo>
                    <a:pt x="27230" y="4308"/>
                    <a:pt x="34164" y="3999"/>
                    <a:pt x="35558" y="3934"/>
                  </a:cubicBezTo>
                  <a:lnTo>
                    <a:pt x="35558" y="3934"/>
                  </a:lnTo>
                  <a:cubicBezTo>
                    <a:pt x="36584" y="10340"/>
                    <a:pt x="39289" y="22699"/>
                    <a:pt x="39924" y="25588"/>
                  </a:cubicBezTo>
                  <a:lnTo>
                    <a:pt x="39924" y="25684"/>
                  </a:lnTo>
                  <a:cubicBezTo>
                    <a:pt x="39924" y="25813"/>
                    <a:pt x="39828" y="25973"/>
                    <a:pt x="39667" y="26006"/>
                  </a:cubicBezTo>
                  <a:lnTo>
                    <a:pt x="39603" y="26006"/>
                  </a:lnTo>
                  <a:cubicBezTo>
                    <a:pt x="39442" y="26006"/>
                    <a:pt x="39345" y="25909"/>
                    <a:pt x="39281" y="25781"/>
                  </a:cubicBezTo>
                  <a:cubicBezTo>
                    <a:pt x="38895" y="24527"/>
                    <a:pt x="37770" y="21088"/>
                    <a:pt x="36774" y="17680"/>
                  </a:cubicBezTo>
                  <a:cubicBezTo>
                    <a:pt x="36260" y="15977"/>
                    <a:pt x="35777" y="14305"/>
                    <a:pt x="35392" y="12891"/>
                  </a:cubicBezTo>
                  <a:cubicBezTo>
                    <a:pt x="35006" y="11508"/>
                    <a:pt x="34781" y="10383"/>
                    <a:pt x="34717" y="9869"/>
                  </a:cubicBezTo>
                  <a:lnTo>
                    <a:pt x="34717" y="9805"/>
                  </a:lnTo>
                  <a:cubicBezTo>
                    <a:pt x="34556" y="7715"/>
                    <a:pt x="32756" y="6140"/>
                    <a:pt x="30666" y="6140"/>
                  </a:cubicBezTo>
                  <a:lnTo>
                    <a:pt x="30506" y="6140"/>
                  </a:lnTo>
                  <a:cubicBezTo>
                    <a:pt x="27870" y="6269"/>
                    <a:pt x="23659" y="6462"/>
                    <a:pt x="19834" y="6687"/>
                  </a:cubicBezTo>
                  <a:cubicBezTo>
                    <a:pt x="17905" y="6783"/>
                    <a:pt x="16105" y="6912"/>
                    <a:pt x="14594" y="7040"/>
                  </a:cubicBezTo>
                  <a:cubicBezTo>
                    <a:pt x="13116" y="7137"/>
                    <a:pt x="11958" y="7265"/>
                    <a:pt x="11348" y="7362"/>
                  </a:cubicBezTo>
                  <a:cubicBezTo>
                    <a:pt x="8262" y="7940"/>
                    <a:pt x="7265" y="9130"/>
                    <a:pt x="7233" y="9162"/>
                  </a:cubicBezTo>
                  <a:lnTo>
                    <a:pt x="7169" y="9258"/>
                  </a:lnTo>
                  <a:lnTo>
                    <a:pt x="1897" y="25459"/>
                  </a:lnTo>
                  <a:cubicBezTo>
                    <a:pt x="1801" y="25716"/>
                    <a:pt x="1576" y="25909"/>
                    <a:pt x="1286" y="25941"/>
                  </a:cubicBezTo>
                  <a:lnTo>
                    <a:pt x="1222" y="25941"/>
                  </a:lnTo>
                  <a:cubicBezTo>
                    <a:pt x="1029" y="25941"/>
                    <a:pt x="869" y="25877"/>
                    <a:pt x="740" y="25748"/>
                  </a:cubicBezTo>
                  <a:cubicBezTo>
                    <a:pt x="611" y="25620"/>
                    <a:pt x="515" y="25427"/>
                    <a:pt x="515" y="25266"/>
                  </a:cubicBezTo>
                  <a:cubicBezTo>
                    <a:pt x="547" y="25202"/>
                    <a:pt x="547" y="25106"/>
                    <a:pt x="579" y="25041"/>
                  </a:cubicBezTo>
                  <a:cubicBezTo>
                    <a:pt x="1158" y="23113"/>
                    <a:pt x="2283" y="19512"/>
                    <a:pt x="3279" y="16202"/>
                  </a:cubicBezTo>
                  <a:cubicBezTo>
                    <a:pt x="3794" y="14562"/>
                    <a:pt x="4244" y="12987"/>
                    <a:pt x="4597" y="11733"/>
                  </a:cubicBezTo>
                  <a:cubicBezTo>
                    <a:pt x="4790" y="11123"/>
                    <a:pt x="4919" y="10576"/>
                    <a:pt x="5047" y="10126"/>
                  </a:cubicBezTo>
                  <a:cubicBezTo>
                    <a:pt x="5144" y="9708"/>
                    <a:pt x="5208" y="9387"/>
                    <a:pt x="5240" y="9162"/>
                  </a:cubicBezTo>
                  <a:cubicBezTo>
                    <a:pt x="5240" y="9098"/>
                    <a:pt x="5240" y="9033"/>
                    <a:pt x="5240" y="8969"/>
                  </a:cubicBezTo>
                  <a:cubicBezTo>
                    <a:pt x="5240" y="8423"/>
                    <a:pt x="5079" y="7780"/>
                    <a:pt x="4854" y="7073"/>
                  </a:cubicBezTo>
                  <a:cubicBezTo>
                    <a:pt x="4200" y="5140"/>
                    <a:pt x="2969" y="2794"/>
                    <a:pt x="2788" y="2454"/>
                  </a:cubicBezTo>
                  <a:lnTo>
                    <a:pt x="2788" y="2454"/>
                  </a:lnTo>
                  <a:cubicBezTo>
                    <a:pt x="2765" y="2311"/>
                    <a:pt x="2765" y="2172"/>
                    <a:pt x="2765" y="2058"/>
                  </a:cubicBezTo>
                  <a:cubicBezTo>
                    <a:pt x="2765" y="1190"/>
                    <a:pt x="2990" y="836"/>
                    <a:pt x="3151" y="676"/>
                  </a:cubicBezTo>
                  <a:cubicBezTo>
                    <a:pt x="3247" y="611"/>
                    <a:pt x="3344" y="547"/>
                    <a:pt x="3408" y="547"/>
                  </a:cubicBezTo>
                  <a:lnTo>
                    <a:pt x="3416" y="543"/>
                  </a:lnTo>
                  <a:close/>
                  <a:moveTo>
                    <a:pt x="3472" y="1"/>
                  </a:moveTo>
                  <a:cubicBezTo>
                    <a:pt x="3440" y="1"/>
                    <a:pt x="3119" y="1"/>
                    <a:pt x="2797" y="290"/>
                  </a:cubicBezTo>
                  <a:cubicBezTo>
                    <a:pt x="2476" y="579"/>
                    <a:pt x="2219" y="1094"/>
                    <a:pt x="2219" y="2058"/>
                  </a:cubicBezTo>
                  <a:cubicBezTo>
                    <a:pt x="2219" y="2187"/>
                    <a:pt x="2251" y="2379"/>
                    <a:pt x="2251" y="2540"/>
                  </a:cubicBezTo>
                  <a:lnTo>
                    <a:pt x="2283" y="2669"/>
                  </a:lnTo>
                  <a:cubicBezTo>
                    <a:pt x="2283" y="2669"/>
                    <a:pt x="2315" y="2733"/>
                    <a:pt x="2379" y="2862"/>
                  </a:cubicBezTo>
                  <a:cubicBezTo>
                    <a:pt x="2636" y="3312"/>
                    <a:pt x="3215" y="4437"/>
                    <a:pt x="3729" y="5690"/>
                  </a:cubicBezTo>
                  <a:cubicBezTo>
                    <a:pt x="3987" y="6301"/>
                    <a:pt x="4244" y="6944"/>
                    <a:pt x="4437" y="7523"/>
                  </a:cubicBezTo>
                  <a:cubicBezTo>
                    <a:pt x="4597" y="8069"/>
                    <a:pt x="4726" y="8615"/>
                    <a:pt x="4726" y="8969"/>
                  </a:cubicBezTo>
                  <a:cubicBezTo>
                    <a:pt x="4726" y="9001"/>
                    <a:pt x="4726" y="9065"/>
                    <a:pt x="4726" y="9130"/>
                  </a:cubicBezTo>
                  <a:cubicBezTo>
                    <a:pt x="4694" y="9258"/>
                    <a:pt x="4629" y="9580"/>
                    <a:pt x="4533" y="9998"/>
                  </a:cubicBezTo>
                  <a:cubicBezTo>
                    <a:pt x="3762" y="12987"/>
                    <a:pt x="1094" y="21538"/>
                    <a:pt x="65" y="24881"/>
                  </a:cubicBezTo>
                  <a:cubicBezTo>
                    <a:pt x="1" y="25009"/>
                    <a:pt x="1" y="25138"/>
                    <a:pt x="1" y="25266"/>
                  </a:cubicBezTo>
                  <a:cubicBezTo>
                    <a:pt x="1" y="25909"/>
                    <a:pt x="547" y="26488"/>
                    <a:pt x="1222" y="26488"/>
                  </a:cubicBezTo>
                  <a:lnTo>
                    <a:pt x="1351" y="26488"/>
                  </a:lnTo>
                  <a:cubicBezTo>
                    <a:pt x="1833" y="26424"/>
                    <a:pt x="2251" y="26102"/>
                    <a:pt x="2411" y="25620"/>
                  </a:cubicBezTo>
                  <a:lnTo>
                    <a:pt x="7654" y="9510"/>
                  </a:lnTo>
                  <a:lnTo>
                    <a:pt x="7654" y="9510"/>
                  </a:lnTo>
                  <a:cubicBezTo>
                    <a:pt x="7710" y="9419"/>
                    <a:pt x="8671" y="8407"/>
                    <a:pt x="11444" y="7908"/>
                  </a:cubicBezTo>
                  <a:cubicBezTo>
                    <a:pt x="12023" y="7780"/>
                    <a:pt x="13148" y="7683"/>
                    <a:pt x="14658" y="7555"/>
                  </a:cubicBezTo>
                  <a:cubicBezTo>
                    <a:pt x="19094" y="7201"/>
                    <a:pt x="26584" y="6848"/>
                    <a:pt x="30538" y="6687"/>
                  </a:cubicBezTo>
                  <a:lnTo>
                    <a:pt x="30666" y="6687"/>
                  </a:lnTo>
                  <a:cubicBezTo>
                    <a:pt x="32499" y="6687"/>
                    <a:pt x="34042" y="8037"/>
                    <a:pt x="34202" y="9837"/>
                  </a:cubicBezTo>
                  <a:lnTo>
                    <a:pt x="34202" y="9933"/>
                  </a:lnTo>
                  <a:cubicBezTo>
                    <a:pt x="34234" y="10512"/>
                    <a:pt x="34492" y="11605"/>
                    <a:pt x="34877" y="13019"/>
                  </a:cubicBezTo>
                  <a:cubicBezTo>
                    <a:pt x="36002" y="17262"/>
                    <a:pt x="38188" y="24077"/>
                    <a:pt x="38767" y="25941"/>
                  </a:cubicBezTo>
                  <a:cubicBezTo>
                    <a:pt x="38895" y="26295"/>
                    <a:pt x="39217" y="26520"/>
                    <a:pt x="39603" y="26520"/>
                  </a:cubicBezTo>
                  <a:lnTo>
                    <a:pt x="39731" y="26520"/>
                  </a:lnTo>
                  <a:cubicBezTo>
                    <a:pt x="40181" y="26456"/>
                    <a:pt x="40470" y="26102"/>
                    <a:pt x="40470" y="25684"/>
                  </a:cubicBezTo>
                  <a:cubicBezTo>
                    <a:pt x="40470" y="25620"/>
                    <a:pt x="40470" y="25556"/>
                    <a:pt x="40438" y="25491"/>
                  </a:cubicBezTo>
                  <a:cubicBezTo>
                    <a:pt x="39795" y="22566"/>
                    <a:pt x="37031" y="9933"/>
                    <a:pt x="36067" y="3633"/>
                  </a:cubicBezTo>
                  <a:cubicBezTo>
                    <a:pt x="36039" y="3493"/>
                    <a:pt x="35938" y="3402"/>
                    <a:pt x="35827" y="3402"/>
                  </a:cubicBezTo>
                  <a:cubicBezTo>
                    <a:pt x="35811" y="3402"/>
                    <a:pt x="35794" y="3404"/>
                    <a:pt x="35777" y="3408"/>
                  </a:cubicBezTo>
                  <a:cubicBezTo>
                    <a:pt x="35777" y="3408"/>
                    <a:pt x="35295" y="3408"/>
                    <a:pt x="34427" y="3440"/>
                  </a:cubicBezTo>
                  <a:cubicBezTo>
                    <a:pt x="31920" y="3569"/>
                    <a:pt x="26198" y="3762"/>
                    <a:pt x="20991" y="3762"/>
                  </a:cubicBezTo>
                  <a:cubicBezTo>
                    <a:pt x="18902" y="3762"/>
                    <a:pt x="16876" y="3729"/>
                    <a:pt x="15173" y="3633"/>
                  </a:cubicBezTo>
                  <a:cubicBezTo>
                    <a:pt x="13469" y="3569"/>
                    <a:pt x="12087" y="3408"/>
                    <a:pt x="11283" y="3215"/>
                  </a:cubicBezTo>
                  <a:cubicBezTo>
                    <a:pt x="9033" y="2637"/>
                    <a:pt x="7105" y="1865"/>
                    <a:pt x="5754" y="1190"/>
                  </a:cubicBezTo>
                  <a:cubicBezTo>
                    <a:pt x="5079" y="869"/>
                    <a:pt x="4533" y="579"/>
                    <a:pt x="4179" y="354"/>
                  </a:cubicBezTo>
                  <a:cubicBezTo>
                    <a:pt x="3987" y="258"/>
                    <a:pt x="3858" y="194"/>
                    <a:pt x="3762" y="129"/>
                  </a:cubicBezTo>
                  <a:cubicBezTo>
                    <a:pt x="3665" y="65"/>
                    <a:pt x="3601" y="33"/>
                    <a:pt x="3601" y="33"/>
                  </a:cubicBezTo>
                  <a:cubicBezTo>
                    <a:pt x="3569" y="1"/>
                    <a:pt x="3504" y="1"/>
                    <a:pt x="3472"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3"/>
            <p:cNvSpPr/>
            <p:nvPr/>
          </p:nvSpPr>
          <p:spPr>
            <a:xfrm>
              <a:off x="1780050" y="3140675"/>
              <a:ext cx="339950" cy="886500"/>
            </a:xfrm>
            <a:custGeom>
              <a:avLst/>
              <a:gdLst/>
              <a:ahLst/>
              <a:cxnLst/>
              <a:rect l="l" t="t" r="r" b="b"/>
              <a:pathLst>
                <a:path w="13598" h="35460" extrusionOk="0">
                  <a:moveTo>
                    <a:pt x="7831" y="0"/>
                  </a:moveTo>
                  <a:cubicBezTo>
                    <a:pt x="7212" y="0"/>
                    <a:pt x="6783" y="1258"/>
                    <a:pt x="6783" y="1258"/>
                  </a:cubicBezTo>
                  <a:cubicBezTo>
                    <a:pt x="6783" y="1258"/>
                    <a:pt x="1" y="22602"/>
                    <a:pt x="1126" y="26395"/>
                  </a:cubicBezTo>
                  <a:cubicBezTo>
                    <a:pt x="2251" y="30155"/>
                    <a:pt x="7748" y="35459"/>
                    <a:pt x="9837" y="35459"/>
                  </a:cubicBezTo>
                  <a:cubicBezTo>
                    <a:pt x="11894" y="35459"/>
                    <a:pt x="13598" y="14662"/>
                    <a:pt x="13598" y="12765"/>
                  </a:cubicBezTo>
                  <a:cubicBezTo>
                    <a:pt x="13598" y="10901"/>
                    <a:pt x="9998" y="4086"/>
                    <a:pt x="8873" y="1258"/>
                  </a:cubicBezTo>
                  <a:cubicBezTo>
                    <a:pt x="8498" y="315"/>
                    <a:pt x="8140" y="0"/>
                    <a:pt x="783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3"/>
            <p:cNvSpPr/>
            <p:nvPr/>
          </p:nvSpPr>
          <p:spPr>
            <a:xfrm>
              <a:off x="1798550" y="3133525"/>
              <a:ext cx="327900" cy="900075"/>
            </a:xfrm>
            <a:custGeom>
              <a:avLst/>
              <a:gdLst/>
              <a:ahLst/>
              <a:cxnLst/>
              <a:rect l="l" t="t" r="r" b="b"/>
              <a:pathLst>
                <a:path w="13116" h="36003" extrusionOk="0">
                  <a:moveTo>
                    <a:pt x="7104" y="547"/>
                  </a:moveTo>
                  <a:cubicBezTo>
                    <a:pt x="7136" y="547"/>
                    <a:pt x="7233" y="579"/>
                    <a:pt x="7393" y="740"/>
                  </a:cubicBezTo>
                  <a:cubicBezTo>
                    <a:pt x="7522" y="901"/>
                    <a:pt x="7715" y="1190"/>
                    <a:pt x="7875" y="1640"/>
                  </a:cubicBezTo>
                  <a:cubicBezTo>
                    <a:pt x="8454" y="3054"/>
                    <a:pt x="9643" y="5465"/>
                    <a:pt x="10672" y="7780"/>
                  </a:cubicBezTo>
                  <a:cubicBezTo>
                    <a:pt x="11186" y="8905"/>
                    <a:pt x="11669" y="10030"/>
                    <a:pt x="12022" y="10962"/>
                  </a:cubicBezTo>
                  <a:cubicBezTo>
                    <a:pt x="12376" y="11894"/>
                    <a:pt x="12601" y="12666"/>
                    <a:pt x="12601" y="13051"/>
                  </a:cubicBezTo>
                  <a:cubicBezTo>
                    <a:pt x="12601" y="13501"/>
                    <a:pt x="12504" y="15173"/>
                    <a:pt x="12311" y="17391"/>
                  </a:cubicBezTo>
                  <a:cubicBezTo>
                    <a:pt x="12022" y="20702"/>
                    <a:pt x="11540" y="25298"/>
                    <a:pt x="10929" y="29027"/>
                  </a:cubicBezTo>
                  <a:cubicBezTo>
                    <a:pt x="10640" y="30892"/>
                    <a:pt x="10286" y="32563"/>
                    <a:pt x="9933" y="33752"/>
                  </a:cubicBezTo>
                  <a:cubicBezTo>
                    <a:pt x="9772" y="34331"/>
                    <a:pt x="9579" y="34813"/>
                    <a:pt x="9418" y="35102"/>
                  </a:cubicBezTo>
                  <a:cubicBezTo>
                    <a:pt x="9322" y="35263"/>
                    <a:pt x="9258" y="35360"/>
                    <a:pt x="9193" y="35424"/>
                  </a:cubicBezTo>
                  <a:cubicBezTo>
                    <a:pt x="9129" y="35488"/>
                    <a:pt x="9097" y="35488"/>
                    <a:pt x="9097" y="35488"/>
                  </a:cubicBezTo>
                  <a:cubicBezTo>
                    <a:pt x="8872" y="35488"/>
                    <a:pt x="8583" y="35424"/>
                    <a:pt x="8261" y="35263"/>
                  </a:cubicBezTo>
                  <a:cubicBezTo>
                    <a:pt x="7104" y="34781"/>
                    <a:pt x="5400" y="33399"/>
                    <a:pt x="3922" y="31759"/>
                  </a:cubicBezTo>
                  <a:cubicBezTo>
                    <a:pt x="2411" y="30120"/>
                    <a:pt x="1125" y="28191"/>
                    <a:pt x="643" y="26584"/>
                  </a:cubicBezTo>
                  <a:cubicBezTo>
                    <a:pt x="579" y="26359"/>
                    <a:pt x="514" y="25973"/>
                    <a:pt x="514" y="25523"/>
                  </a:cubicBezTo>
                  <a:cubicBezTo>
                    <a:pt x="514" y="24109"/>
                    <a:pt x="900" y="21891"/>
                    <a:pt x="1414" y="19384"/>
                  </a:cubicBezTo>
                  <a:cubicBezTo>
                    <a:pt x="2250" y="15623"/>
                    <a:pt x="3472" y="11187"/>
                    <a:pt x="4468" y="7683"/>
                  </a:cubicBezTo>
                  <a:cubicBezTo>
                    <a:pt x="4983" y="5915"/>
                    <a:pt x="5433" y="4404"/>
                    <a:pt x="5786" y="3344"/>
                  </a:cubicBezTo>
                  <a:cubicBezTo>
                    <a:pt x="6108" y="2251"/>
                    <a:pt x="6300" y="1608"/>
                    <a:pt x="6300" y="1608"/>
                  </a:cubicBezTo>
                  <a:lnTo>
                    <a:pt x="6333" y="1576"/>
                  </a:lnTo>
                  <a:cubicBezTo>
                    <a:pt x="6365" y="1447"/>
                    <a:pt x="6493" y="1190"/>
                    <a:pt x="6654" y="933"/>
                  </a:cubicBezTo>
                  <a:cubicBezTo>
                    <a:pt x="6718" y="804"/>
                    <a:pt x="6815" y="708"/>
                    <a:pt x="6879" y="644"/>
                  </a:cubicBezTo>
                  <a:cubicBezTo>
                    <a:pt x="6975" y="579"/>
                    <a:pt x="7040" y="547"/>
                    <a:pt x="7104" y="547"/>
                  </a:cubicBezTo>
                  <a:close/>
                  <a:moveTo>
                    <a:pt x="7104" y="1"/>
                  </a:moveTo>
                  <a:cubicBezTo>
                    <a:pt x="6847" y="1"/>
                    <a:pt x="6654" y="129"/>
                    <a:pt x="6493" y="290"/>
                  </a:cubicBezTo>
                  <a:cubicBezTo>
                    <a:pt x="6268" y="483"/>
                    <a:pt x="6108" y="772"/>
                    <a:pt x="5979" y="1029"/>
                  </a:cubicBezTo>
                  <a:cubicBezTo>
                    <a:pt x="5883" y="1254"/>
                    <a:pt x="5818" y="1447"/>
                    <a:pt x="5818" y="1447"/>
                  </a:cubicBezTo>
                  <a:cubicBezTo>
                    <a:pt x="5786" y="1447"/>
                    <a:pt x="4340" y="6012"/>
                    <a:pt x="2893" y="11283"/>
                  </a:cubicBezTo>
                  <a:cubicBezTo>
                    <a:pt x="2186" y="13919"/>
                    <a:pt x="1447" y="16748"/>
                    <a:pt x="900" y="19255"/>
                  </a:cubicBezTo>
                  <a:cubicBezTo>
                    <a:pt x="354" y="21795"/>
                    <a:pt x="0" y="24013"/>
                    <a:pt x="0" y="25523"/>
                  </a:cubicBezTo>
                  <a:cubicBezTo>
                    <a:pt x="0" y="26006"/>
                    <a:pt x="32" y="26423"/>
                    <a:pt x="129" y="26745"/>
                  </a:cubicBezTo>
                  <a:cubicBezTo>
                    <a:pt x="739" y="28706"/>
                    <a:pt x="2411" y="30988"/>
                    <a:pt x="4179" y="32820"/>
                  </a:cubicBezTo>
                  <a:cubicBezTo>
                    <a:pt x="5079" y="33720"/>
                    <a:pt x="6011" y="34524"/>
                    <a:pt x="6847" y="35070"/>
                  </a:cubicBezTo>
                  <a:cubicBezTo>
                    <a:pt x="7265" y="35360"/>
                    <a:pt x="7683" y="35585"/>
                    <a:pt x="8036" y="35745"/>
                  </a:cubicBezTo>
                  <a:cubicBezTo>
                    <a:pt x="8422" y="35906"/>
                    <a:pt x="8776" y="36002"/>
                    <a:pt x="9097" y="36002"/>
                  </a:cubicBezTo>
                  <a:cubicBezTo>
                    <a:pt x="9193" y="36002"/>
                    <a:pt x="9322" y="35970"/>
                    <a:pt x="9418" y="35906"/>
                  </a:cubicBezTo>
                  <a:cubicBezTo>
                    <a:pt x="9611" y="35810"/>
                    <a:pt x="9740" y="35617"/>
                    <a:pt x="9868" y="35392"/>
                  </a:cubicBezTo>
                  <a:cubicBezTo>
                    <a:pt x="10126" y="34942"/>
                    <a:pt x="10351" y="34331"/>
                    <a:pt x="10576" y="33527"/>
                  </a:cubicBezTo>
                  <a:cubicBezTo>
                    <a:pt x="11315" y="30763"/>
                    <a:pt x="11958" y="26038"/>
                    <a:pt x="12408" y="21795"/>
                  </a:cubicBezTo>
                  <a:cubicBezTo>
                    <a:pt x="12633" y="19705"/>
                    <a:pt x="12826" y="17712"/>
                    <a:pt x="12954" y="16137"/>
                  </a:cubicBezTo>
                  <a:cubicBezTo>
                    <a:pt x="13051" y="14562"/>
                    <a:pt x="13115" y="13469"/>
                    <a:pt x="13115" y="13051"/>
                  </a:cubicBezTo>
                  <a:cubicBezTo>
                    <a:pt x="13115" y="12505"/>
                    <a:pt x="12890" y="11733"/>
                    <a:pt x="12536" y="10769"/>
                  </a:cubicBezTo>
                  <a:cubicBezTo>
                    <a:pt x="11990" y="9323"/>
                    <a:pt x="11186" y="7522"/>
                    <a:pt x="10383" y="5819"/>
                  </a:cubicBezTo>
                  <a:cubicBezTo>
                    <a:pt x="9579" y="4115"/>
                    <a:pt x="8808" y="2476"/>
                    <a:pt x="8390" y="1447"/>
                  </a:cubicBezTo>
                  <a:cubicBezTo>
                    <a:pt x="8197" y="933"/>
                    <a:pt x="8004" y="611"/>
                    <a:pt x="7779" y="386"/>
                  </a:cubicBezTo>
                  <a:cubicBezTo>
                    <a:pt x="7586" y="129"/>
                    <a:pt x="7329" y="1"/>
                    <a:pt x="7104"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3"/>
            <p:cNvSpPr/>
            <p:nvPr/>
          </p:nvSpPr>
          <p:spPr>
            <a:xfrm>
              <a:off x="2044450" y="3431675"/>
              <a:ext cx="838175" cy="676200"/>
            </a:xfrm>
            <a:custGeom>
              <a:avLst/>
              <a:gdLst/>
              <a:ahLst/>
              <a:cxnLst/>
              <a:rect l="l" t="t" r="r" b="b"/>
              <a:pathLst>
                <a:path w="33527" h="27048" extrusionOk="0">
                  <a:moveTo>
                    <a:pt x="27612" y="0"/>
                  </a:moveTo>
                  <a:cubicBezTo>
                    <a:pt x="23626" y="0"/>
                    <a:pt x="6622" y="193"/>
                    <a:pt x="3408" y="2090"/>
                  </a:cubicBezTo>
                  <a:cubicBezTo>
                    <a:pt x="193" y="3986"/>
                    <a:pt x="0" y="18162"/>
                    <a:pt x="0" y="21376"/>
                  </a:cubicBezTo>
                  <a:cubicBezTo>
                    <a:pt x="0" y="24591"/>
                    <a:pt x="3215" y="26841"/>
                    <a:pt x="7554" y="27034"/>
                  </a:cubicBezTo>
                  <a:cubicBezTo>
                    <a:pt x="7766" y="27043"/>
                    <a:pt x="8010" y="27048"/>
                    <a:pt x="8285" y="27048"/>
                  </a:cubicBezTo>
                  <a:cubicBezTo>
                    <a:pt x="13678" y="27048"/>
                    <a:pt x="30523" y="25330"/>
                    <a:pt x="32145" y="25330"/>
                  </a:cubicBezTo>
                  <a:cubicBezTo>
                    <a:pt x="33013" y="25330"/>
                    <a:pt x="33366" y="23691"/>
                    <a:pt x="33430" y="21537"/>
                  </a:cubicBezTo>
                  <a:cubicBezTo>
                    <a:pt x="33527" y="18162"/>
                    <a:pt x="32948" y="13597"/>
                    <a:pt x="32916" y="12633"/>
                  </a:cubicBezTo>
                  <a:cubicBezTo>
                    <a:pt x="32691" y="9451"/>
                    <a:pt x="32498" y="0"/>
                    <a:pt x="27612"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3"/>
            <p:cNvSpPr/>
            <p:nvPr/>
          </p:nvSpPr>
          <p:spPr>
            <a:xfrm>
              <a:off x="2038025" y="3425250"/>
              <a:ext cx="849425" cy="689525"/>
            </a:xfrm>
            <a:custGeom>
              <a:avLst/>
              <a:gdLst/>
              <a:ahLst/>
              <a:cxnLst/>
              <a:rect l="l" t="t" r="r" b="b"/>
              <a:pathLst>
                <a:path w="33977" h="27581" extrusionOk="0">
                  <a:moveTo>
                    <a:pt x="27869" y="514"/>
                  </a:moveTo>
                  <a:cubicBezTo>
                    <a:pt x="28994" y="547"/>
                    <a:pt x="29830" y="1061"/>
                    <a:pt x="30505" y="1961"/>
                  </a:cubicBezTo>
                  <a:cubicBezTo>
                    <a:pt x="31534" y="3279"/>
                    <a:pt x="32080" y="5433"/>
                    <a:pt x="32402" y="7522"/>
                  </a:cubicBezTo>
                  <a:cubicBezTo>
                    <a:pt x="32723" y="9643"/>
                    <a:pt x="32820" y="11701"/>
                    <a:pt x="32884" y="12922"/>
                  </a:cubicBezTo>
                  <a:cubicBezTo>
                    <a:pt x="32916" y="13372"/>
                    <a:pt x="33045" y="14562"/>
                    <a:pt x="33173" y="16040"/>
                  </a:cubicBezTo>
                  <a:cubicBezTo>
                    <a:pt x="33302" y="17519"/>
                    <a:pt x="33430" y="19319"/>
                    <a:pt x="33430" y="20926"/>
                  </a:cubicBezTo>
                  <a:cubicBezTo>
                    <a:pt x="33430" y="21215"/>
                    <a:pt x="33430" y="21505"/>
                    <a:pt x="33430" y="21794"/>
                  </a:cubicBezTo>
                  <a:cubicBezTo>
                    <a:pt x="33398" y="22855"/>
                    <a:pt x="33270" y="23787"/>
                    <a:pt x="33077" y="24430"/>
                  </a:cubicBezTo>
                  <a:cubicBezTo>
                    <a:pt x="32980" y="24751"/>
                    <a:pt x="32884" y="24976"/>
                    <a:pt x="32755" y="25137"/>
                  </a:cubicBezTo>
                  <a:cubicBezTo>
                    <a:pt x="32627" y="25266"/>
                    <a:pt x="32530" y="25330"/>
                    <a:pt x="32402" y="25330"/>
                  </a:cubicBezTo>
                  <a:cubicBezTo>
                    <a:pt x="31952" y="25330"/>
                    <a:pt x="30602" y="25426"/>
                    <a:pt x="28705" y="25587"/>
                  </a:cubicBezTo>
                  <a:cubicBezTo>
                    <a:pt x="23016" y="26069"/>
                    <a:pt x="12536" y="27034"/>
                    <a:pt x="8518" y="27034"/>
                  </a:cubicBezTo>
                  <a:lnTo>
                    <a:pt x="7843" y="27034"/>
                  </a:lnTo>
                  <a:cubicBezTo>
                    <a:pt x="5690" y="26937"/>
                    <a:pt x="3857" y="26326"/>
                    <a:pt x="2572" y="25362"/>
                  </a:cubicBezTo>
                  <a:cubicBezTo>
                    <a:pt x="1286" y="24430"/>
                    <a:pt x="514" y="23144"/>
                    <a:pt x="514" y="21633"/>
                  </a:cubicBezTo>
                  <a:cubicBezTo>
                    <a:pt x="514" y="20026"/>
                    <a:pt x="579" y="15687"/>
                    <a:pt x="1029" y="11508"/>
                  </a:cubicBezTo>
                  <a:cubicBezTo>
                    <a:pt x="1254" y="9418"/>
                    <a:pt x="1575" y="7393"/>
                    <a:pt x="2025" y="5786"/>
                  </a:cubicBezTo>
                  <a:cubicBezTo>
                    <a:pt x="2250" y="4950"/>
                    <a:pt x="2540" y="4243"/>
                    <a:pt x="2829" y="3697"/>
                  </a:cubicBezTo>
                  <a:cubicBezTo>
                    <a:pt x="3118" y="3150"/>
                    <a:pt x="3472" y="2765"/>
                    <a:pt x="3793" y="2572"/>
                  </a:cubicBezTo>
                  <a:cubicBezTo>
                    <a:pt x="4147" y="2347"/>
                    <a:pt x="4758" y="2154"/>
                    <a:pt x="5529" y="1961"/>
                  </a:cubicBezTo>
                  <a:cubicBezTo>
                    <a:pt x="8229" y="1318"/>
                    <a:pt x="12954" y="964"/>
                    <a:pt x="17422" y="772"/>
                  </a:cubicBezTo>
                  <a:cubicBezTo>
                    <a:pt x="21890" y="579"/>
                    <a:pt x="26134" y="514"/>
                    <a:pt x="27869" y="514"/>
                  </a:cubicBezTo>
                  <a:close/>
                  <a:moveTo>
                    <a:pt x="27869" y="0"/>
                  </a:moveTo>
                  <a:cubicBezTo>
                    <a:pt x="25876" y="0"/>
                    <a:pt x="20605" y="32"/>
                    <a:pt x="15462" y="322"/>
                  </a:cubicBezTo>
                  <a:cubicBezTo>
                    <a:pt x="12890" y="482"/>
                    <a:pt x="10318" y="675"/>
                    <a:pt x="8197" y="964"/>
                  </a:cubicBezTo>
                  <a:cubicBezTo>
                    <a:pt x="7136" y="1093"/>
                    <a:pt x="6204" y="1254"/>
                    <a:pt x="5400" y="1447"/>
                  </a:cubicBezTo>
                  <a:cubicBezTo>
                    <a:pt x="4597" y="1639"/>
                    <a:pt x="3986" y="1864"/>
                    <a:pt x="3536" y="2122"/>
                  </a:cubicBezTo>
                  <a:cubicBezTo>
                    <a:pt x="3054" y="2379"/>
                    <a:pt x="2700" y="2861"/>
                    <a:pt x="2347" y="3440"/>
                  </a:cubicBezTo>
                  <a:cubicBezTo>
                    <a:pt x="1800" y="4500"/>
                    <a:pt x="1350" y="5979"/>
                    <a:pt x="1029" y="7650"/>
                  </a:cubicBezTo>
                  <a:cubicBezTo>
                    <a:pt x="64" y="12665"/>
                    <a:pt x="0" y="19512"/>
                    <a:pt x="0" y="21633"/>
                  </a:cubicBezTo>
                  <a:cubicBezTo>
                    <a:pt x="0" y="23305"/>
                    <a:pt x="836" y="24784"/>
                    <a:pt x="2250" y="25812"/>
                  </a:cubicBezTo>
                  <a:cubicBezTo>
                    <a:pt x="3665" y="26841"/>
                    <a:pt x="5593" y="27452"/>
                    <a:pt x="7811" y="27548"/>
                  </a:cubicBezTo>
                  <a:cubicBezTo>
                    <a:pt x="8004" y="27580"/>
                    <a:pt x="8261" y="27580"/>
                    <a:pt x="8518" y="27580"/>
                  </a:cubicBezTo>
                  <a:cubicBezTo>
                    <a:pt x="11219" y="27580"/>
                    <a:pt x="16780" y="27130"/>
                    <a:pt x="21890" y="26712"/>
                  </a:cubicBezTo>
                  <a:cubicBezTo>
                    <a:pt x="24430" y="26487"/>
                    <a:pt x="26873" y="26294"/>
                    <a:pt x="28769" y="26134"/>
                  </a:cubicBezTo>
                  <a:cubicBezTo>
                    <a:pt x="30634" y="25973"/>
                    <a:pt x="32016" y="25844"/>
                    <a:pt x="32402" y="25844"/>
                  </a:cubicBezTo>
                  <a:cubicBezTo>
                    <a:pt x="32691" y="25844"/>
                    <a:pt x="32980" y="25716"/>
                    <a:pt x="33173" y="25459"/>
                  </a:cubicBezTo>
                  <a:cubicBezTo>
                    <a:pt x="33462" y="25105"/>
                    <a:pt x="33623" y="24623"/>
                    <a:pt x="33752" y="23980"/>
                  </a:cubicBezTo>
                  <a:cubicBezTo>
                    <a:pt x="33848" y="23369"/>
                    <a:pt x="33912" y="22630"/>
                    <a:pt x="33945" y="21826"/>
                  </a:cubicBezTo>
                  <a:cubicBezTo>
                    <a:pt x="33945" y="21537"/>
                    <a:pt x="33977" y="21215"/>
                    <a:pt x="33977" y="20926"/>
                  </a:cubicBezTo>
                  <a:cubicBezTo>
                    <a:pt x="33977" y="19287"/>
                    <a:pt x="33848" y="17487"/>
                    <a:pt x="33720" y="15976"/>
                  </a:cubicBezTo>
                  <a:cubicBezTo>
                    <a:pt x="33591" y="14497"/>
                    <a:pt x="33462" y="13308"/>
                    <a:pt x="33430" y="12890"/>
                  </a:cubicBezTo>
                  <a:cubicBezTo>
                    <a:pt x="33334" y="11283"/>
                    <a:pt x="33205" y="8101"/>
                    <a:pt x="32530" y="5304"/>
                  </a:cubicBezTo>
                  <a:cubicBezTo>
                    <a:pt x="32177" y="3922"/>
                    <a:pt x="31662" y="2604"/>
                    <a:pt x="30923" y="1639"/>
                  </a:cubicBezTo>
                  <a:cubicBezTo>
                    <a:pt x="30184" y="643"/>
                    <a:pt x="29155" y="0"/>
                    <a:pt x="27869"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3"/>
            <p:cNvSpPr/>
            <p:nvPr/>
          </p:nvSpPr>
          <p:spPr>
            <a:xfrm>
              <a:off x="2705825" y="3762375"/>
              <a:ext cx="401825" cy="213375"/>
            </a:xfrm>
            <a:custGeom>
              <a:avLst/>
              <a:gdLst/>
              <a:ahLst/>
              <a:cxnLst/>
              <a:rect l="l" t="t" r="r" b="b"/>
              <a:pathLst>
                <a:path w="16073" h="8535" extrusionOk="0">
                  <a:moveTo>
                    <a:pt x="7152" y="0"/>
                  </a:moveTo>
                  <a:cubicBezTo>
                    <a:pt x="3680" y="0"/>
                    <a:pt x="0" y="209"/>
                    <a:pt x="0" y="209"/>
                  </a:cubicBezTo>
                  <a:lnTo>
                    <a:pt x="2090" y="8502"/>
                  </a:lnTo>
                  <a:cubicBezTo>
                    <a:pt x="2090" y="8502"/>
                    <a:pt x="3100" y="8534"/>
                    <a:pt x="4560" y="8534"/>
                  </a:cubicBezTo>
                  <a:cubicBezTo>
                    <a:pt x="8149" y="8534"/>
                    <a:pt x="14455" y="8339"/>
                    <a:pt x="15140" y="6991"/>
                  </a:cubicBezTo>
                  <a:cubicBezTo>
                    <a:pt x="16072" y="5127"/>
                    <a:pt x="15140" y="1141"/>
                    <a:pt x="12665" y="402"/>
                  </a:cubicBezTo>
                  <a:cubicBezTo>
                    <a:pt x="11688" y="93"/>
                    <a:pt x="9466" y="0"/>
                    <a:pt x="71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3"/>
            <p:cNvSpPr/>
            <p:nvPr/>
          </p:nvSpPr>
          <p:spPr>
            <a:xfrm>
              <a:off x="2699375" y="3755525"/>
              <a:ext cx="400225" cy="227450"/>
            </a:xfrm>
            <a:custGeom>
              <a:avLst/>
              <a:gdLst/>
              <a:ahLst/>
              <a:cxnLst/>
              <a:rect l="l" t="t" r="r" b="b"/>
              <a:pathLst>
                <a:path w="16009" h="9098" extrusionOk="0">
                  <a:moveTo>
                    <a:pt x="7394" y="547"/>
                  </a:moveTo>
                  <a:cubicBezTo>
                    <a:pt x="8551" y="547"/>
                    <a:pt x="9709" y="547"/>
                    <a:pt x="10641" y="611"/>
                  </a:cubicBezTo>
                  <a:cubicBezTo>
                    <a:pt x="11605" y="676"/>
                    <a:pt x="12409" y="772"/>
                    <a:pt x="12859" y="901"/>
                  </a:cubicBezTo>
                  <a:cubicBezTo>
                    <a:pt x="13662" y="1158"/>
                    <a:pt x="14337" y="1833"/>
                    <a:pt x="14787" y="2701"/>
                  </a:cubicBezTo>
                  <a:cubicBezTo>
                    <a:pt x="15237" y="3536"/>
                    <a:pt x="15495" y="4565"/>
                    <a:pt x="15495" y="5497"/>
                  </a:cubicBezTo>
                  <a:cubicBezTo>
                    <a:pt x="15495" y="6140"/>
                    <a:pt x="15366" y="6719"/>
                    <a:pt x="15141" y="7169"/>
                  </a:cubicBezTo>
                  <a:cubicBezTo>
                    <a:pt x="15109" y="7233"/>
                    <a:pt x="14980" y="7362"/>
                    <a:pt x="14755" y="7490"/>
                  </a:cubicBezTo>
                  <a:cubicBezTo>
                    <a:pt x="14370" y="7715"/>
                    <a:pt x="13727" y="7876"/>
                    <a:pt x="12955" y="8037"/>
                  </a:cubicBezTo>
                  <a:cubicBezTo>
                    <a:pt x="10641" y="8454"/>
                    <a:pt x="7105" y="8551"/>
                    <a:pt x="4758" y="8551"/>
                  </a:cubicBezTo>
                  <a:lnTo>
                    <a:pt x="3023" y="8551"/>
                  </a:lnTo>
                  <a:cubicBezTo>
                    <a:pt x="2830" y="8536"/>
                    <a:pt x="2672" y="8528"/>
                    <a:pt x="2557" y="8524"/>
                  </a:cubicBezTo>
                  <a:lnTo>
                    <a:pt x="2557" y="8524"/>
                  </a:lnTo>
                  <a:lnTo>
                    <a:pt x="594" y="729"/>
                  </a:lnTo>
                  <a:lnTo>
                    <a:pt x="594" y="729"/>
                  </a:lnTo>
                  <a:cubicBezTo>
                    <a:pt x="680" y="724"/>
                    <a:pt x="783" y="718"/>
                    <a:pt x="901" y="708"/>
                  </a:cubicBezTo>
                  <a:cubicBezTo>
                    <a:pt x="2090" y="643"/>
                    <a:pt x="4823" y="547"/>
                    <a:pt x="7394" y="547"/>
                  </a:cubicBezTo>
                  <a:close/>
                  <a:moveTo>
                    <a:pt x="7394" y="0"/>
                  </a:moveTo>
                  <a:cubicBezTo>
                    <a:pt x="3923" y="0"/>
                    <a:pt x="258" y="193"/>
                    <a:pt x="258" y="193"/>
                  </a:cubicBezTo>
                  <a:cubicBezTo>
                    <a:pt x="162" y="193"/>
                    <a:pt x="97" y="258"/>
                    <a:pt x="65" y="322"/>
                  </a:cubicBezTo>
                  <a:cubicBezTo>
                    <a:pt x="1" y="386"/>
                    <a:pt x="1" y="451"/>
                    <a:pt x="1" y="547"/>
                  </a:cubicBezTo>
                  <a:lnTo>
                    <a:pt x="2090" y="8840"/>
                  </a:lnTo>
                  <a:cubicBezTo>
                    <a:pt x="2123" y="8969"/>
                    <a:pt x="2219" y="9065"/>
                    <a:pt x="2348" y="9065"/>
                  </a:cubicBezTo>
                  <a:cubicBezTo>
                    <a:pt x="2348" y="9065"/>
                    <a:pt x="3344" y="9097"/>
                    <a:pt x="4758" y="9097"/>
                  </a:cubicBezTo>
                  <a:cubicBezTo>
                    <a:pt x="6558" y="9097"/>
                    <a:pt x="9066" y="9033"/>
                    <a:pt x="11187" y="8808"/>
                  </a:cubicBezTo>
                  <a:cubicBezTo>
                    <a:pt x="12280" y="8712"/>
                    <a:pt x="13244" y="8551"/>
                    <a:pt x="14016" y="8358"/>
                  </a:cubicBezTo>
                  <a:cubicBezTo>
                    <a:pt x="14402" y="8229"/>
                    <a:pt x="14755" y="8101"/>
                    <a:pt x="15012" y="7972"/>
                  </a:cubicBezTo>
                  <a:cubicBezTo>
                    <a:pt x="15270" y="7812"/>
                    <a:pt x="15495" y="7651"/>
                    <a:pt x="15623" y="7394"/>
                  </a:cubicBezTo>
                  <a:cubicBezTo>
                    <a:pt x="15880" y="6847"/>
                    <a:pt x="16009" y="6204"/>
                    <a:pt x="16009" y="5497"/>
                  </a:cubicBezTo>
                  <a:cubicBezTo>
                    <a:pt x="16009" y="4469"/>
                    <a:pt x="15752" y="3376"/>
                    <a:pt x="15270" y="2443"/>
                  </a:cubicBezTo>
                  <a:cubicBezTo>
                    <a:pt x="14755" y="1511"/>
                    <a:pt x="14016" y="708"/>
                    <a:pt x="13019" y="418"/>
                  </a:cubicBezTo>
                  <a:cubicBezTo>
                    <a:pt x="12473" y="225"/>
                    <a:pt x="11669" y="129"/>
                    <a:pt x="10673" y="97"/>
                  </a:cubicBezTo>
                  <a:cubicBezTo>
                    <a:pt x="9709" y="33"/>
                    <a:pt x="8584" y="0"/>
                    <a:pt x="7394"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3"/>
            <p:cNvSpPr/>
            <p:nvPr/>
          </p:nvSpPr>
          <p:spPr>
            <a:xfrm>
              <a:off x="1997025" y="3365950"/>
              <a:ext cx="784350" cy="686200"/>
            </a:xfrm>
            <a:custGeom>
              <a:avLst/>
              <a:gdLst/>
              <a:ahLst/>
              <a:cxnLst/>
              <a:rect l="l" t="t" r="r" b="b"/>
              <a:pathLst>
                <a:path w="31374" h="27448" extrusionOk="0">
                  <a:moveTo>
                    <a:pt x="18186" y="0"/>
                  </a:moveTo>
                  <a:cubicBezTo>
                    <a:pt x="15605" y="0"/>
                    <a:pt x="13032" y="140"/>
                    <a:pt x="10962" y="540"/>
                  </a:cubicBezTo>
                  <a:cubicBezTo>
                    <a:pt x="4180" y="1890"/>
                    <a:pt x="1319" y="5844"/>
                    <a:pt x="1158" y="6615"/>
                  </a:cubicBezTo>
                  <a:cubicBezTo>
                    <a:pt x="1158" y="6615"/>
                    <a:pt x="1" y="10183"/>
                    <a:pt x="194" y="14362"/>
                  </a:cubicBezTo>
                  <a:cubicBezTo>
                    <a:pt x="387" y="18509"/>
                    <a:pt x="1512" y="22655"/>
                    <a:pt x="7201" y="26063"/>
                  </a:cubicBezTo>
                  <a:cubicBezTo>
                    <a:pt x="8905" y="27089"/>
                    <a:pt x="11774" y="27447"/>
                    <a:pt x="14953" y="27447"/>
                  </a:cubicBezTo>
                  <a:cubicBezTo>
                    <a:pt x="22331" y="27447"/>
                    <a:pt x="31374" y="25516"/>
                    <a:pt x="31374" y="25516"/>
                  </a:cubicBezTo>
                  <a:lnTo>
                    <a:pt x="30056" y="733"/>
                  </a:lnTo>
                  <a:cubicBezTo>
                    <a:pt x="30056" y="733"/>
                    <a:pt x="24102" y="0"/>
                    <a:pt x="18186"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3"/>
            <p:cNvSpPr/>
            <p:nvPr/>
          </p:nvSpPr>
          <p:spPr>
            <a:xfrm>
              <a:off x="1994625" y="3359350"/>
              <a:ext cx="793975" cy="699150"/>
            </a:xfrm>
            <a:custGeom>
              <a:avLst/>
              <a:gdLst/>
              <a:ahLst/>
              <a:cxnLst/>
              <a:rect l="l" t="t" r="r" b="b"/>
              <a:pathLst>
                <a:path w="31759" h="27966" extrusionOk="0">
                  <a:moveTo>
                    <a:pt x="18291" y="547"/>
                  </a:moveTo>
                  <a:cubicBezTo>
                    <a:pt x="21248" y="547"/>
                    <a:pt x="24205" y="740"/>
                    <a:pt x="26423" y="900"/>
                  </a:cubicBezTo>
                  <a:cubicBezTo>
                    <a:pt x="27548" y="997"/>
                    <a:pt x="28448" y="1093"/>
                    <a:pt x="29123" y="1157"/>
                  </a:cubicBezTo>
                  <a:cubicBezTo>
                    <a:pt x="29474" y="1193"/>
                    <a:pt x="29738" y="1228"/>
                    <a:pt x="29907" y="1252"/>
                  </a:cubicBezTo>
                  <a:lnTo>
                    <a:pt x="29907" y="1252"/>
                  </a:lnTo>
                  <a:lnTo>
                    <a:pt x="31200" y="25544"/>
                  </a:lnTo>
                  <a:lnTo>
                    <a:pt x="31200" y="25544"/>
                  </a:lnTo>
                  <a:cubicBezTo>
                    <a:pt x="31147" y="25556"/>
                    <a:pt x="31087" y="25571"/>
                    <a:pt x="31020" y="25587"/>
                  </a:cubicBezTo>
                  <a:cubicBezTo>
                    <a:pt x="29187" y="25973"/>
                    <a:pt x="21441" y="27452"/>
                    <a:pt x="15012" y="27452"/>
                  </a:cubicBezTo>
                  <a:cubicBezTo>
                    <a:pt x="11862" y="27452"/>
                    <a:pt x="9033" y="27066"/>
                    <a:pt x="7426" y="26102"/>
                  </a:cubicBezTo>
                  <a:cubicBezTo>
                    <a:pt x="4629" y="24430"/>
                    <a:pt x="2958" y="22566"/>
                    <a:pt x="1961" y="20637"/>
                  </a:cubicBezTo>
                  <a:cubicBezTo>
                    <a:pt x="997" y="18708"/>
                    <a:pt x="643" y="16651"/>
                    <a:pt x="547" y="14594"/>
                  </a:cubicBezTo>
                  <a:cubicBezTo>
                    <a:pt x="547" y="14272"/>
                    <a:pt x="547" y="13983"/>
                    <a:pt x="547" y="13662"/>
                  </a:cubicBezTo>
                  <a:cubicBezTo>
                    <a:pt x="547" y="11829"/>
                    <a:pt x="772" y="10126"/>
                    <a:pt x="1029" y="8904"/>
                  </a:cubicBezTo>
                  <a:cubicBezTo>
                    <a:pt x="1125" y="8294"/>
                    <a:pt x="1254" y="7811"/>
                    <a:pt x="1350" y="7458"/>
                  </a:cubicBezTo>
                  <a:cubicBezTo>
                    <a:pt x="1383" y="7297"/>
                    <a:pt x="1415" y="7168"/>
                    <a:pt x="1447" y="7072"/>
                  </a:cubicBezTo>
                  <a:cubicBezTo>
                    <a:pt x="1479" y="6976"/>
                    <a:pt x="1479" y="6943"/>
                    <a:pt x="1479" y="6943"/>
                  </a:cubicBezTo>
                  <a:lnTo>
                    <a:pt x="1511" y="6943"/>
                  </a:lnTo>
                  <a:cubicBezTo>
                    <a:pt x="1511" y="6879"/>
                    <a:pt x="1575" y="6751"/>
                    <a:pt x="1672" y="6590"/>
                  </a:cubicBezTo>
                  <a:cubicBezTo>
                    <a:pt x="2025" y="5979"/>
                    <a:pt x="2925" y="4886"/>
                    <a:pt x="4468" y="3793"/>
                  </a:cubicBezTo>
                  <a:cubicBezTo>
                    <a:pt x="6011" y="2733"/>
                    <a:pt x="8165" y="1640"/>
                    <a:pt x="11122" y="1093"/>
                  </a:cubicBezTo>
                  <a:cubicBezTo>
                    <a:pt x="13147" y="675"/>
                    <a:pt x="15719" y="547"/>
                    <a:pt x="18291" y="547"/>
                  </a:cubicBezTo>
                  <a:close/>
                  <a:moveTo>
                    <a:pt x="18291" y="0"/>
                  </a:moveTo>
                  <a:cubicBezTo>
                    <a:pt x="15719" y="0"/>
                    <a:pt x="13115" y="161"/>
                    <a:pt x="11026" y="547"/>
                  </a:cubicBezTo>
                  <a:cubicBezTo>
                    <a:pt x="7586" y="1222"/>
                    <a:pt x="5111" y="2572"/>
                    <a:pt x="3504" y="3858"/>
                  </a:cubicBezTo>
                  <a:cubicBezTo>
                    <a:pt x="2700" y="4468"/>
                    <a:pt x="2090" y="5111"/>
                    <a:pt x="1704" y="5626"/>
                  </a:cubicBezTo>
                  <a:cubicBezTo>
                    <a:pt x="1479" y="5883"/>
                    <a:pt x="1318" y="6108"/>
                    <a:pt x="1222" y="6301"/>
                  </a:cubicBezTo>
                  <a:cubicBezTo>
                    <a:pt x="1093" y="6493"/>
                    <a:pt x="1029" y="6654"/>
                    <a:pt x="965" y="6815"/>
                  </a:cubicBezTo>
                  <a:lnTo>
                    <a:pt x="982" y="6819"/>
                  </a:lnTo>
                  <a:lnTo>
                    <a:pt x="982" y="6819"/>
                  </a:lnTo>
                  <a:cubicBezTo>
                    <a:pt x="855" y="7174"/>
                    <a:pt x="0" y="10090"/>
                    <a:pt x="0" y="13662"/>
                  </a:cubicBezTo>
                  <a:cubicBezTo>
                    <a:pt x="0" y="13983"/>
                    <a:pt x="0" y="14305"/>
                    <a:pt x="32" y="14626"/>
                  </a:cubicBezTo>
                  <a:cubicBezTo>
                    <a:pt x="129" y="16715"/>
                    <a:pt x="450" y="18837"/>
                    <a:pt x="1511" y="20894"/>
                  </a:cubicBezTo>
                  <a:cubicBezTo>
                    <a:pt x="2540" y="22919"/>
                    <a:pt x="4276" y="24848"/>
                    <a:pt x="7136" y="26552"/>
                  </a:cubicBezTo>
                  <a:cubicBezTo>
                    <a:pt x="8936" y="27645"/>
                    <a:pt x="11829" y="27966"/>
                    <a:pt x="15012" y="27966"/>
                  </a:cubicBezTo>
                  <a:cubicBezTo>
                    <a:pt x="22437" y="27966"/>
                    <a:pt x="31534" y="26037"/>
                    <a:pt x="31534" y="26037"/>
                  </a:cubicBezTo>
                  <a:cubicBezTo>
                    <a:pt x="31663" y="26005"/>
                    <a:pt x="31759" y="25877"/>
                    <a:pt x="31759" y="25748"/>
                  </a:cubicBezTo>
                  <a:lnTo>
                    <a:pt x="30441" y="997"/>
                  </a:lnTo>
                  <a:cubicBezTo>
                    <a:pt x="30409" y="868"/>
                    <a:pt x="30313" y="772"/>
                    <a:pt x="30184" y="740"/>
                  </a:cubicBezTo>
                  <a:cubicBezTo>
                    <a:pt x="30184" y="740"/>
                    <a:pt x="24237" y="0"/>
                    <a:pt x="18291"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3"/>
            <p:cNvSpPr/>
            <p:nvPr/>
          </p:nvSpPr>
          <p:spPr>
            <a:xfrm>
              <a:off x="4052675" y="1352675"/>
              <a:ext cx="217625" cy="519725"/>
            </a:xfrm>
            <a:custGeom>
              <a:avLst/>
              <a:gdLst/>
              <a:ahLst/>
              <a:cxnLst/>
              <a:rect l="l" t="t" r="r" b="b"/>
              <a:pathLst>
                <a:path w="8705" h="20789" extrusionOk="0">
                  <a:moveTo>
                    <a:pt x="7541" y="0"/>
                  </a:moveTo>
                  <a:cubicBezTo>
                    <a:pt x="7524" y="0"/>
                    <a:pt x="7507" y="1"/>
                    <a:pt x="7490" y="2"/>
                  </a:cubicBezTo>
                  <a:cubicBezTo>
                    <a:pt x="7490" y="2"/>
                    <a:pt x="5368" y="2124"/>
                    <a:pt x="4340" y="4985"/>
                  </a:cubicBezTo>
                  <a:cubicBezTo>
                    <a:pt x="3343" y="7814"/>
                    <a:pt x="0" y="16332"/>
                    <a:pt x="97" y="17939"/>
                  </a:cubicBezTo>
                  <a:cubicBezTo>
                    <a:pt x="174" y="19229"/>
                    <a:pt x="1100" y="20788"/>
                    <a:pt x="2194" y="20788"/>
                  </a:cubicBezTo>
                  <a:cubicBezTo>
                    <a:pt x="2463" y="20788"/>
                    <a:pt x="2743" y="20694"/>
                    <a:pt x="3022" y="20478"/>
                  </a:cubicBezTo>
                  <a:cubicBezTo>
                    <a:pt x="4436" y="19353"/>
                    <a:pt x="7875" y="13375"/>
                    <a:pt x="8100" y="13085"/>
                  </a:cubicBezTo>
                  <a:cubicBezTo>
                    <a:pt x="8293" y="12764"/>
                    <a:pt x="8486" y="8521"/>
                    <a:pt x="8486" y="5885"/>
                  </a:cubicBezTo>
                  <a:cubicBezTo>
                    <a:pt x="8486" y="3286"/>
                    <a:pt x="8705" y="0"/>
                    <a:pt x="7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3"/>
            <p:cNvSpPr/>
            <p:nvPr/>
          </p:nvSpPr>
          <p:spPr>
            <a:xfrm>
              <a:off x="4047850" y="1346300"/>
              <a:ext cx="224225" cy="532825"/>
            </a:xfrm>
            <a:custGeom>
              <a:avLst/>
              <a:gdLst/>
              <a:ahLst/>
              <a:cxnLst/>
              <a:rect l="l" t="t" r="r" b="b"/>
              <a:pathLst>
                <a:path w="8969" h="21313" extrusionOk="0">
                  <a:moveTo>
                    <a:pt x="7777" y="548"/>
                  </a:moveTo>
                  <a:cubicBezTo>
                    <a:pt x="7808" y="551"/>
                    <a:pt x="7836" y="559"/>
                    <a:pt x="7876" y="579"/>
                  </a:cubicBezTo>
                  <a:cubicBezTo>
                    <a:pt x="7940" y="611"/>
                    <a:pt x="8036" y="740"/>
                    <a:pt x="8133" y="932"/>
                  </a:cubicBezTo>
                  <a:cubicBezTo>
                    <a:pt x="8261" y="1254"/>
                    <a:pt x="8326" y="1704"/>
                    <a:pt x="8390" y="2250"/>
                  </a:cubicBezTo>
                  <a:cubicBezTo>
                    <a:pt x="8422" y="2797"/>
                    <a:pt x="8422" y="3440"/>
                    <a:pt x="8422" y="4083"/>
                  </a:cubicBezTo>
                  <a:cubicBezTo>
                    <a:pt x="8422" y="4790"/>
                    <a:pt x="8422" y="5465"/>
                    <a:pt x="8422" y="6140"/>
                  </a:cubicBezTo>
                  <a:cubicBezTo>
                    <a:pt x="8422" y="7458"/>
                    <a:pt x="8358" y="9161"/>
                    <a:pt x="8293" y="10608"/>
                  </a:cubicBezTo>
                  <a:cubicBezTo>
                    <a:pt x="8261" y="11315"/>
                    <a:pt x="8197" y="11958"/>
                    <a:pt x="8165" y="12440"/>
                  </a:cubicBezTo>
                  <a:cubicBezTo>
                    <a:pt x="8133" y="12665"/>
                    <a:pt x="8101" y="12858"/>
                    <a:pt x="8101" y="12987"/>
                  </a:cubicBezTo>
                  <a:cubicBezTo>
                    <a:pt x="8068" y="13083"/>
                    <a:pt x="8068" y="13115"/>
                    <a:pt x="8068" y="13147"/>
                  </a:cubicBezTo>
                  <a:lnTo>
                    <a:pt x="8036" y="13212"/>
                  </a:lnTo>
                  <a:lnTo>
                    <a:pt x="8049" y="13215"/>
                  </a:lnTo>
                  <a:lnTo>
                    <a:pt x="8049" y="13215"/>
                  </a:lnTo>
                  <a:cubicBezTo>
                    <a:pt x="8006" y="13286"/>
                    <a:pt x="7925" y="13403"/>
                    <a:pt x="7843" y="13565"/>
                  </a:cubicBezTo>
                  <a:cubicBezTo>
                    <a:pt x="7426" y="14240"/>
                    <a:pt x="6526" y="15751"/>
                    <a:pt x="5561" y="17198"/>
                  </a:cubicBezTo>
                  <a:cubicBezTo>
                    <a:pt x="5111" y="17937"/>
                    <a:pt x="4597" y="18644"/>
                    <a:pt x="4179" y="19255"/>
                  </a:cubicBezTo>
                  <a:cubicBezTo>
                    <a:pt x="3729" y="19833"/>
                    <a:pt x="3311" y="20316"/>
                    <a:pt x="3054" y="20508"/>
                  </a:cubicBezTo>
                  <a:cubicBezTo>
                    <a:pt x="2797" y="20701"/>
                    <a:pt x="2572" y="20766"/>
                    <a:pt x="2379" y="20766"/>
                  </a:cubicBezTo>
                  <a:cubicBezTo>
                    <a:pt x="2154" y="20766"/>
                    <a:pt x="1961" y="20701"/>
                    <a:pt x="1736" y="20573"/>
                  </a:cubicBezTo>
                  <a:cubicBezTo>
                    <a:pt x="1447" y="20348"/>
                    <a:pt x="1157" y="19994"/>
                    <a:pt x="932" y="19544"/>
                  </a:cubicBezTo>
                  <a:cubicBezTo>
                    <a:pt x="707" y="19126"/>
                    <a:pt x="579" y="18612"/>
                    <a:pt x="547" y="18194"/>
                  </a:cubicBezTo>
                  <a:lnTo>
                    <a:pt x="547" y="18162"/>
                  </a:lnTo>
                  <a:lnTo>
                    <a:pt x="547" y="18130"/>
                  </a:lnTo>
                  <a:cubicBezTo>
                    <a:pt x="547" y="17937"/>
                    <a:pt x="579" y="17615"/>
                    <a:pt x="675" y="17230"/>
                  </a:cubicBezTo>
                  <a:cubicBezTo>
                    <a:pt x="997" y="15848"/>
                    <a:pt x="1800" y="13469"/>
                    <a:pt x="2636" y="11154"/>
                  </a:cubicBezTo>
                  <a:cubicBezTo>
                    <a:pt x="3472" y="8808"/>
                    <a:pt x="4340" y="6558"/>
                    <a:pt x="4790" y="5304"/>
                  </a:cubicBezTo>
                  <a:cubicBezTo>
                    <a:pt x="5272" y="3922"/>
                    <a:pt x="6043" y="2700"/>
                    <a:pt x="6686" y="1833"/>
                  </a:cubicBezTo>
                  <a:cubicBezTo>
                    <a:pt x="7008" y="1415"/>
                    <a:pt x="7329" y="1061"/>
                    <a:pt x="7522" y="836"/>
                  </a:cubicBezTo>
                  <a:cubicBezTo>
                    <a:pt x="7618" y="709"/>
                    <a:pt x="7713" y="613"/>
                    <a:pt x="7777" y="548"/>
                  </a:cubicBezTo>
                  <a:close/>
                  <a:moveTo>
                    <a:pt x="7651" y="0"/>
                  </a:moveTo>
                  <a:cubicBezTo>
                    <a:pt x="7586" y="0"/>
                    <a:pt x="7522" y="32"/>
                    <a:pt x="7490" y="65"/>
                  </a:cubicBezTo>
                  <a:cubicBezTo>
                    <a:pt x="7458" y="97"/>
                    <a:pt x="5336" y="2218"/>
                    <a:pt x="4275" y="5143"/>
                  </a:cubicBezTo>
                  <a:cubicBezTo>
                    <a:pt x="3793" y="6526"/>
                    <a:pt x="2733" y="9290"/>
                    <a:pt x="1768" y="11958"/>
                  </a:cubicBezTo>
                  <a:cubicBezTo>
                    <a:pt x="1318" y="13276"/>
                    <a:pt x="868" y="14594"/>
                    <a:pt x="547" y="15655"/>
                  </a:cubicBezTo>
                  <a:cubicBezTo>
                    <a:pt x="386" y="16201"/>
                    <a:pt x="257" y="16683"/>
                    <a:pt x="161" y="17101"/>
                  </a:cubicBezTo>
                  <a:cubicBezTo>
                    <a:pt x="65" y="17519"/>
                    <a:pt x="0" y="17840"/>
                    <a:pt x="0" y="18130"/>
                  </a:cubicBezTo>
                  <a:cubicBezTo>
                    <a:pt x="0" y="18130"/>
                    <a:pt x="0" y="18194"/>
                    <a:pt x="0" y="18226"/>
                  </a:cubicBezTo>
                  <a:cubicBezTo>
                    <a:pt x="65" y="18901"/>
                    <a:pt x="322" y="19673"/>
                    <a:pt x="740" y="20251"/>
                  </a:cubicBezTo>
                  <a:cubicBezTo>
                    <a:pt x="932" y="20541"/>
                    <a:pt x="1157" y="20830"/>
                    <a:pt x="1447" y="20991"/>
                  </a:cubicBezTo>
                  <a:cubicBezTo>
                    <a:pt x="1736" y="21183"/>
                    <a:pt x="2025" y="21312"/>
                    <a:pt x="2379" y="21312"/>
                  </a:cubicBezTo>
                  <a:cubicBezTo>
                    <a:pt x="2700" y="21312"/>
                    <a:pt x="3054" y="21183"/>
                    <a:pt x="3375" y="20926"/>
                  </a:cubicBezTo>
                  <a:cubicBezTo>
                    <a:pt x="3793" y="20637"/>
                    <a:pt x="4275" y="20026"/>
                    <a:pt x="4790" y="19287"/>
                  </a:cubicBezTo>
                  <a:cubicBezTo>
                    <a:pt x="5593" y="18194"/>
                    <a:pt x="6493" y="16812"/>
                    <a:pt x="7201" y="15655"/>
                  </a:cubicBezTo>
                  <a:cubicBezTo>
                    <a:pt x="7554" y="15076"/>
                    <a:pt x="7876" y="14562"/>
                    <a:pt x="8101" y="14176"/>
                  </a:cubicBezTo>
                  <a:cubicBezTo>
                    <a:pt x="8197" y="13983"/>
                    <a:pt x="8293" y="13822"/>
                    <a:pt x="8390" y="13694"/>
                  </a:cubicBezTo>
                  <a:cubicBezTo>
                    <a:pt x="8454" y="13565"/>
                    <a:pt x="8486" y="13501"/>
                    <a:pt x="8519" y="13469"/>
                  </a:cubicBezTo>
                  <a:cubicBezTo>
                    <a:pt x="8551" y="13405"/>
                    <a:pt x="8551" y="13372"/>
                    <a:pt x="8583" y="13308"/>
                  </a:cubicBezTo>
                  <a:cubicBezTo>
                    <a:pt x="8647" y="13083"/>
                    <a:pt x="8679" y="12697"/>
                    <a:pt x="8711" y="12183"/>
                  </a:cubicBezTo>
                  <a:cubicBezTo>
                    <a:pt x="8840" y="10640"/>
                    <a:pt x="8969" y="8004"/>
                    <a:pt x="8969" y="6140"/>
                  </a:cubicBezTo>
                  <a:cubicBezTo>
                    <a:pt x="8969" y="5497"/>
                    <a:pt x="8969" y="4790"/>
                    <a:pt x="8969" y="4083"/>
                  </a:cubicBezTo>
                  <a:cubicBezTo>
                    <a:pt x="8969" y="3086"/>
                    <a:pt x="8936" y="2122"/>
                    <a:pt x="8808" y="1382"/>
                  </a:cubicBezTo>
                  <a:cubicBezTo>
                    <a:pt x="8711" y="997"/>
                    <a:pt x="8615" y="675"/>
                    <a:pt x="8454" y="450"/>
                  </a:cubicBezTo>
                  <a:cubicBezTo>
                    <a:pt x="8390" y="322"/>
                    <a:pt x="8293" y="193"/>
                    <a:pt x="8165" y="129"/>
                  </a:cubicBezTo>
                  <a:cubicBezTo>
                    <a:pt x="8036" y="32"/>
                    <a:pt x="7876" y="0"/>
                    <a:pt x="7715"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3"/>
            <p:cNvSpPr/>
            <p:nvPr/>
          </p:nvSpPr>
          <p:spPr>
            <a:xfrm>
              <a:off x="4232675" y="1580025"/>
              <a:ext cx="750600" cy="670350"/>
            </a:xfrm>
            <a:custGeom>
              <a:avLst/>
              <a:gdLst/>
              <a:ahLst/>
              <a:cxnLst/>
              <a:rect l="l" t="t" r="r" b="b"/>
              <a:pathLst>
                <a:path w="30024" h="26814" extrusionOk="0">
                  <a:moveTo>
                    <a:pt x="3646" y="0"/>
                  </a:moveTo>
                  <a:cubicBezTo>
                    <a:pt x="3614" y="0"/>
                    <a:pt x="3588" y="2"/>
                    <a:pt x="3568" y="5"/>
                  </a:cubicBezTo>
                  <a:cubicBezTo>
                    <a:pt x="483" y="616"/>
                    <a:pt x="0" y="20385"/>
                    <a:pt x="0" y="20385"/>
                  </a:cubicBezTo>
                  <a:lnTo>
                    <a:pt x="24302" y="26814"/>
                  </a:lnTo>
                  <a:cubicBezTo>
                    <a:pt x="24302" y="26814"/>
                    <a:pt x="30023" y="11095"/>
                    <a:pt x="30023" y="8234"/>
                  </a:cubicBezTo>
                  <a:cubicBezTo>
                    <a:pt x="30023" y="5422"/>
                    <a:pt x="5546" y="0"/>
                    <a:pt x="3646"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3"/>
            <p:cNvSpPr/>
            <p:nvPr/>
          </p:nvSpPr>
          <p:spPr>
            <a:xfrm>
              <a:off x="4226250" y="1573725"/>
              <a:ext cx="763450" cy="683300"/>
            </a:xfrm>
            <a:custGeom>
              <a:avLst/>
              <a:gdLst/>
              <a:ahLst/>
              <a:cxnLst/>
              <a:rect l="l" t="t" r="r" b="b"/>
              <a:pathLst>
                <a:path w="30538" h="27332" extrusionOk="0">
                  <a:moveTo>
                    <a:pt x="3922" y="514"/>
                  </a:moveTo>
                  <a:cubicBezTo>
                    <a:pt x="4115" y="514"/>
                    <a:pt x="4726" y="611"/>
                    <a:pt x="5561" y="772"/>
                  </a:cubicBezTo>
                  <a:cubicBezTo>
                    <a:pt x="8551" y="1286"/>
                    <a:pt x="14690" y="2668"/>
                    <a:pt x="20123" y="4243"/>
                  </a:cubicBezTo>
                  <a:cubicBezTo>
                    <a:pt x="22823" y="5015"/>
                    <a:pt x="25330" y="5818"/>
                    <a:pt x="27162" y="6590"/>
                  </a:cubicBezTo>
                  <a:cubicBezTo>
                    <a:pt x="28062" y="6976"/>
                    <a:pt x="28802" y="7361"/>
                    <a:pt x="29316" y="7683"/>
                  </a:cubicBezTo>
                  <a:cubicBezTo>
                    <a:pt x="29541" y="7876"/>
                    <a:pt x="29734" y="8036"/>
                    <a:pt x="29862" y="8165"/>
                  </a:cubicBezTo>
                  <a:cubicBezTo>
                    <a:pt x="29959" y="8326"/>
                    <a:pt x="29991" y="8422"/>
                    <a:pt x="29991" y="8486"/>
                  </a:cubicBezTo>
                  <a:cubicBezTo>
                    <a:pt x="29991" y="8808"/>
                    <a:pt x="29927" y="9354"/>
                    <a:pt x="29766" y="10029"/>
                  </a:cubicBezTo>
                  <a:cubicBezTo>
                    <a:pt x="29220" y="12472"/>
                    <a:pt x="27837" y="16715"/>
                    <a:pt x="26616" y="20348"/>
                  </a:cubicBezTo>
                  <a:cubicBezTo>
                    <a:pt x="26005" y="22148"/>
                    <a:pt x="25427" y="23787"/>
                    <a:pt x="25009" y="25009"/>
                  </a:cubicBezTo>
                  <a:cubicBezTo>
                    <a:pt x="24703" y="25817"/>
                    <a:pt x="24486" y="26433"/>
                    <a:pt x="24378" y="26744"/>
                  </a:cubicBezTo>
                  <a:lnTo>
                    <a:pt x="24378" y="26744"/>
                  </a:lnTo>
                  <a:lnTo>
                    <a:pt x="547" y="20439"/>
                  </a:lnTo>
                  <a:lnTo>
                    <a:pt x="547" y="20439"/>
                  </a:lnTo>
                  <a:cubicBezTo>
                    <a:pt x="547" y="20291"/>
                    <a:pt x="547" y="20062"/>
                    <a:pt x="547" y="19769"/>
                  </a:cubicBezTo>
                  <a:cubicBezTo>
                    <a:pt x="611" y="17905"/>
                    <a:pt x="836" y="13147"/>
                    <a:pt x="1383" y="8840"/>
                  </a:cubicBezTo>
                  <a:cubicBezTo>
                    <a:pt x="1640" y="6654"/>
                    <a:pt x="1993" y="4597"/>
                    <a:pt x="2411" y="3086"/>
                  </a:cubicBezTo>
                  <a:cubicBezTo>
                    <a:pt x="2636" y="2315"/>
                    <a:pt x="2893" y="1672"/>
                    <a:pt x="3150" y="1222"/>
                  </a:cubicBezTo>
                  <a:cubicBezTo>
                    <a:pt x="3279" y="1029"/>
                    <a:pt x="3408" y="836"/>
                    <a:pt x="3536" y="739"/>
                  </a:cubicBezTo>
                  <a:cubicBezTo>
                    <a:pt x="3665" y="611"/>
                    <a:pt x="3793" y="547"/>
                    <a:pt x="3890" y="514"/>
                  </a:cubicBezTo>
                  <a:close/>
                  <a:moveTo>
                    <a:pt x="3793" y="0"/>
                  </a:moveTo>
                  <a:cubicBezTo>
                    <a:pt x="3536" y="64"/>
                    <a:pt x="3279" y="193"/>
                    <a:pt x="3086" y="418"/>
                  </a:cubicBezTo>
                  <a:cubicBezTo>
                    <a:pt x="2733" y="804"/>
                    <a:pt x="2443" y="1382"/>
                    <a:pt x="2154" y="2122"/>
                  </a:cubicBezTo>
                  <a:cubicBezTo>
                    <a:pt x="1222" y="4725"/>
                    <a:pt x="707" y="9354"/>
                    <a:pt x="386" y="13308"/>
                  </a:cubicBezTo>
                  <a:cubicBezTo>
                    <a:pt x="65" y="17294"/>
                    <a:pt x="0" y="20605"/>
                    <a:pt x="0" y="20605"/>
                  </a:cubicBezTo>
                  <a:cubicBezTo>
                    <a:pt x="0" y="20733"/>
                    <a:pt x="65" y="20862"/>
                    <a:pt x="193" y="20894"/>
                  </a:cubicBezTo>
                  <a:lnTo>
                    <a:pt x="24494" y="27323"/>
                  </a:lnTo>
                  <a:cubicBezTo>
                    <a:pt x="24516" y="27328"/>
                    <a:pt x="24537" y="27331"/>
                    <a:pt x="24558" y="27331"/>
                  </a:cubicBezTo>
                  <a:cubicBezTo>
                    <a:pt x="24664" y="27331"/>
                    <a:pt x="24762" y="27264"/>
                    <a:pt x="24816" y="27130"/>
                  </a:cubicBezTo>
                  <a:cubicBezTo>
                    <a:pt x="24816" y="27130"/>
                    <a:pt x="26230" y="23208"/>
                    <a:pt x="27677" y="18933"/>
                  </a:cubicBezTo>
                  <a:cubicBezTo>
                    <a:pt x="28384" y="16780"/>
                    <a:pt x="29091" y="14529"/>
                    <a:pt x="29637" y="12665"/>
                  </a:cubicBezTo>
                  <a:cubicBezTo>
                    <a:pt x="29895" y="11733"/>
                    <a:pt x="30120" y="10865"/>
                    <a:pt x="30280" y="10158"/>
                  </a:cubicBezTo>
                  <a:cubicBezTo>
                    <a:pt x="30441" y="9451"/>
                    <a:pt x="30537" y="8872"/>
                    <a:pt x="30537" y="8486"/>
                  </a:cubicBezTo>
                  <a:cubicBezTo>
                    <a:pt x="30537" y="8197"/>
                    <a:pt x="30377" y="7972"/>
                    <a:pt x="30184" y="7747"/>
                  </a:cubicBezTo>
                  <a:cubicBezTo>
                    <a:pt x="29798" y="7329"/>
                    <a:pt x="29155" y="6943"/>
                    <a:pt x="28287" y="6525"/>
                  </a:cubicBezTo>
                  <a:cubicBezTo>
                    <a:pt x="25266" y="5079"/>
                    <a:pt x="19608" y="3440"/>
                    <a:pt x="14497" y="2186"/>
                  </a:cubicBezTo>
                  <a:cubicBezTo>
                    <a:pt x="11926" y="1543"/>
                    <a:pt x="9483" y="997"/>
                    <a:pt x="7619" y="611"/>
                  </a:cubicBezTo>
                  <a:cubicBezTo>
                    <a:pt x="6654" y="418"/>
                    <a:pt x="5851" y="257"/>
                    <a:pt x="5240" y="161"/>
                  </a:cubicBezTo>
                  <a:cubicBezTo>
                    <a:pt x="4597" y="64"/>
                    <a:pt x="4179" y="0"/>
                    <a:pt x="3922"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3"/>
            <p:cNvSpPr/>
            <p:nvPr/>
          </p:nvSpPr>
          <p:spPr>
            <a:xfrm>
              <a:off x="4206950" y="1267500"/>
              <a:ext cx="706400" cy="822825"/>
            </a:xfrm>
            <a:custGeom>
              <a:avLst/>
              <a:gdLst/>
              <a:ahLst/>
              <a:cxnLst/>
              <a:rect l="l" t="t" r="r" b="b"/>
              <a:pathLst>
                <a:path w="28256" h="32913" extrusionOk="0">
                  <a:moveTo>
                    <a:pt x="14958" y="1"/>
                  </a:moveTo>
                  <a:cubicBezTo>
                    <a:pt x="13842" y="1"/>
                    <a:pt x="13148" y="163"/>
                    <a:pt x="13148" y="163"/>
                  </a:cubicBezTo>
                  <a:cubicBezTo>
                    <a:pt x="13148" y="163"/>
                    <a:pt x="12363" y="80"/>
                    <a:pt x="11180" y="80"/>
                  </a:cubicBezTo>
                  <a:cubicBezTo>
                    <a:pt x="9242" y="80"/>
                    <a:pt x="6234" y="303"/>
                    <a:pt x="3858" y="1481"/>
                  </a:cubicBezTo>
                  <a:cubicBezTo>
                    <a:pt x="1" y="3409"/>
                    <a:pt x="1" y="6656"/>
                    <a:pt x="194" y="9806"/>
                  </a:cubicBezTo>
                  <a:cubicBezTo>
                    <a:pt x="387" y="12924"/>
                    <a:pt x="1447" y="29864"/>
                    <a:pt x="1737" y="31086"/>
                  </a:cubicBezTo>
                  <a:cubicBezTo>
                    <a:pt x="2058" y="32307"/>
                    <a:pt x="9001" y="31986"/>
                    <a:pt x="13051" y="32789"/>
                  </a:cubicBezTo>
                  <a:cubicBezTo>
                    <a:pt x="13477" y="32874"/>
                    <a:pt x="13890" y="32913"/>
                    <a:pt x="14288" y="32913"/>
                  </a:cubicBezTo>
                  <a:cubicBezTo>
                    <a:pt x="17678" y="32913"/>
                    <a:pt x="20023" y="30112"/>
                    <a:pt x="20541" y="28932"/>
                  </a:cubicBezTo>
                  <a:cubicBezTo>
                    <a:pt x="21152" y="27614"/>
                    <a:pt x="28256" y="14756"/>
                    <a:pt x="28256" y="12024"/>
                  </a:cubicBezTo>
                  <a:cubicBezTo>
                    <a:pt x="28256" y="9292"/>
                    <a:pt x="25331" y="4117"/>
                    <a:pt x="21152" y="1706"/>
                  </a:cubicBezTo>
                  <a:cubicBezTo>
                    <a:pt x="18764" y="299"/>
                    <a:pt x="16473" y="1"/>
                    <a:pt x="149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3"/>
            <p:cNvSpPr/>
            <p:nvPr/>
          </p:nvSpPr>
          <p:spPr>
            <a:xfrm>
              <a:off x="4203750" y="1261100"/>
              <a:ext cx="716025" cy="835800"/>
            </a:xfrm>
            <a:custGeom>
              <a:avLst/>
              <a:gdLst/>
              <a:ahLst/>
              <a:cxnLst/>
              <a:rect l="l" t="t" r="r" b="b"/>
              <a:pathLst>
                <a:path w="28641" h="33432" extrusionOk="0">
                  <a:moveTo>
                    <a:pt x="15140" y="547"/>
                  </a:moveTo>
                  <a:cubicBezTo>
                    <a:pt x="16619" y="547"/>
                    <a:pt x="18837" y="837"/>
                    <a:pt x="21151" y="2187"/>
                  </a:cubicBezTo>
                  <a:cubicBezTo>
                    <a:pt x="23176" y="3376"/>
                    <a:pt x="24944" y="5241"/>
                    <a:pt x="26166" y="7137"/>
                  </a:cubicBezTo>
                  <a:cubicBezTo>
                    <a:pt x="27419" y="9066"/>
                    <a:pt x="28127" y="10994"/>
                    <a:pt x="28127" y="12280"/>
                  </a:cubicBezTo>
                  <a:cubicBezTo>
                    <a:pt x="28127" y="12569"/>
                    <a:pt x="27998" y="13052"/>
                    <a:pt x="27805" y="13662"/>
                  </a:cubicBezTo>
                  <a:cubicBezTo>
                    <a:pt x="27162" y="15784"/>
                    <a:pt x="25426" y="19352"/>
                    <a:pt x="23819" y="22534"/>
                  </a:cubicBezTo>
                  <a:cubicBezTo>
                    <a:pt x="23016" y="24109"/>
                    <a:pt x="22244" y="25620"/>
                    <a:pt x="21633" y="26777"/>
                  </a:cubicBezTo>
                  <a:cubicBezTo>
                    <a:pt x="21023" y="27935"/>
                    <a:pt x="20573" y="28770"/>
                    <a:pt x="20444" y="29092"/>
                  </a:cubicBezTo>
                  <a:cubicBezTo>
                    <a:pt x="20187" y="29638"/>
                    <a:pt x="19480" y="30603"/>
                    <a:pt x="18451" y="31406"/>
                  </a:cubicBezTo>
                  <a:cubicBezTo>
                    <a:pt x="17423" y="32242"/>
                    <a:pt x="16040" y="32917"/>
                    <a:pt x="14433" y="32917"/>
                  </a:cubicBezTo>
                  <a:cubicBezTo>
                    <a:pt x="14047" y="32917"/>
                    <a:pt x="13662" y="32853"/>
                    <a:pt x="13244" y="32788"/>
                  </a:cubicBezTo>
                  <a:cubicBezTo>
                    <a:pt x="11186" y="32370"/>
                    <a:pt x="8422" y="32242"/>
                    <a:pt x="6140" y="32081"/>
                  </a:cubicBezTo>
                  <a:cubicBezTo>
                    <a:pt x="5015" y="31985"/>
                    <a:pt x="3986" y="31888"/>
                    <a:pt x="3247" y="31760"/>
                  </a:cubicBezTo>
                  <a:cubicBezTo>
                    <a:pt x="2893" y="31663"/>
                    <a:pt x="2604" y="31599"/>
                    <a:pt x="2411" y="31503"/>
                  </a:cubicBezTo>
                  <a:cubicBezTo>
                    <a:pt x="2315" y="31438"/>
                    <a:pt x="2250" y="31406"/>
                    <a:pt x="2186" y="31374"/>
                  </a:cubicBezTo>
                  <a:lnTo>
                    <a:pt x="2154" y="31278"/>
                  </a:lnTo>
                  <a:cubicBezTo>
                    <a:pt x="2122" y="31213"/>
                    <a:pt x="2090" y="31085"/>
                    <a:pt x="2090" y="30892"/>
                  </a:cubicBezTo>
                  <a:cubicBezTo>
                    <a:pt x="1897" y="29477"/>
                    <a:pt x="1575" y="25009"/>
                    <a:pt x="1286" y="20509"/>
                  </a:cubicBezTo>
                  <a:cubicBezTo>
                    <a:pt x="965" y="16009"/>
                    <a:pt x="675" y="11509"/>
                    <a:pt x="579" y="10030"/>
                  </a:cubicBezTo>
                  <a:cubicBezTo>
                    <a:pt x="547" y="9451"/>
                    <a:pt x="515" y="8873"/>
                    <a:pt x="515" y="8294"/>
                  </a:cubicBezTo>
                  <a:cubicBezTo>
                    <a:pt x="515" y="7041"/>
                    <a:pt x="675" y="5851"/>
                    <a:pt x="1190" y="4758"/>
                  </a:cubicBezTo>
                  <a:cubicBezTo>
                    <a:pt x="1704" y="3698"/>
                    <a:pt x="2572" y="2765"/>
                    <a:pt x="4083" y="1994"/>
                  </a:cubicBezTo>
                  <a:cubicBezTo>
                    <a:pt x="6397" y="837"/>
                    <a:pt x="9322" y="612"/>
                    <a:pt x="11251" y="612"/>
                  </a:cubicBezTo>
                  <a:cubicBezTo>
                    <a:pt x="11862" y="612"/>
                    <a:pt x="12344" y="644"/>
                    <a:pt x="12697" y="644"/>
                  </a:cubicBezTo>
                  <a:cubicBezTo>
                    <a:pt x="12890" y="676"/>
                    <a:pt x="13019" y="676"/>
                    <a:pt x="13115" y="676"/>
                  </a:cubicBezTo>
                  <a:cubicBezTo>
                    <a:pt x="13212" y="708"/>
                    <a:pt x="13244" y="708"/>
                    <a:pt x="13244" y="708"/>
                  </a:cubicBezTo>
                  <a:lnTo>
                    <a:pt x="13340" y="708"/>
                  </a:lnTo>
                  <a:lnTo>
                    <a:pt x="13372" y="676"/>
                  </a:lnTo>
                  <a:cubicBezTo>
                    <a:pt x="13501" y="644"/>
                    <a:pt x="14176" y="547"/>
                    <a:pt x="15140" y="547"/>
                  </a:cubicBezTo>
                  <a:close/>
                  <a:moveTo>
                    <a:pt x="15140" y="1"/>
                  </a:moveTo>
                  <a:cubicBezTo>
                    <a:pt x="14118" y="1"/>
                    <a:pt x="13422" y="126"/>
                    <a:pt x="13251" y="156"/>
                  </a:cubicBezTo>
                  <a:lnTo>
                    <a:pt x="13251" y="156"/>
                  </a:lnTo>
                  <a:cubicBezTo>
                    <a:pt x="13044" y="134"/>
                    <a:pt x="12286" y="65"/>
                    <a:pt x="11251" y="65"/>
                  </a:cubicBezTo>
                  <a:cubicBezTo>
                    <a:pt x="9290" y="65"/>
                    <a:pt x="6268" y="290"/>
                    <a:pt x="3858" y="1512"/>
                  </a:cubicBezTo>
                  <a:cubicBezTo>
                    <a:pt x="2250" y="2315"/>
                    <a:pt x="1254" y="3376"/>
                    <a:pt x="707" y="4533"/>
                  </a:cubicBezTo>
                  <a:cubicBezTo>
                    <a:pt x="129" y="5723"/>
                    <a:pt x="0" y="7008"/>
                    <a:pt x="0" y="8294"/>
                  </a:cubicBezTo>
                  <a:cubicBezTo>
                    <a:pt x="0" y="8873"/>
                    <a:pt x="32" y="9484"/>
                    <a:pt x="65" y="10062"/>
                  </a:cubicBezTo>
                  <a:cubicBezTo>
                    <a:pt x="161" y="11637"/>
                    <a:pt x="482" y="16652"/>
                    <a:pt x="804" y="21441"/>
                  </a:cubicBezTo>
                  <a:cubicBezTo>
                    <a:pt x="965" y="23820"/>
                    <a:pt x="1125" y="26167"/>
                    <a:pt x="1254" y="27967"/>
                  </a:cubicBezTo>
                  <a:cubicBezTo>
                    <a:pt x="1350" y="28867"/>
                    <a:pt x="1415" y="29638"/>
                    <a:pt x="1479" y="30249"/>
                  </a:cubicBezTo>
                  <a:cubicBezTo>
                    <a:pt x="1511" y="30538"/>
                    <a:pt x="1511" y="30763"/>
                    <a:pt x="1543" y="30988"/>
                  </a:cubicBezTo>
                  <a:cubicBezTo>
                    <a:pt x="1575" y="31181"/>
                    <a:pt x="1607" y="31310"/>
                    <a:pt x="1607" y="31406"/>
                  </a:cubicBezTo>
                  <a:cubicBezTo>
                    <a:pt x="1640" y="31535"/>
                    <a:pt x="1736" y="31663"/>
                    <a:pt x="1832" y="31760"/>
                  </a:cubicBezTo>
                  <a:cubicBezTo>
                    <a:pt x="1993" y="31920"/>
                    <a:pt x="2250" y="32017"/>
                    <a:pt x="2540" y="32113"/>
                  </a:cubicBezTo>
                  <a:cubicBezTo>
                    <a:pt x="3086" y="32274"/>
                    <a:pt x="3793" y="32403"/>
                    <a:pt x="4597" y="32467"/>
                  </a:cubicBezTo>
                  <a:cubicBezTo>
                    <a:pt x="7104" y="32756"/>
                    <a:pt x="10672" y="32820"/>
                    <a:pt x="13147" y="33303"/>
                  </a:cubicBezTo>
                  <a:cubicBezTo>
                    <a:pt x="13597" y="33399"/>
                    <a:pt x="14015" y="33431"/>
                    <a:pt x="14433" y="33431"/>
                  </a:cubicBezTo>
                  <a:cubicBezTo>
                    <a:pt x="16201" y="33431"/>
                    <a:pt x="17680" y="32724"/>
                    <a:pt x="18773" y="31824"/>
                  </a:cubicBezTo>
                  <a:cubicBezTo>
                    <a:pt x="19898" y="30956"/>
                    <a:pt x="20637" y="29960"/>
                    <a:pt x="20926" y="29317"/>
                  </a:cubicBezTo>
                  <a:cubicBezTo>
                    <a:pt x="21055" y="28995"/>
                    <a:pt x="21633" y="27935"/>
                    <a:pt x="22373" y="26520"/>
                  </a:cubicBezTo>
                  <a:cubicBezTo>
                    <a:pt x="23498" y="24366"/>
                    <a:pt x="25073" y="21345"/>
                    <a:pt x="26359" y="18613"/>
                  </a:cubicBezTo>
                  <a:cubicBezTo>
                    <a:pt x="27002" y="17230"/>
                    <a:pt x="27548" y="15945"/>
                    <a:pt x="27966" y="14852"/>
                  </a:cubicBezTo>
                  <a:cubicBezTo>
                    <a:pt x="28384" y="13759"/>
                    <a:pt x="28641" y="12891"/>
                    <a:pt x="28641" y="12280"/>
                  </a:cubicBezTo>
                  <a:cubicBezTo>
                    <a:pt x="28641" y="10834"/>
                    <a:pt x="27902" y="8841"/>
                    <a:pt x="26616" y="6848"/>
                  </a:cubicBezTo>
                  <a:cubicBezTo>
                    <a:pt x="25330" y="4887"/>
                    <a:pt x="23562" y="2958"/>
                    <a:pt x="21441" y="1737"/>
                  </a:cubicBezTo>
                  <a:cubicBezTo>
                    <a:pt x="18998" y="290"/>
                    <a:pt x="16683" y="1"/>
                    <a:pt x="15140"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3"/>
            <p:cNvSpPr/>
            <p:nvPr/>
          </p:nvSpPr>
          <p:spPr>
            <a:xfrm>
              <a:off x="4358850" y="1471650"/>
              <a:ext cx="194500" cy="575425"/>
            </a:xfrm>
            <a:custGeom>
              <a:avLst/>
              <a:gdLst/>
              <a:ahLst/>
              <a:cxnLst/>
              <a:rect l="l" t="t" r="r" b="b"/>
              <a:pathLst>
                <a:path w="7780" h="23017" extrusionOk="0">
                  <a:moveTo>
                    <a:pt x="6686" y="1"/>
                  </a:moveTo>
                  <a:lnTo>
                    <a:pt x="3247" y="2444"/>
                  </a:lnTo>
                  <a:lnTo>
                    <a:pt x="4340" y="4887"/>
                  </a:lnTo>
                  <a:lnTo>
                    <a:pt x="0" y="20059"/>
                  </a:lnTo>
                  <a:lnTo>
                    <a:pt x="997" y="23016"/>
                  </a:lnTo>
                  <a:lnTo>
                    <a:pt x="3954" y="20766"/>
                  </a:lnTo>
                  <a:lnTo>
                    <a:pt x="5561" y="5176"/>
                  </a:lnTo>
                  <a:lnTo>
                    <a:pt x="7779" y="2733"/>
                  </a:lnTo>
                  <a:lnTo>
                    <a:pt x="6686" y="1"/>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3"/>
            <p:cNvSpPr/>
            <p:nvPr/>
          </p:nvSpPr>
          <p:spPr>
            <a:xfrm>
              <a:off x="4351600" y="1465225"/>
              <a:ext cx="208975" cy="588275"/>
            </a:xfrm>
            <a:custGeom>
              <a:avLst/>
              <a:gdLst/>
              <a:ahLst/>
              <a:cxnLst/>
              <a:rect l="l" t="t" r="r" b="b"/>
              <a:pathLst>
                <a:path w="8359" h="23531" extrusionOk="0">
                  <a:moveTo>
                    <a:pt x="6848" y="676"/>
                  </a:moveTo>
                  <a:lnTo>
                    <a:pt x="7780" y="2958"/>
                  </a:lnTo>
                  <a:lnTo>
                    <a:pt x="5658" y="5240"/>
                  </a:lnTo>
                  <a:cubicBezTo>
                    <a:pt x="5626" y="5304"/>
                    <a:pt x="5594" y="5337"/>
                    <a:pt x="5594" y="5401"/>
                  </a:cubicBezTo>
                  <a:lnTo>
                    <a:pt x="3987" y="20895"/>
                  </a:lnTo>
                  <a:lnTo>
                    <a:pt x="1415" y="22823"/>
                  </a:lnTo>
                  <a:lnTo>
                    <a:pt x="579" y="20316"/>
                  </a:lnTo>
                  <a:lnTo>
                    <a:pt x="4887" y="5208"/>
                  </a:lnTo>
                  <a:cubicBezTo>
                    <a:pt x="4919" y="5144"/>
                    <a:pt x="4919" y="5079"/>
                    <a:pt x="4887" y="5015"/>
                  </a:cubicBezTo>
                  <a:lnTo>
                    <a:pt x="3851" y="2795"/>
                  </a:lnTo>
                  <a:lnTo>
                    <a:pt x="6848" y="676"/>
                  </a:lnTo>
                  <a:close/>
                  <a:moveTo>
                    <a:pt x="7040" y="1"/>
                  </a:moveTo>
                  <a:cubicBezTo>
                    <a:pt x="6976" y="1"/>
                    <a:pt x="6880" y="1"/>
                    <a:pt x="6815" y="65"/>
                  </a:cubicBezTo>
                  <a:lnTo>
                    <a:pt x="3376" y="2476"/>
                  </a:lnTo>
                  <a:cubicBezTo>
                    <a:pt x="3280" y="2572"/>
                    <a:pt x="3215" y="2701"/>
                    <a:pt x="3280" y="2797"/>
                  </a:cubicBezTo>
                  <a:lnTo>
                    <a:pt x="4340" y="5144"/>
                  </a:lnTo>
                  <a:lnTo>
                    <a:pt x="33" y="20252"/>
                  </a:lnTo>
                  <a:cubicBezTo>
                    <a:pt x="1" y="20316"/>
                    <a:pt x="1" y="20348"/>
                    <a:pt x="33" y="20412"/>
                  </a:cubicBezTo>
                  <a:lnTo>
                    <a:pt x="1029" y="23338"/>
                  </a:lnTo>
                  <a:cubicBezTo>
                    <a:pt x="1062" y="23434"/>
                    <a:pt x="1126" y="23498"/>
                    <a:pt x="1222" y="23530"/>
                  </a:cubicBezTo>
                  <a:cubicBezTo>
                    <a:pt x="1287" y="23530"/>
                    <a:pt x="1383" y="23530"/>
                    <a:pt x="1447" y="23466"/>
                  </a:cubicBezTo>
                  <a:lnTo>
                    <a:pt x="4405" y="21248"/>
                  </a:lnTo>
                  <a:cubicBezTo>
                    <a:pt x="4469" y="21216"/>
                    <a:pt x="4501" y="21152"/>
                    <a:pt x="4501" y="21055"/>
                  </a:cubicBezTo>
                  <a:lnTo>
                    <a:pt x="6108" y="5562"/>
                  </a:lnTo>
                  <a:lnTo>
                    <a:pt x="8294" y="3183"/>
                  </a:lnTo>
                  <a:cubicBezTo>
                    <a:pt x="8358" y="3119"/>
                    <a:pt x="8358" y="2990"/>
                    <a:pt x="8326" y="2894"/>
                  </a:cubicBezTo>
                  <a:lnTo>
                    <a:pt x="7233" y="161"/>
                  </a:lnTo>
                  <a:cubicBezTo>
                    <a:pt x="7201" y="97"/>
                    <a:pt x="7137" y="33"/>
                    <a:pt x="7040"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3"/>
            <p:cNvSpPr/>
            <p:nvPr/>
          </p:nvSpPr>
          <p:spPr>
            <a:xfrm>
              <a:off x="4399025" y="1330225"/>
              <a:ext cx="261200" cy="301375"/>
            </a:xfrm>
            <a:custGeom>
              <a:avLst/>
              <a:gdLst/>
              <a:ahLst/>
              <a:cxnLst/>
              <a:rect l="l" t="t" r="r" b="b"/>
              <a:pathLst>
                <a:path w="10448" h="12055" extrusionOk="0">
                  <a:moveTo>
                    <a:pt x="5079" y="0"/>
                  </a:moveTo>
                  <a:cubicBezTo>
                    <a:pt x="2829" y="0"/>
                    <a:pt x="1929" y="1833"/>
                    <a:pt x="1929" y="1833"/>
                  </a:cubicBezTo>
                  <a:cubicBezTo>
                    <a:pt x="1929" y="1833"/>
                    <a:pt x="804" y="3954"/>
                    <a:pt x="418" y="5369"/>
                  </a:cubicBezTo>
                  <a:cubicBezTo>
                    <a:pt x="0" y="6783"/>
                    <a:pt x="0" y="9419"/>
                    <a:pt x="0" y="9419"/>
                  </a:cubicBezTo>
                  <a:cubicBezTo>
                    <a:pt x="0" y="9419"/>
                    <a:pt x="3247" y="7908"/>
                    <a:pt x="4147" y="7908"/>
                  </a:cubicBezTo>
                  <a:cubicBezTo>
                    <a:pt x="5079" y="7908"/>
                    <a:pt x="6911" y="12055"/>
                    <a:pt x="6911" y="12055"/>
                  </a:cubicBezTo>
                  <a:cubicBezTo>
                    <a:pt x="6911" y="12055"/>
                    <a:pt x="9644" y="8004"/>
                    <a:pt x="10029" y="5047"/>
                  </a:cubicBezTo>
                  <a:cubicBezTo>
                    <a:pt x="10447" y="2122"/>
                    <a:pt x="7297" y="0"/>
                    <a:pt x="50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3"/>
            <p:cNvSpPr/>
            <p:nvPr/>
          </p:nvSpPr>
          <p:spPr>
            <a:xfrm>
              <a:off x="4392600" y="1323800"/>
              <a:ext cx="265200" cy="314225"/>
            </a:xfrm>
            <a:custGeom>
              <a:avLst/>
              <a:gdLst/>
              <a:ahLst/>
              <a:cxnLst/>
              <a:rect l="l" t="t" r="r" b="b"/>
              <a:pathLst>
                <a:path w="10608" h="12569" extrusionOk="0">
                  <a:moveTo>
                    <a:pt x="5336" y="515"/>
                  </a:moveTo>
                  <a:cubicBezTo>
                    <a:pt x="6300" y="515"/>
                    <a:pt x="7490" y="965"/>
                    <a:pt x="8454" y="1736"/>
                  </a:cubicBezTo>
                  <a:cubicBezTo>
                    <a:pt x="9386" y="2507"/>
                    <a:pt x="10061" y="3568"/>
                    <a:pt x="10061" y="4790"/>
                  </a:cubicBezTo>
                  <a:cubicBezTo>
                    <a:pt x="10061" y="4950"/>
                    <a:pt x="10061" y="5111"/>
                    <a:pt x="10029" y="5272"/>
                  </a:cubicBezTo>
                  <a:cubicBezTo>
                    <a:pt x="9836" y="6686"/>
                    <a:pt x="9065" y="8422"/>
                    <a:pt x="8326" y="9804"/>
                  </a:cubicBezTo>
                  <a:cubicBezTo>
                    <a:pt x="7972" y="10479"/>
                    <a:pt x="7618" y="11058"/>
                    <a:pt x="7361" y="11476"/>
                  </a:cubicBezTo>
                  <a:cubicBezTo>
                    <a:pt x="7300" y="11583"/>
                    <a:pt x="7246" y="11675"/>
                    <a:pt x="7196" y="11756"/>
                  </a:cubicBezTo>
                  <a:lnTo>
                    <a:pt x="7196" y="11756"/>
                  </a:lnTo>
                  <a:cubicBezTo>
                    <a:pt x="7011" y="11351"/>
                    <a:pt x="6711" y="10728"/>
                    <a:pt x="6365" y="10094"/>
                  </a:cubicBezTo>
                  <a:cubicBezTo>
                    <a:pt x="6075" y="9579"/>
                    <a:pt x="5754" y="9065"/>
                    <a:pt x="5433" y="8647"/>
                  </a:cubicBezTo>
                  <a:cubicBezTo>
                    <a:pt x="5272" y="8422"/>
                    <a:pt x="5143" y="8261"/>
                    <a:pt x="4983" y="8133"/>
                  </a:cubicBezTo>
                  <a:cubicBezTo>
                    <a:pt x="4822" y="8004"/>
                    <a:pt x="4629" y="7876"/>
                    <a:pt x="4404" y="7876"/>
                  </a:cubicBezTo>
                  <a:cubicBezTo>
                    <a:pt x="4115" y="7876"/>
                    <a:pt x="3761" y="8004"/>
                    <a:pt x="3311" y="8133"/>
                  </a:cubicBezTo>
                  <a:cubicBezTo>
                    <a:pt x="2365" y="8456"/>
                    <a:pt x="1155" y="8977"/>
                    <a:pt x="547" y="9246"/>
                  </a:cubicBezTo>
                  <a:lnTo>
                    <a:pt x="547" y="9246"/>
                  </a:lnTo>
                  <a:cubicBezTo>
                    <a:pt x="548" y="8437"/>
                    <a:pt x="644" y="6713"/>
                    <a:pt x="932" y="5690"/>
                  </a:cubicBezTo>
                  <a:cubicBezTo>
                    <a:pt x="1125" y="5015"/>
                    <a:pt x="1511" y="4147"/>
                    <a:pt x="1832" y="3440"/>
                  </a:cubicBezTo>
                  <a:cubicBezTo>
                    <a:pt x="1993" y="3086"/>
                    <a:pt x="2154" y="2765"/>
                    <a:pt x="2250" y="2540"/>
                  </a:cubicBezTo>
                  <a:cubicBezTo>
                    <a:pt x="2347" y="2347"/>
                    <a:pt x="2443" y="2218"/>
                    <a:pt x="2443" y="2186"/>
                  </a:cubicBezTo>
                  <a:cubicBezTo>
                    <a:pt x="2443" y="2154"/>
                    <a:pt x="2668" y="1736"/>
                    <a:pt x="3150" y="1318"/>
                  </a:cubicBezTo>
                  <a:cubicBezTo>
                    <a:pt x="3632" y="900"/>
                    <a:pt x="4308" y="515"/>
                    <a:pt x="5336" y="515"/>
                  </a:cubicBezTo>
                  <a:close/>
                  <a:moveTo>
                    <a:pt x="5336" y="0"/>
                  </a:moveTo>
                  <a:cubicBezTo>
                    <a:pt x="4147" y="0"/>
                    <a:pt x="3279" y="482"/>
                    <a:pt x="2732" y="965"/>
                  </a:cubicBezTo>
                  <a:cubicBezTo>
                    <a:pt x="2218" y="1447"/>
                    <a:pt x="1961" y="1929"/>
                    <a:pt x="1961" y="1961"/>
                  </a:cubicBezTo>
                  <a:cubicBezTo>
                    <a:pt x="1961" y="1961"/>
                    <a:pt x="836" y="4083"/>
                    <a:pt x="418" y="5561"/>
                  </a:cubicBezTo>
                  <a:cubicBezTo>
                    <a:pt x="193" y="6301"/>
                    <a:pt x="97" y="7329"/>
                    <a:pt x="64" y="8165"/>
                  </a:cubicBezTo>
                  <a:cubicBezTo>
                    <a:pt x="0" y="9001"/>
                    <a:pt x="0" y="9676"/>
                    <a:pt x="0" y="9676"/>
                  </a:cubicBezTo>
                  <a:cubicBezTo>
                    <a:pt x="0" y="9772"/>
                    <a:pt x="32" y="9836"/>
                    <a:pt x="129" y="9901"/>
                  </a:cubicBezTo>
                  <a:cubicBezTo>
                    <a:pt x="166" y="9938"/>
                    <a:pt x="215" y="9954"/>
                    <a:pt x="268" y="9954"/>
                  </a:cubicBezTo>
                  <a:cubicBezTo>
                    <a:pt x="306" y="9954"/>
                    <a:pt x="346" y="9946"/>
                    <a:pt x="386" y="9933"/>
                  </a:cubicBezTo>
                  <a:cubicBezTo>
                    <a:pt x="386" y="9933"/>
                    <a:pt x="579" y="9836"/>
                    <a:pt x="900" y="9676"/>
                  </a:cubicBezTo>
                  <a:cubicBezTo>
                    <a:pt x="1382" y="9483"/>
                    <a:pt x="2090" y="9161"/>
                    <a:pt x="2797" y="8872"/>
                  </a:cubicBezTo>
                  <a:cubicBezTo>
                    <a:pt x="3150" y="8744"/>
                    <a:pt x="3472" y="8647"/>
                    <a:pt x="3761" y="8551"/>
                  </a:cubicBezTo>
                  <a:cubicBezTo>
                    <a:pt x="4050" y="8454"/>
                    <a:pt x="4308" y="8422"/>
                    <a:pt x="4404" y="8422"/>
                  </a:cubicBezTo>
                  <a:cubicBezTo>
                    <a:pt x="4436" y="8422"/>
                    <a:pt x="4500" y="8454"/>
                    <a:pt x="4629" y="8551"/>
                  </a:cubicBezTo>
                  <a:cubicBezTo>
                    <a:pt x="4822" y="8711"/>
                    <a:pt x="5079" y="9033"/>
                    <a:pt x="5336" y="9451"/>
                  </a:cubicBezTo>
                  <a:cubicBezTo>
                    <a:pt x="5722" y="10029"/>
                    <a:pt x="6140" y="10769"/>
                    <a:pt x="6429" y="11379"/>
                  </a:cubicBezTo>
                  <a:cubicBezTo>
                    <a:pt x="6558" y="11669"/>
                    <a:pt x="6686" y="11926"/>
                    <a:pt x="6783" y="12119"/>
                  </a:cubicBezTo>
                  <a:cubicBezTo>
                    <a:pt x="6847" y="12312"/>
                    <a:pt x="6911" y="12408"/>
                    <a:pt x="6911" y="12408"/>
                  </a:cubicBezTo>
                  <a:cubicBezTo>
                    <a:pt x="6943" y="12504"/>
                    <a:pt x="7040" y="12569"/>
                    <a:pt x="7136" y="12569"/>
                  </a:cubicBezTo>
                  <a:cubicBezTo>
                    <a:pt x="7233" y="12569"/>
                    <a:pt x="7329" y="12537"/>
                    <a:pt x="7361" y="12472"/>
                  </a:cubicBezTo>
                  <a:cubicBezTo>
                    <a:pt x="7393" y="12440"/>
                    <a:pt x="8068" y="11444"/>
                    <a:pt x="8808" y="10029"/>
                  </a:cubicBezTo>
                  <a:cubicBezTo>
                    <a:pt x="9547" y="8647"/>
                    <a:pt x="10351" y="6879"/>
                    <a:pt x="10544" y="5368"/>
                  </a:cubicBezTo>
                  <a:cubicBezTo>
                    <a:pt x="10576" y="5175"/>
                    <a:pt x="10608" y="4983"/>
                    <a:pt x="10608" y="4790"/>
                  </a:cubicBezTo>
                  <a:cubicBezTo>
                    <a:pt x="10608" y="3375"/>
                    <a:pt x="9804" y="2154"/>
                    <a:pt x="8776" y="1318"/>
                  </a:cubicBezTo>
                  <a:cubicBezTo>
                    <a:pt x="7747" y="482"/>
                    <a:pt x="6461" y="0"/>
                    <a:pt x="5336"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3"/>
            <p:cNvSpPr/>
            <p:nvPr/>
          </p:nvSpPr>
          <p:spPr>
            <a:xfrm>
              <a:off x="4693150" y="1284575"/>
              <a:ext cx="77975" cy="92900"/>
            </a:xfrm>
            <a:custGeom>
              <a:avLst/>
              <a:gdLst/>
              <a:ahLst/>
              <a:cxnLst/>
              <a:rect l="l" t="t" r="r" b="b"/>
              <a:pathLst>
                <a:path w="3119" h="3716" extrusionOk="0">
                  <a:moveTo>
                    <a:pt x="2546" y="0"/>
                  </a:moveTo>
                  <a:cubicBezTo>
                    <a:pt x="2181" y="0"/>
                    <a:pt x="1704" y="701"/>
                    <a:pt x="1704" y="701"/>
                  </a:cubicBezTo>
                  <a:lnTo>
                    <a:pt x="0" y="3530"/>
                  </a:lnTo>
                  <a:cubicBezTo>
                    <a:pt x="0" y="3530"/>
                    <a:pt x="229" y="3716"/>
                    <a:pt x="591" y="3716"/>
                  </a:cubicBezTo>
                  <a:cubicBezTo>
                    <a:pt x="772" y="3716"/>
                    <a:pt x="986" y="3669"/>
                    <a:pt x="1222" y="3530"/>
                  </a:cubicBezTo>
                  <a:cubicBezTo>
                    <a:pt x="1929" y="3144"/>
                    <a:pt x="3118" y="2019"/>
                    <a:pt x="2925" y="605"/>
                  </a:cubicBezTo>
                  <a:cubicBezTo>
                    <a:pt x="2864" y="154"/>
                    <a:pt x="2717" y="0"/>
                    <a:pt x="25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3"/>
            <p:cNvSpPr/>
            <p:nvPr/>
          </p:nvSpPr>
          <p:spPr>
            <a:xfrm>
              <a:off x="4685100" y="1277975"/>
              <a:ext cx="88425" cy="106125"/>
            </a:xfrm>
            <a:custGeom>
              <a:avLst/>
              <a:gdLst/>
              <a:ahLst/>
              <a:cxnLst/>
              <a:rect l="l" t="t" r="r" b="b"/>
              <a:pathLst>
                <a:path w="3537" h="4245" extrusionOk="0">
                  <a:moveTo>
                    <a:pt x="2862" y="1"/>
                  </a:moveTo>
                  <a:cubicBezTo>
                    <a:pt x="2701" y="1"/>
                    <a:pt x="2540" y="65"/>
                    <a:pt x="2444" y="162"/>
                  </a:cubicBezTo>
                  <a:cubicBezTo>
                    <a:pt x="2090" y="419"/>
                    <a:pt x="1833" y="805"/>
                    <a:pt x="1801" y="837"/>
                  </a:cubicBezTo>
                  <a:cubicBezTo>
                    <a:pt x="1737" y="933"/>
                    <a:pt x="1769" y="1126"/>
                    <a:pt x="1897" y="1190"/>
                  </a:cubicBezTo>
                  <a:cubicBezTo>
                    <a:pt x="1948" y="1228"/>
                    <a:pt x="2004" y="1246"/>
                    <a:pt x="2057" y="1246"/>
                  </a:cubicBezTo>
                  <a:cubicBezTo>
                    <a:pt x="2138" y="1246"/>
                    <a:pt x="2212" y="1204"/>
                    <a:pt x="2251" y="1126"/>
                  </a:cubicBezTo>
                  <a:lnTo>
                    <a:pt x="2283" y="1094"/>
                  </a:lnTo>
                  <a:cubicBezTo>
                    <a:pt x="2315" y="1030"/>
                    <a:pt x="2444" y="869"/>
                    <a:pt x="2572" y="740"/>
                  </a:cubicBezTo>
                  <a:cubicBezTo>
                    <a:pt x="2637" y="676"/>
                    <a:pt x="2701" y="612"/>
                    <a:pt x="2765" y="580"/>
                  </a:cubicBezTo>
                  <a:cubicBezTo>
                    <a:pt x="2829" y="547"/>
                    <a:pt x="2862" y="547"/>
                    <a:pt x="2862" y="547"/>
                  </a:cubicBezTo>
                  <a:cubicBezTo>
                    <a:pt x="2894" y="580"/>
                    <a:pt x="2958" y="676"/>
                    <a:pt x="2990" y="901"/>
                  </a:cubicBezTo>
                  <a:cubicBezTo>
                    <a:pt x="2990" y="997"/>
                    <a:pt x="2990" y="1094"/>
                    <a:pt x="3022" y="1190"/>
                  </a:cubicBezTo>
                  <a:cubicBezTo>
                    <a:pt x="3022" y="1737"/>
                    <a:pt x="2765" y="2251"/>
                    <a:pt x="2444" y="2669"/>
                  </a:cubicBezTo>
                  <a:cubicBezTo>
                    <a:pt x="2122" y="3087"/>
                    <a:pt x="1704" y="3408"/>
                    <a:pt x="1383" y="3569"/>
                  </a:cubicBezTo>
                  <a:cubicBezTo>
                    <a:pt x="1190" y="3698"/>
                    <a:pt x="1029" y="3730"/>
                    <a:pt x="901" y="3730"/>
                  </a:cubicBezTo>
                  <a:cubicBezTo>
                    <a:pt x="772" y="3730"/>
                    <a:pt x="644" y="3698"/>
                    <a:pt x="579" y="3665"/>
                  </a:cubicBezTo>
                  <a:lnTo>
                    <a:pt x="515" y="3601"/>
                  </a:lnTo>
                  <a:lnTo>
                    <a:pt x="483" y="3601"/>
                  </a:lnTo>
                  <a:cubicBezTo>
                    <a:pt x="429" y="3561"/>
                    <a:pt x="370" y="3543"/>
                    <a:pt x="312" y="3543"/>
                  </a:cubicBezTo>
                  <a:cubicBezTo>
                    <a:pt x="231" y="3543"/>
                    <a:pt x="153" y="3577"/>
                    <a:pt x="97" y="3633"/>
                  </a:cubicBezTo>
                  <a:cubicBezTo>
                    <a:pt x="1" y="3762"/>
                    <a:pt x="33" y="3923"/>
                    <a:pt x="161" y="4019"/>
                  </a:cubicBezTo>
                  <a:cubicBezTo>
                    <a:pt x="161" y="4051"/>
                    <a:pt x="451" y="4244"/>
                    <a:pt x="901" y="4244"/>
                  </a:cubicBezTo>
                  <a:cubicBezTo>
                    <a:pt x="1126" y="4244"/>
                    <a:pt x="1383" y="4212"/>
                    <a:pt x="1672" y="4051"/>
                  </a:cubicBezTo>
                  <a:cubicBezTo>
                    <a:pt x="2026" y="3826"/>
                    <a:pt x="2476" y="3473"/>
                    <a:pt x="2862" y="2990"/>
                  </a:cubicBezTo>
                  <a:cubicBezTo>
                    <a:pt x="3247" y="2508"/>
                    <a:pt x="3537" y="1898"/>
                    <a:pt x="3537" y="1190"/>
                  </a:cubicBezTo>
                  <a:cubicBezTo>
                    <a:pt x="3537" y="1062"/>
                    <a:pt x="3537" y="965"/>
                    <a:pt x="3504" y="837"/>
                  </a:cubicBezTo>
                  <a:cubicBezTo>
                    <a:pt x="3472" y="580"/>
                    <a:pt x="3408" y="387"/>
                    <a:pt x="3312" y="258"/>
                  </a:cubicBezTo>
                  <a:cubicBezTo>
                    <a:pt x="3215" y="97"/>
                    <a:pt x="3054" y="1"/>
                    <a:pt x="2862"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p:cNvSpPr/>
            <p:nvPr/>
          </p:nvSpPr>
          <p:spPr>
            <a:xfrm>
              <a:off x="4422325" y="1150100"/>
              <a:ext cx="55475" cy="116650"/>
            </a:xfrm>
            <a:custGeom>
              <a:avLst/>
              <a:gdLst/>
              <a:ahLst/>
              <a:cxnLst/>
              <a:rect l="l" t="t" r="r" b="b"/>
              <a:pathLst>
                <a:path w="2219" h="4666" extrusionOk="0">
                  <a:moveTo>
                    <a:pt x="1642" y="1"/>
                  </a:moveTo>
                  <a:cubicBezTo>
                    <a:pt x="1310" y="1"/>
                    <a:pt x="903" y="206"/>
                    <a:pt x="611" y="1034"/>
                  </a:cubicBezTo>
                  <a:cubicBezTo>
                    <a:pt x="1" y="2641"/>
                    <a:pt x="997" y="4666"/>
                    <a:pt x="997" y="4666"/>
                  </a:cubicBezTo>
                  <a:lnTo>
                    <a:pt x="2026" y="2544"/>
                  </a:lnTo>
                  <a:lnTo>
                    <a:pt x="2218" y="198"/>
                  </a:lnTo>
                  <a:cubicBezTo>
                    <a:pt x="2218" y="198"/>
                    <a:pt x="1966" y="1"/>
                    <a:pt x="16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3"/>
            <p:cNvSpPr/>
            <p:nvPr/>
          </p:nvSpPr>
          <p:spPr>
            <a:xfrm>
              <a:off x="4425550" y="1143775"/>
              <a:ext cx="59475" cy="129425"/>
            </a:xfrm>
            <a:custGeom>
              <a:avLst/>
              <a:gdLst/>
              <a:ahLst/>
              <a:cxnLst/>
              <a:rect l="l" t="t" r="r" b="b"/>
              <a:pathLst>
                <a:path w="2379" h="5177" extrusionOk="0">
                  <a:moveTo>
                    <a:pt x="1511" y="1"/>
                  </a:moveTo>
                  <a:cubicBezTo>
                    <a:pt x="1286" y="1"/>
                    <a:pt x="1029" y="65"/>
                    <a:pt x="804" y="258"/>
                  </a:cubicBezTo>
                  <a:cubicBezTo>
                    <a:pt x="579" y="451"/>
                    <a:pt x="386" y="740"/>
                    <a:pt x="225" y="1190"/>
                  </a:cubicBezTo>
                  <a:cubicBezTo>
                    <a:pt x="64" y="1608"/>
                    <a:pt x="0" y="2026"/>
                    <a:pt x="0" y="2444"/>
                  </a:cubicBezTo>
                  <a:cubicBezTo>
                    <a:pt x="0" y="3794"/>
                    <a:pt x="611" y="5015"/>
                    <a:pt x="643" y="5048"/>
                  </a:cubicBezTo>
                  <a:cubicBezTo>
                    <a:pt x="675" y="5144"/>
                    <a:pt x="772" y="5176"/>
                    <a:pt x="868" y="5176"/>
                  </a:cubicBezTo>
                  <a:cubicBezTo>
                    <a:pt x="964" y="5176"/>
                    <a:pt x="1061" y="5144"/>
                    <a:pt x="1125" y="5048"/>
                  </a:cubicBezTo>
                  <a:lnTo>
                    <a:pt x="2122" y="2926"/>
                  </a:lnTo>
                  <a:cubicBezTo>
                    <a:pt x="2186" y="2765"/>
                    <a:pt x="2122" y="2605"/>
                    <a:pt x="1993" y="2540"/>
                  </a:cubicBezTo>
                  <a:cubicBezTo>
                    <a:pt x="1959" y="2523"/>
                    <a:pt x="1922" y="2515"/>
                    <a:pt x="1885" y="2515"/>
                  </a:cubicBezTo>
                  <a:cubicBezTo>
                    <a:pt x="1785" y="2515"/>
                    <a:pt x="1687" y="2575"/>
                    <a:pt x="1639" y="2669"/>
                  </a:cubicBezTo>
                  <a:lnTo>
                    <a:pt x="899" y="4268"/>
                  </a:lnTo>
                  <a:lnTo>
                    <a:pt x="899" y="4268"/>
                  </a:lnTo>
                  <a:cubicBezTo>
                    <a:pt x="739" y="3818"/>
                    <a:pt x="547" y="3138"/>
                    <a:pt x="547" y="2444"/>
                  </a:cubicBezTo>
                  <a:cubicBezTo>
                    <a:pt x="547" y="2058"/>
                    <a:pt x="579" y="1705"/>
                    <a:pt x="707" y="1383"/>
                  </a:cubicBezTo>
                  <a:cubicBezTo>
                    <a:pt x="868" y="997"/>
                    <a:pt x="1029" y="772"/>
                    <a:pt x="1157" y="676"/>
                  </a:cubicBezTo>
                  <a:cubicBezTo>
                    <a:pt x="1286" y="547"/>
                    <a:pt x="1382" y="547"/>
                    <a:pt x="1511" y="547"/>
                  </a:cubicBezTo>
                  <a:cubicBezTo>
                    <a:pt x="1529" y="541"/>
                    <a:pt x="1549" y="539"/>
                    <a:pt x="1569" y="539"/>
                  </a:cubicBezTo>
                  <a:cubicBezTo>
                    <a:pt x="1654" y="539"/>
                    <a:pt x="1748" y="586"/>
                    <a:pt x="1800" y="612"/>
                  </a:cubicBezTo>
                  <a:lnTo>
                    <a:pt x="1897" y="644"/>
                  </a:lnTo>
                  <a:lnTo>
                    <a:pt x="1929" y="676"/>
                  </a:lnTo>
                  <a:cubicBezTo>
                    <a:pt x="1969" y="716"/>
                    <a:pt x="2026" y="734"/>
                    <a:pt x="2084" y="734"/>
                  </a:cubicBezTo>
                  <a:cubicBezTo>
                    <a:pt x="2164" y="734"/>
                    <a:pt x="2245" y="700"/>
                    <a:pt x="2282" y="644"/>
                  </a:cubicBezTo>
                  <a:cubicBezTo>
                    <a:pt x="2379" y="515"/>
                    <a:pt x="2379" y="354"/>
                    <a:pt x="2250" y="258"/>
                  </a:cubicBezTo>
                  <a:cubicBezTo>
                    <a:pt x="2218" y="258"/>
                    <a:pt x="1961" y="1"/>
                    <a:pt x="1511"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3"/>
            <p:cNvSpPr/>
            <p:nvPr/>
          </p:nvSpPr>
          <p:spPr>
            <a:xfrm>
              <a:off x="4469750" y="1442050"/>
              <a:ext cx="140350" cy="85950"/>
            </a:xfrm>
            <a:custGeom>
              <a:avLst/>
              <a:gdLst/>
              <a:ahLst/>
              <a:cxnLst/>
              <a:rect l="l" t="t" r="r" b="b"/>
              <a:pathLst>
                <a:path w="5614" h="3438" extrusionOk="0">
                  <a:moveTo>
                    <a:pt x="5483" y="0"/>
                  </a:moveTo>
                  <a:cubicBezTo>
                    <a:pt x="4710" y="0"/>
                    <a:pt x="321" y="2117"/>
                    <a:pt x="321" y="2117"/>
                  </a:cubicBezTo>
                  <a:cubicBezTo>
                    <a:pt x="321" y="2117"/>
                    <a:pt x="0" y="3338"/>
                    <a:pt x="1318" y="3435"/>
                  </a:cubicBezTo>
                  <a:cubicBezTo>
                    <a:pt x="1340" y="3437"/>
                    <a:pt x="1362" y="3437"/>
                    <a:pt x="1385" y="3437"/>
                  </a:cubicBezTo>
                  <a:cubicBezTo>
                    <a:pt x="2728" y="3437"/>
                    <a:pt x="5404" y="692"/>
                    <a:pt x="5593" y="92"/>
                  </a:cubicBezTo>
                  <a:cubicBezTo>
                    <a:pt x="5613" y="28"/>
                    <a:pt x="5572" y="0"/>
                    <a:pt x="5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3"/>
            <p:cNvSpPr/>
            <p:nvPr/>
          </p:nvSpPr>
          <p:spPr>
            <a:xfrm>
              <a:off x="4470550" y="1435500"/>
              <a:ext cx="145475" cy="98875"/>
            </a:xfrm>
            <a:custGeom>
              <a:avLst/>
              <a:gdLst/>
              <a:ahLst/>
              <a:cxnLst/>
              <a:rect l="l" t="t" r="r" b="b"/>
              <a:pathLst>
                <a:path w="5819" h="3955" extrusionOk="0">
                  <a:moveTo>
                    <a:pt x="5072" y="614"/>
                  </a:moveTo>
                  <a:cubicBezTo>
                    <a:pt x="4748" y="1047"/>
                    <a:pt x="4092" y="1750"/>
                    <a:pt x="3407" y="2315"/>
                  </a:cubicBezTo>
                  <a:cubicBezTo>
                    <a:pt x="3022" y="2636"/>
                    <a:pt x="2636" y="2925"/>
                    <a:pt x="2282" y="3118"/>
                  </a:cubicBezTo>
                  <a:cubicBezTo>
                    <a:pt x="1937" y="3291"/>
                    <a:pt x="1642" y="3413"/>
                    <a:pt x="1446" y="3413"/>
                  </a:cubicBezTo>
                  <a:cubicBezTo>
                    <a:pt x="1424" y="3413"/>
                    <a:pt x="1402" y="3411"/>
                    <a:pt x="1382" y="3408"/>
                  </a:cubicBezTo>
                  <a:lnTo>
                    <a:pt x="1318" y="3408"/>
                  </a:lnTo>
                  <a:cubicBezTo>
                    <a:pt x="932" y="3375"/>
                    <a:pt x="772" y="3247"/>
                    <a:pt x="643" y="3118"/>
                  </a:cubicBezTo>
                  <a:cubicBezTo>
                    <a:pt x="547" y="2990"/>
                    <a:pt x="514" y="2797"/>
                    <a:pt x="514" y="2668"/>
                  </a:cubicBezTo>
                  <a:cubicBezTo>
                    <a:pt x="514" y="2623"/>
                    <a:pt x="530" y="2578"/>
                    <a:pt x="540" y="2544"/>
                  </a:cubicBezTo>
                  <a:lnTo>
                    <a:pt x="540" y="2544"/>
                  </a:lnTo>
                  <a:cubicBezTo>
                    <a:pt x="654" y="2489"/>
                    <a:pt x="846" y="2397"/>
                    <a:pt x="1093" y="2283"/>
                  </a:cubicBezTo>
                  <a:cubicBezTo>
                    <a:pt x="1736" y="1993"/>
                    <a:pt x="2700" y="1543"/>
                    <a:pt x="3568" y="1158"/>
                  </a:cubicBezTo>
                  <a:cubicBezTo>
                    <a:pt x="4018" y="997"/>
                    <a:pt x="4436" y="804"/>
                    <a:pt x="4790" y="707"/>
                  </a:cubicBezTo>
                  <a:cubicBezTo>
                    <a:pt x="4894" y="666"/>
                    <a:pt x="4985" y="637"/>
                    <a:pt x="5072" y="614"/>
                  </a:cubicBezTo>
                  <a:close/>
                  <a:moveTo>
                    <a:pt x="5433" y="0"/>
                  </a:moveTo>
                  <a:cubicBezTo>
                    <a:pt x="5304" y="0"/>
                    <a:pt x="5143" y="32"/>
                    <a:pt x="4918" y="97"/>
                  </a:cubicBezTo>
                  <a:cubicBezTo>
                    <a:pt x="4211" y="290"/>
                    <a:pt x="3054" y="804"/>
                    <a:pt x="2025" y="1254"/>
                  </a:cubicBezTo>
                  <a:cubicBezTo>
                    <a:pt x="1029" y="1736"/>
                    <a:pt x="161" y="2122"/>
                    <a:pt x="161" y="2122"/>
                  </a:cubicBezTo>
                  <a:cubicBezTo>
                    <a:pt x="97" y="2154"/>
                    <a:pt x="32" y="2218"/>
                    <a:pt x="32" y="2315"/>
                  </a:cubicBezTo>
                  <a:cubicBezTo>
                    <a:pt x="32" y="2315"/>
                    <a:pt x="0" y="2443"/>
                    <a:pt x="0" y="2668"/>
                  </a:cubicBezTo>
                  <a:cubicBezTo>
                    <a:pt x="0" y="2861"/>
                    <a:pt x="32" y="3183"/>
                    <a:pt x="225" y="3440"/>
                  </a:cubicBezTo>
                  <a:cubicBezTo>
                    <a:pt x="418" y="3729"/>
                    <a:pt x="772" y="3922"/>
                    <a:pt x="1286" y="3954"/>
                  </a:cubicBezTo>
                  <a:lnTo>
                    <a:pt x="1382" y="3954"/>
                  </a:lnTo>
                  <a:cubicBezTo>
                    <a:pt x="1800" y="3954"/>
                    <a:pt x="2250" y="3761"/>
                    <a:pt x="2700" y="3472"/>
                  </a:cubicBezTo>
                  <a:cubicBezTo>
                    <a:pt x="3375" y="3054"/>
                    <a:pt x="4115" y="2443"/>
                    <a:pt x="4693" y="1865"/>
                  </a:cubicBezTo>
                  <a:cubicBezTo>
                    <a:pt x="4983" y="1575"/>
                    <a:pt x="5240" y="1286"/>
                    <a:pt x="5433" y="1029"/>
                  </a:cubicBezTo>
                  <a:cubicBezTo>
                    <a:pt x="5625" y="804"/>
                    <a:pt x="5754" y="611"/>
                    <a:pt x="5818" y="418"/>
                  </a:cubicBezTo>
                  <a:lnTo>
                    <a:pt x="5818" y="322"/>
                  </a:lnTo>
                  <a:cubicBezTo>
                    <a:pt x="5818" y="257"/>
                    <a:pt x="5818" y="193"/>
                    <a:pt x="5786" y="129"/>
                  </a:cubicBezTo>
                  <a:cubicBezTo>
                    <a:pt x="5722" y="65"/>
                    <a:pt x="5658" y="32"/>
                    <a:pt x="5593"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3"/>
            <p:cNvSpPr/>
            <p:nvPr/>
          </p:nvSpPr>
          <p:spPr>
            <a:xfrm>
              <a:off x="4434375" y="979525"/>
              <a:ext cx="393000" cy="529650"/>
            </a:xfrm>
            <a:custGeom>
              <a:avLst/>
              <a:gdLst/>
              <a:ahLst/>
              <a:cxnLst/>
              <a:rect l="l" t="t" r="r" b="b"/>
              <a:pathLst>
                <a:path w="15720" h="21186" extrusionOk="0">
                  <a:moveTo>
                    <a:pt x="9216" y="1"/>
                  </a:moveTo>
                  <a:cubicBezTo>
                    <a:pt x="8300" y="1"/>
                    <a:pt x="7368" y="253"/>
                    <a:pt x="6494" y="849"/>
                  </a:cubicBezTo>
                  <a:cubicBezTo>
                    <a:pt x="6494" y="849"/>
                    <a:pt x="2958" y="2489"/>
                    <a:pt x="2154" y="4996"/>
                  </a:cubicBezTo>
                  <a:cubicBezTo>
                    <a:pt x="1319" y="7535"/>
                    <a:pt x="1" y="12710"/>
                    <a:pt x="1" y="14639"/>
                  </a:cubicBezTo>
                  <a:cubicBezTo>
                    <a:pt x="1" y="16568"/>
                    <a:pt x="611" y="20522"/>
                    <a:pt x="1929" y="21100"/>
                  </a:cubicBezTo>
                  <a:cubicBezTo>
                    <a:pt x="2056" y="21159"/>
                    <a:pt x="2211" y="21186"/>
                    <a:pt x="2389" y="21186"/>
                  </a:cubicBezTo>
                  <a:cubicBezTo>
                    <a:pt x="4059" y="21186"/>
                    <a:pt x="7736" y="18805"/>
                    <a:pt x="8840" y="18079"/>
                  </a:cubicBezTo>
                  <a:cubicBezTo>
                    <a:pt x="10030" y="17275"/>
                    <a:pt x="11444" y="14125"/>
                    <a:pt x="12987" y="12293"/>
                  </a:cubicBezTo>
                  <a:cubicBezTo>
                    <a:pt x="14498" y="10492"/>
                    <a:pt x="15719" y="7149"/>
                    <a:pt x="15109" y="4417"/>
                  </a:cubicBezTo>
                  <a:cubicBezTo>
                    <a:pt x="14649" y="2336"/>
                    <a:pt x="12004" y="1"/>
                    <a:pt x="9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p:cNvSpPr/>
            <p:nvPr/>
          </p:nvSpPr>
          <p:spPr>
            <a:xfrm>
              <a:off x="4427950" y="972625"/>
              <a:ext cx="394600" cy="543250"/>
            </a:xfrm>
            <a:custGeom>
              <a:avLst/>
              <a:gdLst/>
              <a:ahLst/>
              <a:cxnLst/>
              <a:rect l="l" t="t" r="r" b="b"/>
              <a:pathLst>
                <a:path w="15784" h="21730" extrusionOk="0">
                  <a:moveTo>
                    <a:pt x="9483" y="547"/>
                  </a:moveTo>
                  <a:cubicBezTo>
                    <a:pt x="10801" y="547"/>
                    <a:pt x="12119" y="1093"/>
                    <a:pt x="13115" y="1929"/>
                  </a:cubicBezTo>
                  <a:cubicBezTo>
                    <a:pt x="14144" y="2732"/>
                    <a:pt x="14883" y="3793"/>
                    <a:pt x="15108" y="4725"/>
                  </a:cubicBezTo>
                  <a:cubicBezTo>
                    <a:pt x="15205" y="5207"/>
                    <a:pt x="15269" y="5690"/>
                    <a:pt x="15269" y="6204"/>
                  </a:cubicBezTo>
                  <a:cubicBezTo>
                    <a:pt x="15269" y="8486"/>
                    <a:pt x="14240" y="10961"/>
                    <a:pt x="13019" y="12408"/>
                  </a:cubicBezTo>
                  <a:cubicBezTo>
                    <a:pt x="12248" y="13340"/>
                    <a:pt x="11508" y="14594"/>
                    <a:pt x="10833" y="15719"/>
                  </a:cubicBezTo>
                  <a:cubicBezTo>
                    <a:pt x="10126" y="16812"/>
                    <a:pt x="9451" y="17776"/>
                    <a:pt x="8937" y="18130"/>
                  </a:cubicBezTo>
                  <a:cubicBezTo>
                    <a:pt x="8390" y="18483"/>
                    <a:pt x="7201" y="19287"/>
                    <a:pt x="5947" y="19962"/>
                  </a:cubicBezTo>
                  <a:cubicBezTo>
                    <a:pt x="5337" y="20283"/>
                    <a:pt x="4694" y="20605"/>
                    <a:pt x="4115" y="20830"/>
                  </a:cubicBezTo>
                  <a:cubicBezTo>
                    <a:pt x="3536" y="21087"/>
                    <a:pt x="2990" y="21215"/>
                    <a:pt x="2636" y="21215"/>
                  </a:cubicBezTo>
                  <a:cubicBezTo>
                    <a:pt x="2508" y="21215"/>
                    <a:pt x="2379" y="21183"/>
                    <a:pt x="2315" y="21151"/>
                  </a:cubicBezTo>
                  <a:cubicBezTo>
                    <a:pt x="2058" y="21055"/>
                    <a:pt x="1801" y="20733"/>
                    <a:pt x="1576" y="20283"/>
                  </a:cubicBezTo>
                  <a:cubicBezTo>
                    <a:pt x="1222" y="19576"/>
                    <a:pt x="965" y="18580"/>
                    <a:pt x="804" y="17615"/>
                  </a:cubicBezTo>
                  <a:cubicBezTo>
                    <a:pt x="611" y="16619"/>
                    <a:pt x="547" y="15622"/>
                    <a:pt x="547" y="14915"/>
                  </a:cubicBezTo>
                  <a:cubicBezTo>
                    <a:pt x="547" y="14015"/>
                    <a:pt x="868" y="12215"/>
                    <a:pt x="1286" y="10383"/>
                  </a:cubicBezTo>
                  <a:cubicBezTo>
                    <a:pt x="1704" y="8551"/>
                    <a:pt x="2251" y="6622"/>
                    <a:pt x="2636" y="5368"/>
                  </a:cubicBezTo>
                  <a:cubicBezTo>
                    <a:pt x="3022" y="4179"/>
                    <a:pt x="4083" y="3182"/>
                    <a:pt x="5047" y="2475"/>
                  </a:cubicBezTo>
                  <a:cubicBezTo>
                    <a:pt x="5529" y="2122"/>
                    <a:pt x="5979" y="1832"/>
                    <a:pt x="6301" y="1672"/>
                  </a:cubicBezTo>
                  <a:cubicBezTo>
                    <a:pt x="6494" y="1575"/>
                    <a:pt x="6622" y="1511"/>
                    <a:pt x="6719" y="1447"/>
                  </a:cubicBezTo>
                  <a:lnTo>
                    <a:pt x="6815" y="1382"/>
                  </a:lnTo>
                  <a:lnTo>
                    <a:pt x="6879" y="1382"/>
                  </a:lnTo>
                  <a:lnTo>
                    <a:pt x="6912" y="1350"/>
                  </a:lnTo>
                  <a:cubicBezTo>
                    <a:pt x="7747" y="772"/>
                    <a:pt x="8615" y="547"/>
                    <a:pt x="9483" y="547"/>
                  </a:cubicBezTo>
                  <a:close/>
                  <a:moveTo>
                    <a:pt x="9483" y="0"/>
                  </a:moveTo>
                  <a:cubicBezTo>
                    <a:pt x="8519" y="0"/>
                    <a:pt x="7522" y="289"/>
                    <a:pt x="6590" y="900"/>
                  </a:cubicBezTo>
                  <a:lnTo>
                    <a:pt x="6604" y="919"/>
                  </a:lnTo>
                  <a:lnTo>
                    <a:pt x="6604" y="919"/>
                  </a:lnTo>
                  <a:cubicBezTo>
                    <a:pt x="6397" y="1009"/>
                    <a:pt x="5599" y="1410"/>
                    <a:pt x="4726" y="2057"/>
                  </a:cubicBezTo>
                  <a:cubicBezTo>
                    <a:pt x="3697" y="2797"/>
                    <a:pt x="2572" y="3857"/>
                    <a:pt x="2154" y="5207"/>
                  </a:cubicBezTo>
                  <a:cubicBezTo>
                    <a:pt x="1736" y="6493"/>
                    <a:pt x="1190" y="8422"/>
                    <a:pt x="772" y="10254"/>
                  </a:cubicBezTo>
                  <a:cubicBezTo>
                    <a:pt x="322" y="12119"/>
                    <a:pt x="1" y="13886"/>
                    <a:pt x="1" y="14915"/>
                  </a:cubicBezTo>
                  <a:cubicBezTo>
                    <a:pt x="1" y="15912"/>
                    <a:pt x="161" y="17390"/>
                    <a:pt x="483" y="18708"/>
                  </a:cubicBezTo>
                  <a:cubicBezTo>
                    <a:pt x="643" y="19383"/>
                    <a:pt x="836" y="19994"/>
                    <a:pt x="1093" y="20508"/>
                  </a:cubicBezTo>
                  <a:cubicBezTo>
                    <a:pt x="1351" y="21023"/>
                    <a:pt x="1672" y="21440"/>
                    <a:pt x="2090" y="21633"/>
                  </a:cubicBezTo>
                  <a:cubicBezTo>
                    <a:pt x="2251" y="21730"/>
                    <a:pt x="2444" y="21730"/>
                    <a:pt x="2636" y="21730"/>
                  </a:cubicBezTo>
                  <a:cubicBezTo>
                    <a:pt x="3119" y="21730"/>
                    <a:pt x="3697" y="21569"/>
                    <a:pt x="4308" y="21344"/>
                  </a:cubicBezTo>
                  <a:cubicBezTo>
                    <a:pt x="6140" y="20605"/>
                    <a:pt x="8390" y="19126"/>
                    <a:pt x="9226" y="18580"/>
                  </a:cubicBezTo>
                  <a:cubicBezTo>
                    <a:pt x="9933" y="18097"/>
                    <a:pt x="10576" y="17101"/>
                    <a:pt x="11283" y="15976"/>
                  </a:cubicBezTo>
                  <a:cubicBezTo>
                    <a:pt x="11958" y="14883"/>
                    <a:pt x="12698" y="13629"/>
                    <a:pt x="13437" y="12761"/>
                  </a:cubicBezTo>
                  <a:cubicBezTo>
                    <a:pt x="14723" y="11186"/>
                    <a:pt x="15783" y="8647"/>
                    <a:pt x="15783" y="6204"/>
                  </a:cubicBezTo>
                  <a:cubicBezTo>
                    <a:pt x="15783" y="5658"/>
                    <a:pt x="15751" y="5143"/>
                    <a:pt x="15623" y="4629"/>
                  </a:cubicBezTo>
                  <a:cubicBezTo>
                    <a:pt x="15366" y="3504"/>
                    <a:pt x="14562" y="2379"/>
                    <a:pt x="13469" y="1511"/>
                  </a:cubicBezTo>
                  <a:cubicBezTo>
                    <a:pt x="12344" y="611"/>
                    <a:pt x="10962" y="0"/>
                    <a:pt x="9483"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p:cNvSpPr/>
            <p:nvPr/>
          </p:nvSpPr>
          <p:spPr>
            <a:xfrm>
              <a:off x="4455275" y="979525"/>
              <a:ext cx="372100" cy="369200"/>
            </a:xfrm>
            <a:custGeom>
              <a:avLst/>
              <a:gdLst/>
              <a:ahLst/>
              <a:cxnLst/>
              <a:rect l="l" t="t" r="r" b="b"/>
              <a:pathLst>
                <a:path w="14884" h="14768" extrusionOk="0">
                  <a:moveTo>
                    <a:pt x="8380" y="1"/>
                  </a:moveTo>
                  <a:cubicBezTo>
                    <a:pt x="7464" y="1"/>
                    <a:pt x="6532" y="253"/>
                    <a:pt x="5658" y="849"/>
                  </a:cubicBezTo>
                  <a:cubicBezTo>
                    <a:pt x="5658" y="849"/>
                    <a:pt x="2122" y="2489"/>
                    <a:pt x="1318" y="4996"/>
                  </a:cubicBezTo>
                  <a:cubicBezTo>
                    <a:pt x="933" y="6217"/>
                    <a:pt x="418" y="8017"/>
                    <a:pt x="0" y="9785"/>
                  </a:cubicBezTo>
                  <a:cubicBezTo>
                    <a:pt x="708" y="8692"/>
                    <a:pt x="1833" y="6860"/>
                    <a:pt x="1897" y="6442"/>
                  </a:cubicBezTo>
                  <a:cubicBezTo>
                    <a:pt x="2026" y="5832"/>
                    <a:pt x="2026" y="5735"/>
                    <a:pt x="2733" y="5735"/>
                  </a:cubicBezTo>
                  <a:cubicBezTo>
                    <a:pt x="3440" y="5735"/>
                    <a:pt x="4758" y="7760"/>
                    <a:pt x="6558" y="8146"/>
                  </a:cubicBezTo>
                  <a:cubicBezTo>
                    <a:pt x="8390" y="8564"/>
                    <a:pt x="10833" y="8242"/>
                    <a:pt x="10833" y="9271"/>
                  </a:cubicBezTo>
                  <a:cubicBezTo>
                    <a:pt x="10833" y="10267"/>
                    <a:pt x="9419" y="11907"/>
                    <a:pt x="10319" y="12389"/>
                  </a:cubicBezTo>
                  <a:cubicBezTo>
                    <a:pt x="11026" y="12807"/>
                    <a:pt x="10383" y="14157"/>
                    <a:pt x="10447" y="14768"/>
                  </a:cubicBezTo>
                  <a:cubicBezTo>
                    <a:pt x="10994" y="13900"/>
                    <a:pt x="11572" y="13000"/>
                    <a:pt x="12151" y="12293"/>
                  </a:cubicBezTo>
                  <a:cubicBezTo>
                    <a:pt x="13662" y="10492"/>
                    <a:pt x="14883" y="7149"/>
                    <a:pt x="14273" y="4417"/>
                  </a:cubicBezTo>
                  <a:cubicBezTo>
                    <a:pt x="13813" y="2336"/>
                    <a:pt x="11168" y="1"/>
                    <a:pt x="8380"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p:cNvSpPr/>
            <p:nvPr/>
          </p:nvSpPr>
          <p:spPr>
            <a:xfrm>
              <a:off x="4448050" y="972625"/>
              <a:ext cx="374500" cy="382750"/>
            </a:xfrm>
            <a:custGeom>
              <a:avLst/>
              <a:gdLst/>
              <a:ahLst/>
              <a:cxnLst/>
              <a:rect l="l" t="t" r="r" b="b"/>
              <a:pathLst>
                <a:path w="14980" h="15310" extrusionOk="0">
                  <a:moveTo>
                    <a:pt x="8679" y="547"/>
                  </a:moveTo>
                  <a:cubicBezTo>
                    <a:pt x="9997" y="547"/>
                    <a:pt x="11315" y="1093"/>
                    <a:pt x="12311" y="1929"/>
                  </a:cubicBezTo>
                  <a:cubicBezTo>
                    <a:pt x="13340" y="2732"/>
                    <a:pt x="14079" y="3793"/>
                    <a:pt x="14304" y="4725"/>
                  </a:cubicBezTo>
                  <a:cubicBezTo>
                    <a:pt x="14401" y="5207"/>
                    <a:pt x="14465" y="5690"/>
                    <a:pt x="14465" y="6204"/>
                  </a:cubicBezTo>
                  <a:cubicBezTo>
                    <a:pt x="14465" y="8486"/>
                    <a:pt x="13436" y="10961"/>
                    <a:pt x="12215" y="12408"/>
                  </a:cubicBezTo>
                  <a:cubicBezTo>
                    <a:pt x="11868" y="12832"/>
                    <a:pt x="11520" y="13327"/>
                    <a:pt x="11180" y="13842"/>
                  </a:cubicBezTo>
                  <a:lnTo>
                    <a:pt x="11180" y="13842"/>
                  </a:lnTo>
                  <a:cubicBezTo>
                    <a:pt x="11203" y="13696"/>
                    <a:pt x="11219" y="13546"/>
                    <a:pt x="11219" y="13404"/>
                  </a:cubicBezTo>
                  <a:cubicBezTo>
                    <a:pt x="11219" y="13244"/>
                    <a:pt x="11186" y="13051"/>
                    <a:pt x="11122" y="12890"/>
                  </a:cubicBezTo>
                  <a:cubicBezTo>
                    <a:pt x="11058" y="12697"/>
                    <a:pt x="10929" y="12536"/>
                    <a:pt x="10736" y="12440"/>
                  </a:cubicBezTo>
                  <a:cubicBezTo>
                    <a:pt x="10672" y="12408"/>
                    <a:pt x="10640" y="12376"/>
                    <a:pt x="10608" y="12311"/>
                  </a:cubicBezTo>
                  <a:cubicBezTo>
                    <a:pt x="10576" y="12279"/>
                    <a:pt x="10576" y="12215"/>
                    <a:pt x="10576" y="12151"/>
                  </a:cubicBezTo>
                  <a:cubicBezTo>
                    <a:pt x="10576" y="11894"/>
                    <a:pt x="10736" y="11411"/>
                    <a:pt x="10961" y="10961"/>
                  </a:cubicBezTo>
                  <a:cubicBezTo>
                    <a:pt x="11154" y="10511"/>
                    <a:pt x="11379" y="10029"/>
                    <a:pt x="11379" y="9547"/>
                  </a:cubicBezTo>
                  <a:cubicBezTo>
                    <a:pt x="11379" y="9354"/>
                    <a:pt x="11315" y="9193"/>
                    <a:pt x="11219" y="9065"/>
                  </a:cubicBezTo>
                  <a:cubicBezTo>
                    <a:pt x="11026" y="8808"/>
                    <a:pt x="10769" y="8711"/>
                    <a:pt x="10447" y="8615"/>
                  </a:cubicBezTo>
                  <a:cubicBezTo>
                    <a:pt x="9965" y="8486"/>
                    <a:pt x="9386" y="8454"/>
                    <a:pt x="8776" y="8390"/>
                  </a:cubicBezTo>
                  <a:cubicBezTo>
                    <a:pt x="8133" y="8358"/>
                    <a:pt x="7490" y="8293"/>
                    <a:pt x="6911" y="8165"/>
                  </a:cubicBezTo>
                  <a:cubicBezTo>
                    <a:pt x="6075" y="7972"/>
                    <a:pt x="5336" y="7393"/>
                    <a:pt x="4693" y="6847"/>
                  </a:cubicBezTo>
                  <a:cubicBezTo>
                    <a:pt x="4372" y="6590"/>
                    <a:pt x="4082" y="6300"/>
                    <a:pt x="3825" y="6108"/>
                  </a:cubicBezTo>
                  <a:cubicBezTo>
                    <a:pt x="3536" y="5915"/>
                    <a:pt x="3311" y="5722"/>
                    <a:pt x="3022" y="5722"/>
                  </a:cubicBezTo>
                  <a:cubicBezTo>
                    <a:pt x="2829" y="5722"/>
                    <a:pt x="2668" y="5722"/>
                    <a:pt x="2540" y="5754"/>
                  </a:cubicBezTo>
                  <a:cubicBezTo>
                    <a:pt x="2443" y="5786"/>
                    <a:pt x="2347" y="5818"/>
                    <a:pt x="2282" y="5850"/>
                  </a:cubicBezTo>
                  <a:cubicBezTo>
                    <a:pt x="2122" y="5947"/>
                    <a:pt x="2057" y="6108"/>
                    <a:pt x="2025" y="6236"/>
                  </a:cubicBezTo>
                  <a:cubicBezTo>
                    <a:pt x="1993" y="6365"/>
                    <a:pt x="1961" y="6493"/>
                    <a:pt x="1929" y="6654"/>
                  </a:cubicBezTo>
                  <a:cubicBezTo>
                    <a:pt x="1929" y="6686"/>
                    <a:pt x="1929" y="6750"/>
                    <a:pt x="1865" y="6815"/>
                  </a:cubicBezTo>
                  <a:cubicBezTo>
                    <a:pt x="1768" y="7104"/>
                    <a:pt x="1447" y="7650"/>
                    <a:pt x="1093" y="8229"/>
                  </a:cubicBezTo>
                  <a:cubicBezTo>
                    <a:pt x="1052" y="8303"/>
                    <a:pt x="1009" y="8377"/>
                    <a:pt x="966" y="8452"/>
                  </a:cubicBezTo>
                  <a:lnTo>
                    <a:pt x="966" y="8452"/>
                  </a:lnTo>
                  <a:cubicBezTo>
                    <a:pt x="1275" y="7276"/>
                    <a:pt x="1591" y="6180"/>
                    <a:pt x="1832" y="5368"/>
                  </a:cubicBezTo>
                  <a:cubicBezTo>
                    <a:pt x="2218" y="4179"/>
                    <a:pt x="3279" y="3182"/>
                    <a:pt x="4243" y="2475"/>
                  </a:cubicBezTo>
                  <a:cubicBezTo>
                    <a:pt x="4725" y="2122"/>
                    <a:pt x="5175" y="1832"/>
                    <a:pt x="5497" y="1672"/>
                  </a:cubicBezTo>
                  <a:cubicBezTo>
                    <a:pt x="5690" y="1575"/>
                    <a:pt x="5818" y="1511"/>
                    <a:pt x="5915" y="1447"/>
                  </a:cubicBezTo>
                  <a:lnTo>
                    <a:pt x="6011" y="1382"/>
                  </a:lnTo>
                  <a:lnTo>
                    <a:pt x="6075" y="1382"/>
                  </a:lnTo>
                  <a:lnTo>
                    <a:pt x="6108" y="1350"/>
                  </a:lnTo>
                  <a:cubicBezTo>
                    <a:pt x="6943" y="772"/>
                    <a:pt x="7811" y="547"/>
                    <a:pt x="8679" y="547"/>
                  </a:cubicBezTo>
                  <a:close/>
                  <a:moveTo>
                    <a:pt x="8679" y="0"/>
                  </a:moveTo>
                  <a:cubicBezTo>
                    <a:pt x="7715" y="0"/>
                    <a:pt x="6718" y="289"/>
                    <a:pt x="5786" y="900"/>
                  </a:cubicBezTo>
                  <a:lnTo>
                    <a:pt x="5800" y="919"/>
                  </a:lnTo>
                  <a:lnTo>
                    <a:pt x="5800" y="919"/>
                  </a:lnTo>
                  <a:cubicBezTo>
                    <a:pt x="5593" y="1009"/>
                    <a:pt x="4795" y="1410"/>
                    <a:pt x="3922" y="2057"/>
                  </a:cubicBezTo>
                  <a:cubicBezTo>
                    <a:pt x="2893" y="2797"/>
                    <a:pt x="1768" y="3857"/>
                    <a:pt x="1350" y="5207"/>
                  </a:cubicBezTo>
                  <a:cubicBezTo>
                    <a:pt x="964" y="6429"/>
                    <a:pt x="450" y="8229"/>
                    <a:pt x="32" y="9997"/>
                  </a:cubicBezTo>
                  <a:cubicBezTo>
                    <a:pt x="0" y="10126"/>
                    <a:pt x="64" y="10254"/>
                    <a:pt x="193" y="10286"/>
                  </a:cubicBezTo>
                  <a:cubicBezTo>
                    <a:pt x="236" y="10308"/>
                    <a:pt x="279" y="10318"/>
                    <a:pt x="319" y="10318"/>
                  </a:cubicBezTo>
                  <a:cubicBezTo>
                    <a:pt x="400" y="10318"/>
                    <a:pt x="472" y="10276"/>
                    <a:pt x="514" y="10190"/>
                  </a:cubicBezTo>
                  <a:cubicBezTo>
                    <a:pt x="868" y="9643"/>
                    <a:pt x="1318" y="8904"/>
                    <a:pt x="1704" y="8261"/>
                  </a:cubicBezTo>
                  <a:cubicBezTo>
                    <a:pt x="1897" y="7940"/>
                    <a:pt x="2090" y="7618"/>
                    <a:pt x="2218" y="7361"/>
                  </a:cubicBezTo>
                  <a:cubicBezTo>
                    <a:pt x="2282" y="7233"/>
                    <a:pt x="2315" y="7136"/>
                    <a:pt x="2379" y="7040"/>
                  </a:cubicBezTo>
                  <a:cubicBezTo>
                    <a:pt x="2411" y="6911"/>
                    <a:pt x="2443" y="6847"/>
                    <a:pt x="2475" y="6750"/>
                  </a:cubicBezTo>
                  <a:cubicBezTo>
                    <a:pt x="2475" y="6590"/>
                    <a:pt x="2507" y="6493"/>
                    <a:pt x="2540" y="6397"/>
                  </a:cubicBezTo>
                  <a:cubicBezTo>
                    <a:pt x="2540" y="6365"/>
                    <a:pt x="2572" y="6333"/>
                    <a:pt x="2572" y="6300"/>
                  </a:cubicBezTo>
                  <a:lnTo>
                    <a:pt x="2636" y="6300"/>
                  </a:lnTo>
                  <a:cubicBezTo>
                    <a:pt x="2700" y="6268"/>
                    <a:pt x="2829" y="6268"/>
                    <a:pt x="3022" y="6268"/>
                  </a:cubicBezTo>
                  <a:cubicBezTo>
                    <a:pt x="3054" y="6268"/>
                    <a:pt x="3247" y="6333"/>
                    <a:pt x="3504" y="6525"/>
                  </a:cubicBezTo>
                  <a:cubicBezTo>
                    <a:pt x="3857" y="6815"/>
                    <a:pt x="4307" y="7265"/>
                    <a:pt x="4854" y="7683"/>
                  </a:cubicBezTo>
                  <a:cubicBezTo>
                    <a:pt x="5400" y="8133"/>
                    <a:pt x="6043" y="8518"/>
                    <a:pt x="6815" y="8679"/>
                  </a:cubicBezTo>
                  <a:cubicBezTo>
                    <a:pt x="7747" y="8904"/>
                    <a:pt x="8808" y="8936"/>
                    <a:pt x="9643" y="9033"/>
                  </a:cubicBezTo>
                  <a:cubicBezTo>
                    <a:pt x="10061" y="9065"/>
                    <a:pt x="10383" y="9129"/>
                    <a:pt x="10608" y="9226"/>
                  </a:cubicBezTo>
                  <a:cubicBezTo>
                    <a:pt x="10704" y="9290"/>
                    <a:pt x="10769" y="9354"/>
                    <a:pt x="10801" y="9386"/>
                  </a:cubicBezTo>
                  <a:cubicBezTo>
                    <a:pt x="10833" y="9418"/>
                    <a:pt x="10833" y="9483"/>
                    <a:pt x="10833" y="9547"/>
                  </a:cubicBezTo>
                  <a:cubicBezTo>
                    <a:pt x="10865" y="9836"/>
                    <a:pt x="10672" y="10286"/>
                    <a:pt x="10447" y="10736"/>
                  </a:cubicBezTo>
                  <a:cubicBezTo>
                    <a:pt x="10254" y="11219"/>
                    <a:pt x="10029" y="11669"/>
                    <a:pt x="10029" y="12151"/>
                  </a:cubicBezTo>
                  <a:cubicBezTo>
                    <a:pt x="10029" y="12279"/>
                    <a:pt x="10061" y="12440"/>
                    <a:pt x="10126" y="12569"/>
                  </a:cubicBezTo>
                  <a:cubicBezTo>
                    <a:pt x="10222" y="12729"/>
                    <a:pt x="10318" y="12826"/>
                    <a:pt x="10479" y="12922"/>
                  </a:cubicBezTo>
                  <a:cubicBezTo>
                    <a:pt x="10544" y="12954"/>
                    <a:pt x="10576" y="13019"/>
                    <a:pt x="10640" y="13083"/>
                  </a:cubicBezTo>
                  <a:cubicBezTo>
                    <a:pt x="10672" y="13179"/>
                    <a:pt x="10672" y="13276"/>
                    <a:pt x="10672" y="13404"/>
                  </a:cubicBezTo>
                  <a:cubicBezTo>
                    <a:pt x="10672" y="13629"/>
                    <a:pt x="10640" y="13919"/>
                    <a:pt x="10576" y="14176"/>
                  </a:cubicBezTo>
                  <a:cubicBezTo>
                    <a:pt x="10511" y="14433"/>
                    <a:pt x="10479" y="14690"/>
                    <a:pt x="10479" y="14947"/>
                  </a:cubicBezTo>
                  <a:cubicBezTo>
                    <a:pt x="10479" y="14979"/>
                    <a:pt x="10479" y="15044"/>
                    <a:pt x="10479" y="15076"/>
                  </a:cubicBezTo>
                  <a:cubicBezTo>
                    <a:pt x="10511" y="15204"/>
                    <a:pt x="10576" y="15269"/>
                    <a:pt x="10704" y="15301"/>
                  </a:cubicBezTo>
                  <a:cubicBezTo>
                    <a:pt x="10721" y="15307"/>
                    <a:pt x="10738" y="15309"/>
                    <a:pt x="10755" y="15309"/>
                  </a:cubicBezTo>
                  <a:cubicBezTo>
                    <a:pt x="10834" y="15309"/>
                    <a:pt x="10908" y="15252"/>
                    <a:pt x="10961" y="15172"/>
                  </a:cubicBezTo>
                  <a:cubicBezTo>
                    <a:pt x="11508" y="14304"/>
                    <a:pt x="12086" y="13436"/>
                    <a:pt x="12633" y="12761"/>
                  </a:cubicBezTo>
                  <a:cubicBezTo>
                    <a:pt x="13919" y="11186"/>
                    <a:pt x="14979" y="8647"/>
                    <a:pt x="14979" y="6204"/>
                  </a:cubicBezTo>
                  <a:cubicBezTo>
                    <a:pt x="14979" y="5658"/>
                    <a:pt x="14947" y="5143"/>
                    <a:pt x="14819" y="4629"/>
                  </a:cubicBezTo>
                  <a:cubicBezTo>
                    <a:pt x="14562" y="3504"/>
                    <a:pt x="13758" y="2379"/>
                    <a:pt x="12665" y="1511"/>
                  </a:cubicBezTo>
                  <a:cubicBezTo>
                    <a:pt x="11540" y="611"/>
                    <a:pt x="10158" y="0"/>
                    <a:pt x="8679"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3"/>
            <p:cNvSpPr/>
            <p:nvPr/>
          </p:nvSpPr>
          <p:spPr>
            <a:xfrm>
              <a:off x="4414300" y="1239600"/>
              <a:ext cx="283700" cy="158775"/>
            </a:xfrm>
            <a:custGeom>
              <a:avLst/>
              <a:gdLst/>
              <a:ahLst/>
              <a:cxnLst/>
              <a:rect l="l" t="t" r="r" b="b"/>
              <a:pathLst>
                <a:path w="11348" h="6351" extrusionOk="0">
                  <a:moveTo>
                    <a:pt x="1289" y="0"/>
                  </a:moveTo>
                  <a:cubicBezTo>
                    <a:pt x="777" y="0"/>
                    <a:pt x="292" y="174"/>
                    <a:pt x="193" y="797"/>
                  </a:cubicBezTo>
                  <a:cubicBezTo>
                    <a:pt x="0" y="2211"/>
                    <a:pt x="1414" y="4236"/>
                    <a:pt x="2732" y="4236"/>
                  </a:cubicBezTo>
                  <a:cubicBezTo>
                    <a:pt x="4004" y="4236"/>
                    <a:pt x="4527" y="3010"/>
                    <a:pt x="5198" y="3010"/>
                  </a:cubicBezTo>
                  <a:cubicBezTo>
                    <a:pt x="5222" y="3010"/>
                    <a:pt x="5247" y="3011"/>
                    <a:pt x="5272" y="3015"/>
                  </a:cubicBezTo>
                  <a:cubicBezTo>
                    <a:pt x="5979" y="3111"/>
                    <a:pt x="5690" y="5650"/>
                    <a:pt x="6879" y="6165"/>
                  </a:cubicBezTo>
                  <a:cubicBezTo>
                    <a:pt x="7198" y="6291"/>
                    <a:pt x="7572" y="6351"/>
                    <a:pt x="7962" y="6351"/>
                  </a:cubicBezTo>
                  <a:cubicBezTo>
                    <a:pt x="9063" y="6351"/>
                    <a:pt x="10285" y="5871"/>
                    <a:pt x="10736" y="5040"/>
                  </a:cubicBezTo>
                  <a:cubicBezTo>
                    <a:pt x="11347" y="3915"/>
                    <a:pt x="9643" y="3207"/>
                    <a:pt x="7908" y="2597"/>
                  </a:cubicBezTo>
                  <a:cubicBezTo>
                    <a:pt x="6172" y="1986"/>
                    <a:pt x="2636" y="282"/>
                    <a:pt x="2636" y="282"/>
                  </a:cubicBezTo>
                  <a:cubicBezTo>
                    <a:pt x="2636" y="282"/>
                    <a:pt x="1940" y="0"/>
                    <a:pt x="1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3"/>
            <p:cNvSpPr/>
            <p:nvPr/>
          </p:nvSpPr>
          <p:spPr>
            <a:xfrm>
              <a:off x="4412675" y="1232975"/>
              <a:ext cx="279700" cy="172000"/>
            </a:xfrm>
            <a:custGeom>
              <a:avLst/>
              <a:gdLst/>
              <a:ahLst/>
              <a:cxnLst/>
              <a:rect l="l" t="t" r="r" b="b"/>
              <a:pathLst>
                <a:path w="11188" h="6880" extrusionOk="0">
                  <a:moveTo>
                    <a:pt x="1351" y="515"/>
                  </a:moveTo>
                  <a:cubicBezTo>
                    <a:pt x="1640" y="515"/>
                    <a:pt x="1962" y="579"/>
                    <a:pt x="2187" y="644"/>
                  </a:cubicBezTo>
                  <a:cubicBezTo>
                    <a:pt x="2315" y="708"/>
                    <a:pt x="2412" y="740"/>
                    <a:pt x="2508" y="740"/>
                  </a:cubicBezTo>
                  <a:lnTo>
                    <a:pt x="2572" y="772"/>
                  </a:lnTo>
                  <a:cubicBezTo>
                    <a:pt x="2572" y="772"/>
                    <a:pt x="2572" y="772"/>
                    <a:pt x="2572" y="772"/>
                  </a:cubicBezTo>
                  <a:lnTo>
                    <a:pt x="2572" y="772"/>
                  </a:lnTo>
                  <a:lnTo>
                    <a:pt x="2604" y="805"/>
                  </a:lnTo>
                  <a:lnTo>
                    <a:pt x="2610" y="789"/>
                  </a:lnTo>
                  <a:lnTo>
                    <a:pt x="2610" y="789"/>
                  </a:lnTo>
                  <a:cubicBezTo>
                    <a:pt x="2999" y="965"/>
                    <a:pt x="6239" y="2543"/>
                    <a:pt x="7876" y="3119"/>
                  </a:cubicBezTo>
                  <a:cubicBezTo>
                    <a:pt x="8615" y="3376"/>
                    <a:pt x="9355" y="3665"/>
                    <a:pt x="9869" y="3955"/>
                  </a:cubicBezTo>
                  <a:cubicBezTo>
                    <a:pt x="10126" y="4115"/>
                    <a:pt x="10351" y="4276"/>
                    <a:pt x="10480" y="4437"/>
                  </a:cubicBezTo>
                  <a:cubicBezTo>
                    <a:pt x="10608" y="4598"/>
                    <a:pt x="10673" y="4726"/>
                    <a:pt x="10673" y="4855"/>
                  </a:cubicBezTo>
                  <a:cubicBezTo>
                    <a:pt x="10673" y="4951"/>
                    <a:pt x="10641" y="5048"/>
                    <a:pt x="10576" y="5176"/>
                  </a:cubicBezTo>
                  <a:cubicBezTo>
                    <a:pt x="10383" y="5530"/>
                    <a:pt x="10030" y="5819"/>
                    <a:pt x="9548" y="6012"/>
                  </a:cubicBezTo>
                  <a:cubicBezTo>
                    <a:pt x="9098" y="6237"/>
                    <a:pt x="8551" y="6333"/>
                    <a:pt x="8037" y="6333"/>
                  </a:cubicBezTo>
                  <a:cubicBezTo>
                    <a:pt x="7683" y="6333"/>
                    <a:pt x="7330" y="6301"/>
                    <a:pt x="7073" y="6173"/>
                  </a:cubicBezTo>
                  <a:cubicBezTo>
                    <a:pt x="6848" y="6076"/>
                    <a:pt x="6655" y="5883"/>
                    <a:pt x="6526" y="5626"/>
                  </a:cubicBezTo>
                  <a:cubicBezTo>
                    <a:pt x="6333" y="5208"/>
                    <a:pt x="6205" y="4630"/>
                    <a:pt x="6108" y="4115"/>
                  </a:cubicBezTo>
                  <a:cubicBezTo>
                    <a:pt x="6044" y="3858"/>
                    <a:pt x="5980" y="3633"/>
                    <a:pt x="5883" y="3440"/>
                  </a:cubicBezTo>
                  <a:cubicBezTo>
                    <a:pt x="5851" y="3344"/>
                    <a:pt x="5787" y="3247"/>
                    <a:pt x="5690" y="3183"/>
                  </a:cubicBezTo>
                  <a:cubicBezTo>
                    <a:pt x="5626" y="3087"/>
                    <a:pt x="5497" y="3022"/>
                    <a:pt x="5369" y="3022"/>
                  </a:cubicBezTo>
                  <a:lnTo>
                    <a:pt x="5272" y="2990"/>
                  </a:lnTo>
                  <a:cubicBezTo>
                    <a:pt x="5015" y="3022"/>
                    <a:pt x="4790" y="3119"/>
                    <a:pt x="4630" y="3247"/>
                  </a:cubicBezTo>
                  <a:cubicBezTo>
                    <a:pt x="4340" y="3440"/>
                    <a:pt x="4083" y="3698"/>
                    <a:pt x="3794" y="3890"/>
                  </a:cubicBezTo>
                  <a:cubicBezTo>
                    <a:pt x="3537" y="4083"/>
                    <a:pt x="3215" y="4212"/>
                    <a:pt x="2797" y="4212"/>
                  </a:cubicBezTo>
                  <a:cubicBezTo>
                    <a:pt x="2779" y="4213"/>
                    <a:pt x="2760" y="4214"/>
                    <a:pt x="2741" y="4214"/>
                  </a:cubicBezTo>
                  <a:cubicBezTo>
                    <a:pt x="2270" y="4214"/>
                    <a:pt x="1719" y="3836"/>
                    <a:pt x="1287" y="3280"/>
                  </a:cubicBezTo>
                  <a:cubicBezTo>
                    <a:pt x="837" y="2701"/>
                    <a:pt x="515" y="1930"/>
                    <a:pt x="515" y="1319"/>
                  </a:cubicBezTo>
                  <a:cubicBezTo>
                    <a:pt x="515" y="1255"/>
                    <a:pt x="515" y="1158"/>
                    <a:pt x="547" y="1094"/>
                  </a:cubicBezTo>
                  <a:cubicBezTo>
                    <a:pt x="579" y="837"/>
                    <a:pt x="676" y="740"/>
                    <a:pt x="804" y="644"/>
                  </a:cubicBezTo>
                  <a:cubicBezTo>
                    <a:pt x="933" y="579"/>
                    <a:pt x="1126" y="515"/>
                    <a:pt x="1351" y="515"/>
                  </a:cubicBezTo>
                  <a:close/>
                  <a:moveTo>
                    <a:pt x="1351" y="1"/>
                  </a:moveTo>
                  <a:cubicBezTo>
                    <a:pt x="1062" y="1"/>
                    <a:pt x="772" y="33"/>
                    <a:pt x="515" y="194"/>
                  </a:cubicBezTo>
                  <a:cubicBezTo>
                    <a:pt x="258" y="354"/>
                    <a:pt x="65" y="644"/>
                    <a:pt x="1" y="997"/>
                  </a:cubicBezTo>
                  <a:cubicBezTo>
                    <a:pt x="1" y="1126"/>
                    <a:pt x="1" y="1222"/>
                    <a:pt x="1" y="1319"/>
                  </a:cubicBezTo>
                  <a:cubicBezTo>
                    <a:pt x="1" y="2122"/>
                    <a:pt x="354" y="2926"/>
                    <a:pt x="869" y="3601"/>
                  </a:cubicBezTo>
                  <a:cubicBezTo>
                    <a:pt x="1383" y="4244"/>
                    <a:pt x="2058" y="4758"/>
                    <a:pt x="2797" y="4758"/>
                  </a:cubicBezTo>
                  <a:cubicBezTo>
                    <a:pt x="3537" y="4758"/>
                    <a:pt x="4051" y="4405"/>
                    <a:pt x="4437" y="4083"/>
                  </a:cubicBezTo>
                  <a:cubicBezTo>
                    <a:pt x="4630" y="3923"/>
                    <a:pt x="4790" y="3794"/>
                    <a:pt x="4919" y="3698"/>
                  </a:cubicBezTo>
                  <a:cubicBezTo>
                    <a:pt x="5080" y="3569"/>
                    <a:pt x="5176" y="3537"/>
                    <a:pt x="5272" y="3537"/>
                  </a:cubicBezTo>
                  <a:lnTo>
                    <a:pt x="5305" y="3537"/>
                  </a:lnTo>
                  <a:lnTo>
                    <a:pt x="5337" y="3601"/>
                  </a:lnTo>
                  <a:cubicBezTo>
                    <a:pt x="5401" y="3665"/>
                    <a:pt x="5497" y="3858"/>
                    <a:pt x="5562" y="4115"/>
                  </a:cubicBezTo>
                  <a:cubicBezTo>
                    <a:pt x="5658" y="4533"/>
                    <a:pt x="5755" y="5048"/>
                    <a:pt x="5915" y="5530"/>
                  </a:cubicBezTo>
                  <a:cubicBezTo>
                    <a:pt x="6012" y="5755"/>
                    <a:pt x="6108" y="5980"/>
                    <a:pt x="6269" y="6173"/>
                  </a:cubicBezTo>
                  <a:cubicBezTo>
                    <a:pt x="6398" y="6398"/>
                    <a:pt x="6590" y="6558"/>
                    <a:pt x="6848" y="6655"/>
                  </a:cubicBezTo>
                  <a:cubicBezTo>
                    <a:pt x="7201" y="6816"/>
                    <a:pt x="7619" y="6880"/>
                    <a:pt x="8037" y="6880"/>
                  </a:cubicBezTo>
                  <a:cubicBezTo>
                    <a:pt x="8648" y="6880"/>
                    <a:pt x="9258" y="6751"/>
                    <a:pt x="9773" y="6526"/>
                  </a:cubicBezTo>
                  <a:cubicBezTo>
                    <a:pt x="10319" y="6269"/>
                    <a:pt x="10769" y="5915"/>
                    <a:pt x="11026" y="5433"/>
                  </a:cubicBezTo>
                  <a:lnTo>
                    <a:pt x="11058" y="5433"/>
                  </a:lnTo>
                  <a:cubicBezTo>
                    <a:pt x="11155" y="5240"/>
                    <a:pt x="11187" y="5048"/>
                    <a:pt x="11187" y="4855"/>
                  </a:cubicBezTo>
                  <a:cubicBezTo>
                    <a:pt x="11187" y="4565"/>
                    <a:pt x="11058" y="4308"/>
                    <a:pt x="10866" y="4083"/>
                  </a:cubicBezTo>
                  <a:cubicBezTo>
                    <a:pt x="10576" y="3762"/>
                    <a:pt x="10158" y="3505"/>
                    <a:pt x="9676" y="3247"/>
                  </a:cubicBezTo>
                  <a:cubicBezTo>
                    <a:pt x="9194" y="3022"/>
                    <a:pt x="8615" y="2830"/>
                    <a:pt x="8069" y="2637"/>
                  </a:cubicBezTo>
                  <a:cubicBezTo>
                    <a:pt x="7233" y="2315"/>
                    <a:pt x="5915" y="1737"/>
                    <a:pt x="4790" y="1222"/>
                  </a:cubicBezTo>
                  <a:cubicBezTo>
                    <a:pt x="4244" y="997"/>
                    <a:pt x="3762" y="740"/>
                    <a:pt x="3408" y="579"/>
                  </a:cubicBezTo>
                  <a:cubicBezTo>
                    <a:pt x="3055" y="419"/>
                    <a:pt x="2829" y="290"/>
                    <a:pt x="2829" y="290"/>
                  </a:cubicBezTo>
                  <a:lnTo>
                    <a:pt x="2797" y="290"/>
                  </a:lnTo>
                  <a:cubicBezTo>
                    <a:pt x="2797" y="290"/>
                    <a:pt x="2058" y="1"/>
                    <a:pt x="1351"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p:cNvSpPr/>
            <p:nvPr/>
          </p:nvSpPr>
          <p:spPr>
            <a:xfrm>
              <a:off x="4690725" y="1282000"/>
              <a:ext cx="57900" cy="58700"/>
            </a:xfrm>
            <a:custGeom>
              <a:avLst/>
              <a:gdLst/>
              <a:ahLst/>
              <a:cxnLst/>
              <a:rect l="l" t="t" r="r" b="b"/>
              <a:pathLst>
                <a:path w="2316" h="2348" extrusionOk="0">
                  <a:moveTo>
                    <a:pt x="1" y="2347"/>
                  </a:moveTo>
                  <a:lnTo>
                    <a:pt x="231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p:cNvSpPr/>
            <p:nvPr/>
          </p:nvSpPr>
          <p:spPr>
            <a:xfrm>
              <a:off x="4682700" y="1275375"/>
              <a:ext cx="73150" cy="71750"/>
            </a:xfrm>
            <a:custGeom>
              <a:avLst/>
              <a:gdLst/>
              <a:ahLst/>
              <a:cxnLst/>
              <a:rect l="l" t="t" r="r" b="b"/>
              <a:pathLst>
                <a:path w="2926" h="2870" extrusionOk="0">
                  <a:moveTo>
                    <a:pt x="2636" y="1"/>
                  </a:moveTo>
                  <a:cubicBezTo>
                    <a:pt x="2564" y="1"/>
                    <a:pt x="2491" y="25"/>
                    <a:pt x="2443" y="73"/>
                  </a:cubicBezTo>
                  <a:lnTo>
                    <a:pt x="129" y="2419"/>
                  </a:lnTo>
                  <a:cubicBezTo>
                    <a:pt x="0" y="2516"/>
                    <a:pt x="0" y="2677"/>
                    <a:pt x="129" y="2773"/>
                  </a:cubicBezTo>
                  <a:cubicBezTo>
                    <a:pt x="177" y="2837"/>
                    <a:pt x="241" y="2869"/>
                    <a:pt x="310" y="2869"/>
                  </a:cubicBezTo>
                  <a:cubicBezTo>
                    <a:pt x="378" y="2869"/>
                    <a:pt x="450" y="2837"/>
                    <a:pt x="515" y="2773"/>
                  </a:cubicBezTo>
                  <a:lnTo>
                    <a:pt x="2829" y="459"/>
                  </a:lnTo>
                  <a:cubicBezTo>
                    <a:pt x="2925" y="362"/>
                    <a:pt x="2925" y="169"/>
                    <a:pt x="2829" y="73"/>
                  </a:cubicBezTo>
                  <a:cubicBezTo>
                    <a:pt x="2781" y="25"/>
                    <a:pt x="2708" y="1"/>
                    <a:pt x="2636"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p:cNvSpPr/>
            <p:nvPr/>
          </p:nvSpPr>
          <p:spPr>
            <a:xfrm>
              <a:off x="4434375" y="1175925"/>
              <a:ext cx="30575" cy="68325"/>
            </a:xfrm>
            <a:custGeom>
              <a:avLst/>
              <a:gdLst/>
              <a:ahLst/>
              <a:cxnLst/>
              <a:rect l="l" t="t" r="r" b="b"/>
              <a:pathLst>
                <a:path w="1223" h="2733" extrusionOk="0">
                  <a:moveTo>
                    <a:pt x="1" y="2733"/>
                  </a:moveTo>
                  <a:lnTo>
                    <a:pt x="122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3"/>
            <p:cNvSpPr/>
            <p:nvPr/>
          </p:nvSpPr>
          <p:spPr>
            <a:xfrm>
              <a:off x="4427150" y="1168875"/>
              <a:ext cx="45825" cy="81650"/>
            </a:xfrm>
            <a:custGeom>
              <a:avLst/>
              <a:gdLst/>
              <a:ahLst/>
              <a:cxnLst/>
              <a:rect l="l" t="t" r="r" b="b"/>
              <a:pathLst>
                <a:path w="1833" h="3266" extrusionOk="0">
                  <a:moveTo>
                    <a:pt x="1513" y="0"/>
                  </a:moveTo>
                  <a:cubicBezTo>
                    <a:pt x="1402" y="0"/>
                    <a:pt x="1310" y="60"/>
                    <a:pt x="1286" y="154"/>
                  </a:cubicBezTo>
                  <a:lnTo>
                    <a:pt x="65" y="2886"/>
                  </a:lnTo>
                  <a:cubicBezTo>
                    <a:pt x="0" y="3047"/>
                    <a:pt x="65" y="3208"/>
                    <a:pt x="193" y="3240"/>
                  </a:cubicBezTo>
                  <a:cubicBezTo>
                    <a:pt x="228" y="3257"/>
                    <a:pt x="264" y="3265"/>
                    <a:pt x="301" y="3265"/>
                  </a:cubicBezTo>
                  <a:cubicBezTo>
                    <a:pt x="401" y="3265"/>
                    <a:pt x="500" y="3205"/>
                    <a:pt x="547" y="3111"/>
                  </a:cubicBezTo>
                  <a:lnTo>
                    <a:pt x="1768" y="379"/>
                  </a:lnTo>
                  <a:cubicBezTo>
                    <a:pt x="1833" y="250"/>
                    <a:pt x="1768" y="90"/>
                    <a:pt x="1640" y="25"/>
                  </a:cubicBezTo>
                  <a:cubicBezTo>
                    <a:pt x="1597" y="8"/>
                    <a:pt x="1554" y="0"/>
                    <a:pt x="1513"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3"/>
            <p:cNvSpPr/>
            <p:nvPr/>
          </p:nvSpPr>
          <p:spPr>
            <a:xfrm>
              <a:off x="4885200" y="1781050"/>
              <a:ext cx="310225" cy="341175"/>
            </a:xfrm>
            <a:custGeom>
              <a:avLst/>
              <a:gdLst/>
              <a:ahLst/>
              <a:cxnLst/>
              <a:rect l="l" t="t" r="r" b="b"/>
              <a:pathLst>
                <a:path w="12409" h="13647" extrusionOk="0">
                  <a:moveTo>
                    <a:pt x="10255" y="0"/>
                  </a:moveTo>
                  <a:cubicBezTo>
                    <a:pt x="10255" y="1"/>
                    <a:pt x="3537" y="5979"/>
                    <a:pt x="1801" y="7715"/>
                  </a:cubicBezTo>
                  <a:cubicBezTo>
                    <a:pt x="65" y="9451"/>
                    <a:pt x="1" y="12762"/>
                    <a:pt x="1640" y="13533"/>
                  </a:cubicBezTo>
                  <a:cubicBezTo>
                    <a:pt x="1817" y="13612"/>
                    <a:pt x="2033" y="13647"/>
                    <a:pt x="2280" y="13647"/>
                  </a:cubicBezTo>
                  <a:cubicBezTo>
                    <a:pt x="4365" y="13647"/>
                    <a:pt x="8607" y="11119"/>
                    <a:pt x="9355" y="10544"/>
                  </a:cubicBezTo>
                  <a:cubicBezTo>
                    <a:pt x="10190" y="9869"/>
                    <a:pt x="12408" y="418"/>
                    <a:pt x="10255"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3"/>
            <p:cNvSpPr/>
            <p:nvPr/>
          </p:nvSpPr>
          <p:spPr>
            <a:xfrm>
              <a:off x="4890025" y="1774300"/>
              <a:ext cx="281300" cy="353925"/>
            </a:xfrm>
            <a:custGeom>
              <a:avLst/>
              <a:gdLst/>
              <a:ahLst/>
              <a:cxnLst/>
              <a:rect l="l" t="t" r="r" b="b"/>
              <a:pathLst>
                <a:path w="11252" h="14157" extrusionOk="0">
                  <a:moveTo>
                    <a:pt x="10139" y="568"/>
                  </a:moveTo>
                  <a:lnTo>
                    <a:pt x="10139" y="568"/>
                  </a:lnTo>
                  <a:cubicBezTo>
                    <a:pt x="10196" y="594"/>
                    <a:pt x="10247" y="629"/>
                    <a:pt x="10287" y="688"/>
                  </a:cubicBezTo>
                  <a:cubicBezTo>
                    <a:pt x="10415" y="849"/>
                    <a:pt x="10544" y="1106"/>
                    <a:pt x="10608" y="1460"/>
                  </a:cubicBezTo>
                  <a:cubicBezTo>
                    <a:pt x="10672" y="1781"/>
                    <a:pt x="10705" y="2231"/>
                    <a:pt x="10705" y="2713"/>
                  </a:cubicBezTo>
                  <a:cubicBezTo>
                    <a:pt x="10705" y="4160"/>
                    <a:pt x="10415" y="6056"/>
                    <a:pt x="10030" y="7632"/>
                  </a:cubicBezTo>
                  <a:cubicBezTo>
                    <a:pt x="9837" y="8435"/>
                    <a:pt x="9644" y="9142"/>
                    <a:pt x="9451" y="9657"/>
                  </a:cubicBezTo>
                  <a:cubicBezTo>
                    <a:pt x="9355" y="9946"/>
                    <a:pt x="9258" y="10171"/>
                    <a:pt x="9162" y="10332"/>
                  </a:cubicBezTo>
                  <a:cubicBezTo>
                    <a:pt x="9097" y="10492"/>
                    <a:pt x="9001" y="10589"/>
                    <a:pt x="9001" y="10589"/>
                  </a:cubicBezTo>
                  <a:cubicBezTo>
                    <a:pt x="8840" y="10717"/>
                    <a:pt x="8422" y="11007"/>
                    <a:pt x="7908" y="11296"/>
                  </a:cubicBezTo>
                  <a:cubicBezTo>
                    <a:pt x="7104" y="11778"/>
                    <a:pt x="6012" y="12357"/>
                    <a:pt x="4951" y="12839"/>
                  </a:cubicBezTo>
                  <a:cubicBezTo>
                    <a:pt x="3858" y="13289"/>
                    <a:pt x="2797" y="13643"/>
                    <a:pt x="2090" y="13643"/>
                  </a:cubicBezTo>
                  <a:cubicBezTo>
                    <a:pt x="1865" y="13643"/>
                    <a:pt x="1704" y="13610"/>
                    <a:pt x="1576" y="13546"/>
                  </a:cubicBezTo>
                  <a:cubicBezTo>
                    <a:pt x="1222" y="13385"/>
                    <a:pt x="965" y="13128"/>
                    <a:pt x="804" y="12743"/>
                  </a:cubicBezTo>
                  <a:cubicBezTo>
                    <a:pt x="611" y="12357"/>
                    <a:pt x="515" y="11907"/>
                    <a:pt x="515" y="11392"/>
                  </a:cubicBezTo>
                  <a:cubicBezTo>
                    <a:pt x="515" y="10267"/>
                    <a:pt x="965" y="9014"/>
                    <a:pt x="1801" y="8178"/>
                  </a:cubicBezTo>
                  <a:cubicBezTo>
                    <a:pt x="2669" y="7310"/>
                    <a:pt x="4790" y="5381"/>
                    <a:pt x="6687" y="3678"/>
                  </a:cubicBezTo>
                  <a:cubicBezTo>
                    <a:pt x="7619" y="2810"/>
                    <a:pt x="8519" y="2006"/>
                    <a:pt x="9162" y="1428"/>
                  </a:cubicBezTo>
                  <a:cubicBezTo>
                    <a:pt x="9628" y="1028"/>
                    <a:pt x="9971" y="721"/>
                    <a:pt x="10139" y="568"/>
                  </a:cubicBezTo>
                  <a:close/>
                  <a:moveTo>
                    <a:pt x="10055" y="1"/>
                  </a:moveTo>
                  <a:cubicBezTo>
                    <a:pt x="9995" y="1"/>
                    <a:pt x="9948" y="31"/>
                    <a:pt x="9901" y="78"/>
                  </a:cubicBezTo>
                  <a:cubicBezTo>
                    <a:pt x="9901" y="78"/>
                    <a:pt x="8230" y="1556"/>
                    <a:pt x="6333" y="3292"/>
                  </a:cubicBezTo>
                  <a:cubicBezTo>
                    <a:pt x="4436" y="4996"/>
                    <a:pt x="2315" y="6924"/>
                    <a:pt x="1415" y="7792"/>
                  </a:cubicBezTo>
                  <a:cubicBezTo>
                    <a:pt x="483" y="8757"/>
                    <a:pt x="1" y="10139"/>
                    <a:pt x="1" y="11392"/>
                  </a:cubicBezTo>
                  <a:cubicBezTo>
                    <a:pt x="1" y="11971"/>
                    <a:pt x="97" y="12517"/>
                    <a:pt x="322" y="12968"/>
                  </a:cubicBezTo>
                  <a:cubicBezTo>
                    <a:pt x="547" y="13450"/>
                    <a:pt x="868" y="13835"/>
                    <a:pt x="1351" y="14028"/>
                  </a:cubicBezTo>
                  <a:cubicBezTo>
                    <a:pt x="1576" y="14125"/>
                    <a:pt x="1833" y="14157"/>
                    <a:pt x="2090" y="14157"/>
                  </a:cubicBezTo>
                  <a:cubicBezTo>
                    <a:pt x="2669" y="14157"/>
                    <a:pt x="3344" y="13996"/>
                    <a:pt x="4051" y="13771"/>
                  </a:cubicBezTo>
                  <a:cubicBezTo>
                    <a:pt x="5144" y="13385"/>
                    <a:pt x="6301" y="12807"/>
                    <a:pt x="7265" y="12292"/>
                  </a:cubicBezTo>
                  <a:cubicBezTo>
                    <a:pt x="7779" y="12003"/>
                    <a:pt x="8197" y="11746"/>
                    <a:pt x="8551" y="11521"/>
                  </a:cubicBezTo>
                  <a:cubicBezTo>
                    <a:pt x="8905" y="11328"/>
                    <a:pt x="9162" y="11135"/>
                    <a:pt x="9322" y="11007"/>
                  </a:cubicBezTo>
                  <a:cubicBezTo>
                    <a:pt x="9451" y="10910"/>
                    <a:pt x="9547" y="10750"/>
                    <a:pt x="9644" y="10557"/>
                  </a:cubicBezTo>
                  <a:cubicBezTo>
                    <a:pt x="9965" y="9914"/>
                    <a:pt x="10383" y="8628"/>
                    <a:pt x="10705" y="7149"/>
                  </a:cubicBezTo>
                  <a:cubicBezTo>
                    <a:pt x="10994" y="5671"/>
                    <a:pt x="11251" y="4031"/>
                    <a:pt x="11251" y="2713"/>
                  </a:cubicBezTo>
                  <a:cubicBezTo>
                    <a:pt x="11251" y="2038"/>
                    <a:pt x="11187" y="1428"/>
                    <a:pt x="11026" y="945"/>
                  </a:cubicBezTo>
                  <a:cubicBezTo>
                    <a:pt x="10962" y="720"/>
                    <a:pt x="10833" y="528"/>
                    <a:pt x="10705" y="335"/>
                  </a:cubicBezTo>
                  <a:cubicBezTo>
                    <a:pt x="10544" y="174"/>
                    <a:pt x="10351" y="45"/>
                    <a:pt x="10126" y="13"/>
                  </a:cubicBezTo>
                  <a:cubicBezTo>
                    <a:pt x="10100" y="5"/>
                    <a:pt x="10077" y="1"/>
                    <a:pt x="10055"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5182550" y="2154725"/>
              <a:ext cx="605125" cy="595500"/>
            </a:xfrm>
            <a:custGeom>
              <a:avLst/>
              <a:gdLst/>
              <a:ahLst/>
              <a:cxnLst/>
              <a:rect l="l" t="t" r="r" b="b"/>
              <a:pathLst>
                <a:path w="24205" h="23820" extrusionOk="0">
                  <a:moveTo>
                    <a:pt x="15172" y="1"/>
                  </a:moveTo>
                  <a:lnTo>
                    <a:pt x="0" y="9740"/>
                  </a:lnTo>
                  <a:lnTo>
                    <a:pt x="3247" y="23820"/>
                  </a:lnTo>
                  <a:cubicBezTo>
                    <a:pt x="3247" y="23820"/>
                    <a:pt x="20573" y="14819"/>
                    <a:pt x="22405" y="11926"/>
                  </a:cubicBezTo>
                  <a:cubicBezTo>
                    <a:pt x="24205" y="9033"/>
                    <a:pt x="15172" y="1"/>
                    <a:pt x="15172"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3"/>
            <p:cNvSpPr/>
            <p:nvPr/>
          </p:nvSpPr>
          <p:spPr>
            <a:xfrm>
              <a:off x="5175300" y="2147975"/>
              <a:ext cx="579425" cy="609275"/>
            </a:xfrm>
            <a:custGeom>
              <a:avLst/>
              <a:gdLst/>
              <a:ahLst/>
              <a:cxnLst/>
              <a:rect l="l" t="t" r="r" b="b"/>
              <a:pathLst>
                <a:path w="23177" h="24371" extrusionOk="0">
                  <a:moveTo>
                    <a:pt x="15415" y="609"/>
                  </a:moveTo>
                  <a:cubicBezTo>
                    <a:pt x="15464" y="658"/>
                    <a:pt x="15523" y="718"/>
                    <a:pt x="15591" y="785"/>
                  </a:cubicBezTo>
                  <a:cubicBezTo>
                    <a:pt x="16298" y="1524"/>
                    <a:pt x="18066" y="3421"/>
                    <a:pt x="19673" y="5478"/>
                  </a:cubicBezTo>
                  <a:cubicBezTo>
                    <a:pt x="20477" y="6539"/>
                    <a:pt x="21216" y="7632"/>
                    <a:pt x="21763" y="8628"/>
                  </a:cubicBezTo>
                  <a:cubicBezTo>
                    <a:pt x="22309" y="9625"/>
                    <a:pt x="22663" y="10557"/>
                    <a:pt x="22663" y="11264"/>
                  </a:cubicBezTo>
                  <a:cubicBezTo>
                    <a:pt x="22663" y="11586"/>
                    <a:pt x="22598" y="11843"/>
                    <a:pt x="22470" y="12036"/>
                  </a:cubicBezTo>
                  <a:cubicBezTo>
                    <a:pt x="22277" y="12357"/>
                    <a:pt x="21795" y="12807"/>
                    <a:pt x="21184" y="13321"/>
                  </a:cubicBezTo>
                  <a:cubicBezTo>
                    <a:pt x="18934" y="15121"/>
                    <a:pt x="14498" y="17757"/>
                    <a:pt x="10608" y="19943"/>
                  </a:cubicBezTo>
                  <a:cubicBezTo>
                    <a:pt x="8680" y="21036"/>
                    <a:pt x="6880" y="22032"/>
                    <a:pt x="5562" y="22740"/>
                  </a:cubicBezTo>
                  <a:cubicBezTo>
                    <a:pt x="4919" y="23093"/>
                    <a:pt x="4372" y="23350"/>
                    <a:pt x="3987" y="23543"/>
                  </a:cubicBezTo>
                  <a:cubicBezTo>
                    <a:pt x="3884" y="23608"/>
                    <a:pt x="3796" y="23663"/>
                    <a:pt x="3721" y="23707"/>
                  </a:cubicBezTo>
                  <a:lnTo>
                    <a:pt x="3721" y="23707"/>
                  </a:lnTo>
                  <a:lnTo>
                    <a:pt x="612" y="10139"/>
                  </a:lnTo>
                  <a:lnTo>
                    <a:pt x="15415" y="609"/>
                  </a:lnTo>
                  <a:close/>
                  <a:moveTo>
                    <a:pt x="15472" y="1"/>
                  </a:moveTo>
                  <a:cubicBezTo>
                    <a:pt x="15417" y="1"/>
                    <a:pt x="15359" y="17"/>
                    <a:pt x="15302" y="46"/>
                  </a:cubicBezTo>
                  <a:lnTo>
                    <a:pt x="162" y="9785"/>
                  </a:lnTo>
                  <a:cubicBezTo>
                    <a:pt x="65" y="9850"/>
                    <a:pt x="1" y="9978"/>
                    <a:pt x="33" y="10075"/>
                  </a:cubicBezTo>
                  <a:lnTo>
                    <a:pt x="3280" y="24154"/>
                  </a:lnTo>
                  <a:cubicBezTo>
                    <a:pt x="3312" y="24250"/>
                    <a:pt x="3376" y="24315"/>
                    <a:pt x="3440" y="24347"/>
                  </a:cubicBezTo>
                  <a:cubicBezTo>
                    <a:pt x="3472" y="24363"/>
                    <a:pt x="3513" y="24371"/>
                    <a:pt x="3553" y="24371"/>
                  </a:cubicBezTo>
                  <a:cubicBezTo>
                    <a:pt x="3593" y="24371"/>
                    <a:pt x="3633" y="24363"/>
                    <a:pt x="3665" y="24347"/>
                  </a:cubicBezTo>
                  <a:cubicBezTo>
                    <a:pt x="3665" y="24347"/>
                    <a:pt x="8005" y="22065"/>
                    <a:pt x="12569" y="19461"/>
                  </a:cubicBezTo>
                  <a:cubicBezTo>
                    <a:pt x="14852" y="18143"/>
                    <a:pt x="17198" y="16761"/>
                    <a:pt x="19095" y="15475"/>
                  </a:cubicBezTo>
                  <a:cubicBezTo>
                    <a:pt x="20027" y="14864"/>
                    <a:pt x="20863" y="14253"/>
                    <a:pt x="21505" y="13739"/>
                  </a:cubicBezTo>
                  <a:cubicBezTo>
                    <a:pt x="22180" y="13193"/>
                    <a:pt x="22663" y="12743"/>
                    <a:pt x="22920" y="12325"/>
                  </a:cubicBezTo>
                  <a:cubicBezTo>
                    <a:pt x="23113" y="12003"/>
                    <a:pt x="23177" y="11650"/>
                    <a:pt x="23177" y="11264"/>
                  </a:cubicBezTo>
                  <a:cubicBezTo>
                    <a:pt x="23177" y="10268"/>
                    <a:pt x="22695" y="9143"/>
                    <a:pt x="21988" y="7921"/>
                  </a:cubicBezTo>
                  <a:cubicBezTo>
                    <a:pt x="19866" y="4289"/>
                    <a:pt x="15655" y="78"/>
                    <a:pt x="15655" y="78"/>
                  </a:cubicBezTo>
                  <a:cubicBezTo>
                    <a:pt x="15602" y="25"/>
                    <a:pt x="15539" y="1"/>
                    <a:pt x="15472"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5052350" y="1761925"/>
              <a:ext cx="615600" cy="969125"/>
            </a:xfrm>
            <a:custGeom>
              <a:avLst/>
              <a:gdLst/>
              <a:ahLst/>
              <a:cxnLst/>
              <a:rect l="l" t="t" r="r" b="b"/>
              <a:pathLst>
                <a:path w="24624" h="38765" extrusionOk="0">
                  <a:moveTo>
                    <a:pt x="10210" y="0"/>
                  </a:moveTo>
                  <a:cubicBezTo>
                    <a:pt x="9375" y="0"/>
                    <a:pt x="8808" y="187"/>
                    <a:pt x="8808" y="187"/>
                  </a:cubicBezTo>
                  <a:cubicBezTo>
                    <a:pt x="8808" y="187"/>
                    <a:pt x="8144" y="131"/>
                    <a:pt x="7267" y="131"/>
                  </a:cubicBezTo>
                  <a:cubicBezTo>
                    <a:pt x="6039" y="131"/>
                    <a:pt x="4394" y="240"/>
                    <a:pt x="3569" y="765"/>
                  </a:cubicBezTo>
                  <a:cubicBezTo>
                    <a:pt x="2187" y="1698"/>
                    <a:pt x="1190" y="10152"/>
                    <a:pt x="933" y="15198"/>
                  </a:cubicBezTo>
                  <a:cubicBezTo>
                    <a:pt x="676" y="20245"/>
                    <a:pt x="1" y="24327"/>
                    <a:pt x="354" y="25324"/>
                  </a:cubicBezTo>
                  <a:cubicBezTo>
                    <a:pt x="676" y="26288"/>
                    <a:pt x="9290" y="37153"/>
                    <a:pt x="10544" y="38664"/>
                  </a:cubicBezTo>
                  <a:cubicBezTo>
                    <a:pt x="10602" y="38732"/>
                    <a:pt x="10678" y="38765"/>
                    <a:pt x="10771" y="38765"/>
                  </a:cubicBezTo>
                  <a:cubicBezTo>
                    <a:pt x="12703" y="38765"/>
                    <a:pt x="21892" y="24764"/>
                    <a:pt x="23241" y="21820"/>
                  </a:cubicBezTo>
                  <a:cubicBezTo>
                    <a:pt x="24623" y="18766"/>
                    <a:pt x="23723" y="15938"/>
                    <a:pt x="21891" y="11727"/>
                  </a:cubicBezTo>
                  <a:cubicBezTo>
                    <a:pt x="20091" y="7484"/>
                    <a:pt x="16169" y="3594"/>
                    <a:pt x="13855" y="1440"/>
                  </a:cubicBezTo>
                  <a:cubicBezTo>
                    <a:pt x="12594" y="267"/>
                    <a:pt x="11210" y="0"/>
                    <a:pt x="10210"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p:cNvSpPr/>
            <p:nvPr/>
          </p:nvSpPr>
          <p:spPr>
            <a:xfrm>
              <a:off x="5052350" y="1755325"/>
              <a:ext cx="604350" cy="982050"/>
            </a:xfrm>
            <a:custGeom>
              <a:avLst/>
              <a:gdLst/>
              <a:ahLst/>
              <a:cxnLst/>
              <a:rect l="l" t="t" r="r" b="b"/>
              <a:pathLst>
                <a:path w="24174" h="39282" extrusionOk="0">
                  <a:moveTo>
                    <a:pt x="10223" y="515"/>
                  </a:moveTo>
                  <a:cubicBezTo>
                    <a:pt x="11187" y="547"/>
                    <a:pt x="12473" y="772"/>
                    <a:pt x="13694" y="1897"/>
                  </a:cubicBezTo>
                  <a:cubicBezTo>
                    <a:pt x="15976" y="4051"/>
                    <a:pt x="19866" y="7908"/>
                    <a:pt x="21666" y="12087"/>
                  </a:cubicBezTo>
                  <a:cubicBezTo>
                    <a:pt x="22855" y="14884"/>
                    <a:pt x="23659" y="17037"/>
                    <a:pt x="23659" y="18998"/>
                  </a:cubicBezTo>
                  <a:cubicBezTo>
                    <a:pt x="23659" y="19995"/>
                    <a:pt x="23434" y="20959"/>
                    <a:pt x="22984" y="21988"/>
                  </a:cubicBezTo>
                  <a:cubicBezTo>
                    <a:pt x="22663" y="22695"/>
                    <a:pt x="21827" y="24109"/>
                    <a:pt x="20766" y="25813"/>
                  </a:cubicBezTo>
                  <a:cubicBezTo>
                    <a:pt x="19127" y="28417"/>
                    <a:pt x="16941" y="31663"/>
                    <a:pt x="14980" y="34267"/>
                  </a:cubicBezTo>
                  <a:cubicBezTo>
                    <a:pt x="14016" y="35585"/>
                    <a:pt x="13083" y="36710"/>
                    <a:pt x="12312" y="37513"/>
                  </a:cubicBezTo>
                  <a:cubicBezTo>
                    <a:pt x="11958" y="37931"/>
                    <a:pt x="11605" y="38253"/>
                    <a:pt x="11316" y="38446"/>
                  </a:cubicBezTo>
                  <a:cubicBezTo>
                    <a:pt x="11058" y="38671"/>
                    <a:pt x="10833" y="38767"/>
                    <a:pt x="10769" y="38767"/>
                  </a:cubicBezTo>
                  <a:lnTo>
                    <a:pt x="10737" y="38735"/>
                  </a:lnTo>
                  <a:cubicBezTo>
                    <a:pt x="10126" y="37996"/>
                    <a:pt x="7651" y="34910"/>
                    <a:pt x="5305" y="31888"/>
                  </a:cubicBezTo>
                  <a:cubicBezTo>
                    <a:pt x="4147" y="30377"/>
                    <a:pt x="2990" y="28899"/>
                    <a:pt x="2122" y="27709"/>
                  </a:cubicBezTo>
                  <a:cubicBezTo>
                    <a:pt x="1672" y="27131"/>
                    <a:pt x="1319" y="26616"/>
                    <a:pt x="1061" y="26231"/>
                  </a:cubicBezTo>
                  <a:cubicBezTo>
                    <a:pt x="933" y="26038"/>
                    <a:pt x="804" y="25845"/>
                    <a:pt x="740" y="25716"/>
                  </a:cubicBezTo>
                  <a:cubicBezTo>
                    <a:pt x="644" y="25620"/>
                    <a:pt x="611" y="25491"/>
                    <a:pt x="611" y="25491"/>
                  </a:cubicBezTo>
                  <a:cubicBezTo>
                    <a:pt x="547" y="25363"/>
                    <a:pt x="515" y="25074"/>
                    <a:pt x="515" y="24656"/>
                  </a:cubicBezTo>
                  <a:cubicBezTo>
                    <a:pt x="515" y="23016"/>
                    <a:pt x="997" y="19577"/>
                    <a:pt x="1190" y="15462"/>
                  </a:cubicBezTo>
                  <a:cubicBezTo>
                    <a:pt x="1319" y="12955"/>
                    <a:pt x="1640" y="9580"/>
                    <a:pt x="2090" y="6719"/>
                  </a:cubicBezTo>
                  <a:cubicBezTo>
                    <a:pt x="2315" y="5305"/>
                    <a:pt x="2572" y="4019"/>
                    <a:pt x="2862" y="3022"/>
                  </a:cubicBezTo>
                  <a:cubicBezTo>
                    <a:pt x="3022" y="2540"/>
                    <a:pt x="3151" y="2122"/>
                    <a:pt x="3312" y="1833"/>
                  </a:cubicBezTo>
                  <a:cubicBezTo>
                    <a:pt x="3472" y="1512"/>
                    <a:pt x="3633" y="1319"/>
                    <a:pt x="3729" y="1254"/>
                  </a:cubicBezTo>
                  <a:cubicBezTo>
                    <a:pt x="4083" y="1029"/>
                    <a:pt x="4662" y="869"/>
                    <a:pt x="5305" y="772"/>
                  </a:cubicBezTo>
                  <a:cubicBezTo>
                    <a:pt x="5947" y="676"/>
                    <a:pt x="6622" y="676"/>
                    <a:pt x="7233" y="676"/>
                  </a:cubicBezTo>
                  <a:lnTo>
                    <a:pt x="8326" y="676"/>
                  </a:lnTo>
                  <a:cubicBezTo>
                    <a:pt x="8615" y="708"/>
                    <a:pt x="8776" y="708"/>
                    <a:pt x="8776" y="708"/>
                  </a:cubicBezTo>
                  <a:lnTo>
                    <a:pt x="8905" y="708"/>
                  </a:lnTo>
                  <a:cubicBezTo>
                    <a:pt x="9001" y="676"/>
                    <a:pt x="9515" y="515"/>
                    <a:pt x="10223" y="515"/>
                  </a:cubicBezTo>
                  <a:close/>
                  <a:moveTo>
                    <a:pt x="10223" y="1"/>
                  </a:moveTo>
                  <a:cubicBezTo>
                    <a:pt x="9425" y="1"/>
                    <a:pt x="8880" y="152"/>
                    <a:pt x="8744" y="187"/>
                  </a:cubicBezTo>
                  <a:lnTo>
                    <a:pt x="8744" y="187"/>
                  </a:lnTo>
                  <a:cubicBezTo>
                    <a:pt x="8523" y="170"/>
                    <a:pt x="7949" y="129"/>
                    <a:pt x="7233" y="129"/>
                  </a:cubicBezTo>
                  <a:cubicBezTo>
                    <a:pt x="6622" y="129"/>
                    <a:pt x="5915" y="162"/>
                    <a:pt x="5208" y="258"/>
                  </a:cubicBezTo>
                  <a:cubicBezTo>
                    <a:pt x="4533" y="354"/>
                    <a:pt x="3890" y="515"/>
                    <a:pt x="3440" y="804"/>
                  </a:cubicBezTo>
                  <a:cubicBezTo>
                    <a:pt x="3183" y="965"/>
                    <a:pt x="3022" y="1254"/>
                    <a:pt x="2829" y="1576"/>
                  </a:cubicBezTo>
                  <a:cubicBezTo>
                    <a:pt x="2540" y="2187"/>
                    <a:pt x="2283" y="3087"/>
                    <a:pt x="2026" y="4147"/>
                  </a:cubicBezTo>
                  <a:cubicBezTo>
                    <a:pt x="1319" y="7330"/>
                    <a:pt x="836" y="12119"/>
                    <a:pt x="676" y="15430"/>
                  </a:cubicBezTo>
                  <a:cubicBezTo>
                    <a:pt x="451" y="19513"/>
                    <a:pt x="1" y="22920"/>
                    <a:pt x="1" y="24656"/>
                  </a:cubicBezTo>
                  <a:cubicBezTo>
                    <a:pt x="1" y="25074"/>
                    <a:pt x="1" y="25395"/>
                    <a:pt x="97" y="25652"/>
                  </a:cubicBezTo>
                  <a:cubicBezTo>
                    <a:pt x="129" y="25749"/>
                    <a:pt x="194" y="25877"/>
                    <a:pt x="290" y="26006"/>
                  </a:cubicBezTo>
                  <a:cubicBezTo>
                    <a:pt x="579" y="26520"/>
                    <a:pt x="1286" y="27517"/>
                    <a:pt x="2219" y="28738"/>
                  </a:cubicBezTo>
                  <a:cubicBezTo>
                    <a:pt x="4951" y="32370"/>
                    <a:pt x="9451" y="38028"/>
                    <a:pt x="10351" y="39089"/>
                  </a:cubicBezTo>
                  <a:cubicBezTo>
                    <a:pt x="10448" y="39217"/>
                    <a:pt x="10608" y="39281"/>
                    <a:pt x="10769" y="39281"/>
                  </a:cubicBezTo>
                  <a:cubicBezTo>
                    <a:pt x="10962" y="39281"/>
                    <a:pt x="11155" y="39217"/>
                    <a:pt x="11348" y="39089"/>
                  </a:cubicBezTo>
                  <a:cubicBezTo>
                    <a:pt x="11701" y="38864"/>
                    <a:pt x="12151" y="38510"/>
                    <a:pt x="12633" y="37996"/>
                  </a:cubicBezTo>
                  <a:cubicBezTo>
                    <a:pt x="14305" y="36228"/>
                    <a:pt x="16716" y="32917"/>
                    <a:pt x="18869" y="29702"/>
                  </a:cubicBezTo>
                  <a:cubicBezTo>
                    <a:pt x="19962" y="28095"/>
                    <a:pt x="20959" y="26520"/>
                    <a:pt x="21762" y="25202"/>
                  </a:cubicBezTo>
                  <a:cubicBezTo>
                    <a:pt x="22566" y="23884"/>
                    <a:pt x="23177" y="22823"/>
                    <a:pt x="23466" y="22213"/>
                  </a:cubicBezTo>
                  <a:cubicBezTo>
                    <a:pt x="23948" y="21120"/>
                    <a:pt x="24173" y="20091"/>
                    <a:pt x="24173" y="18998"/>
                  </a:cubicBezTo>
                  <a:cubicBezTo>
                    <a:pt x="24173" y="16877"/>
                    <a:pt x="23370" y="14659"/>
                    <a:pt x="22148" y="11862"/>
                  </a:cubicBezTo>
                  <a:cubicBezTo>
                    <a:pt x="20284" y="7587"/>
                    <a:pt x="16362" y="3665"/>
                    <a:pt x="14048" y="1512"/>
                  </a:cubicBezTo>
                  <a:cubicBezTo>
                    <a:pt x="12730" y="290"/>
                    <a:pt x="11283" y="1"/>
                    <a:pt x="10223"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p:cNvSpPr/>
            <p:nvPr/>
          </p:nvSpPr>
          <p:spPr>
            <a:xfrm>
              <a:off x="5250050" y="1875925"/>
              <a:ext cx="257500" cy="356775"/>
            </a:xfrm>
            <a:custGeom>
              <a:avLst/>
              <a:gdLst/>
              <a:ahLst/>
              <a:cxnLst/>
              <a:rect l="l" t="t" r="r" b="b"/>
              <a:pathLst>
                <a:path w="10300" h="14271" extrusionOk="0">
                  <a:moveTo>
                    <a:pt x="8583" y="0"/>
                  </a:moveTo>
                  <a:cubicBezTo>
                    <a:pt x="6000" y="0"/>
                    <a:pt x="1287" y="3931"/>
                    <a:pt x="804" y="5656"/>
                  </a:cubicBezTo>
                  <a:cubicBezTo>
                    <a:pt x="804" y="5656"/>
                    <a:pt x="804" y="5785"/>
                    <a:pt x="740" y="5977"/>
                  </a:cubicBezTo>
                  <a:cubicBezTo>
                    <a:pt x="643" y="6588"/>
                    <a:pt x="418" y="7938"/>
                    <a:pt x="225" y="9481"/>
                  </a:cubicBezTo>
                  <a:cubicBezTo>
                    <a:pt x="0" y="11538"/>
                    <a:pt x="65" y="14271"/>
                    <a:pt x="740" y="14271"/>
                  </a:cubicBezTo>
                  <a:cubicBezTo>
                    <a:pt x="1382" y="14271"/>
                    <a:pt x="10094" y="7970"/>
                    <a:pt x="10254" y="2249"/>
                  </a:cubicBezTo>
                  <a:cubicBezTo>
                    <a:pt x="10300" y="621"/>
                    <a:pt x="9610" y="0"/>
                    <a:pt x="85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5246025" y="1869450"/>
              <a:ext cx="267625" cy="370475"/>
            </a:xfrm>
            <a:custGeom>
              <a:avLst/>
              <a:gdLst/>
              <a:ahLst/>
              <a:cxnLst/>
              <a:rect l="l" t="t" r="r" b="b"/>
              <a:pathLst>
                <a:path w="10705" h="14819" extrusionOk="0">
                  <a:moveTo>
                    <a:pt x="8744" y="547"/>
                  </a:moveTo>
                  <a:cubicBezTo>
                    <a:pt x="9194" y="547"/>
                    <a:pt x="9515" y="675"/>
                    <a:pt x="9772" y="933"/>
                  </a:cubicBezTo>
                  <a:cubicBezTo>
                    <a:pt x="9997" y="1190"/>
                    <a:pt x="10158" y="1640"/>
                    <a:pt x="10158" y="2379"/>
                  </a:cubicBezTo>
                  <a:cubicBezTo>
                    <a:pt x="10158" y="2411"/>
                    <a:pt x="10158" y="2475"/>
                    <a:pt x="10158" y="2508"/>
                  </a:cubicBezTo>
                  <a:cubicBezTo>
                    <a:pt x="10094" y="5240"/>
                    <a:pt x="7908" y="8229"/>
                    <a:pt x="5658" y="10479"/>
                  </a:cubicBezTo>
                  <a:cubicBezTo>
                    <a:pt x="4533" y="11637"/>
                    <a:pt x="3376" y="12569"/>
                    <a:pt x="2476" y="13244"/>
                  </a:cubicBezTo>
                  <a:cubicBezTo>
                    <a:pt x="2026" y="13597"/>
                    <a:pt x="1640" y="13855"/>
                    <a:pt x="1351" y="14015"/>
                  </a:cubicBezTo>
                  <a:cubicBezTo>
                    <a:pt x="1190" y="14112"/>
                    <a:pt x="1093" y="14176"/>
                    <a:pt x="997" y="14240"/>
                  </a:cubicBezTo>
                  <a:lnTo>
                    <a:pt x="901" y="14272"/>
                  </a:lnTo>
                  <a:lnTo>
                    <a:pt x="868" y="14240"/>
                  </a:lnTo>
                  <a:cubicBezTo>
                    <a:pt x="772" y="14144"/>
                    <a:pt x="676" y="13822"/>
                    <a:pt x="611" y="13405"/>
                  </a:cubicBezTo>
                  <a:cubicBezTo>
                    <a:pt x="547" y="12987"/>
                    <a:pt x="547" y="12472"/>
                    <a:pt x="547" y="11894"/>
                  </a:cubicBezTo>
                  <a:cubicBezTo>
                    <a:pt x="547" y="11187"/>
                    <a:pt x="579" y="10447"/>
                    <a:pt x="676" y="9772"/>
                  </a:cubicBezTo>
                  <a:cubicBezTo>
                    <a:pt x="836" y="8229"/>
                    <a:pt x="1061" y="6879"/>
                    <a:pt x="1190" y="6301"/>
                  </a:cubicBezTo>
                  <a:cubicBezTo>
                    <a:pt x="1222" y="6076"/>
                    <a:pt x="1222" y="5979"/>
                    <a:pt x="1222" y="5979"/>
                  </a:cubicBezTo>
                  <a:cubicBezTo>
                    <a:pt x="1318" y="5626"/>
                    <a:pt x="1672" y="5079"/>
                    <a:pt x="2218" y="4501"/>
                  </a:cubicBezTo>
                  <a:cubicBezTo>
                    <a:pt x="3022" y="3601"/>
                    <a:pt x="4211" y="2604"/>
                    <a:pt x="5433" y="1833"/>
                  </a:cubicBezTo>
                  <a:cubicBezTo>
                    <a:pt x="6622" y="1061"/>
                    <a:pt x="7876" y="547"/>
                    <a:pt x="8744" y="547"/>
                  </a:cubicBezTo>
                  <a:close/>
                  <a:moveTo>
                    <a:pt x="8744" y="0"/>
                  </a:moveTo>
                  <a:cubicBezTo>
                    <a:pt x="8037" y="0"/>
                    <a:pt x="7233" y="257"/>
                    <a:pt x="6397" y="675"/>
                  </a:cubicBezTo>
                  <a:cubicBezTo>
                    <a:pt x="5144" y="1286"/>
                    <a:pt x="3826" y="2218"/>
                    <a:pt x="2765" y="3183"/>
                  </a:cubicBezTo>
                  <a:cubicBezTo>
                    <a:pt x="2251" y="3665"/>
                    <a:pt x="1801" y="4147"/>
                    <a:pt x="1447" y="4597"/>
                  </a:cubicBezTo>
                  <a:cubicBezTo>
                    <a:pt x="1093" y="5047"/>
                    <a:pt x="836" y="5465"/>
                    <a:pt x="708" y="5851"/>
                  </a:cubicBezTo>
                  <a:lnTo>
                    <a:pt x="708" y="5883"/>
                  </a:lnTo>
                  <a:cubicBezTo>
                    <a:pt x="708" y="5883"/>
                    <a:pt x="676" y="5979"/>
                    <a:pt x="643" y="6204"/>
                  </a:cubicBezTo>
                  <a:cubicBezTo>
                    <a:pt x="547" y="6783"/>
                    <a:pt x="322" y="8165"/>
                    <a:pt x="129" y="9708"/>
                  </a:cubicBezTo>
                  <a:cubicBezTo>
                    <a:pt x="33" y="10415"/>
                    <a:pt x="1" y="11187"/>
                    <a:pt x="1" y="11894"/>
                  </a:cubicBezTo>
                  <a:cubicBezTo>
                    <a:pt x="1" y="12633"/>
                    <a:pt x="33" y="13308"/>
                    <a:pt x="161" y="13822"/>
                  </a:cubicBezTo>
                  <a:cubicBezTo>
                    <a:pt x="193" y="14080"/>
                    <a:pt x="258" y="14272"/>
                    <a:pt x="386" y="14465"/>
                  </a:cubicBezTo>
                  <a:cubicBezTo>
                    <a:pt x="418" y="14562"/>
                    <a:pt x="483" y="14626"/>
                    <a:pt x="579" y="14690"/>
                  </a:cubicBezTo>
                  <a:cubicBezTo>
                    <a:pt x="643" y="14755"/>
                    <a:pt x="772" y="14819"/>
                    <a:pt x="901" y="14819"/>
                  </a:cubicBezTo>
                  <a:cubicBezTo>
                    <a:pt x="965" y="14819"/>
                    <a:pt x="997" y="14787"/>
                    <a:pt x="1061" y="14787"/>
                  </a:cubicBezTo>
                  <a:cubicBezTo>
                    <a:pt x="1254" y="14723"/>
                    <a:pt x="1511" y="14562"/>
                    <a:pt x="1833" y="14337"/>
                  </a:cubicBezTo>
                  <a:cubicBezTo>
                    <a:pt x="3022" y="13597"/>
                    <a:pt x="5176" y="11894"/>
                    <a:pt x="7072" y="9772"/>
                  </a:cubicBezTo>
                  <a:cubicBezTo>
                    <a:pt x="8969" y="7619"/>
                    <a:pt x="10608" y="5079"/>
                    <a:pt x="10705" y="2540"/>
                  </a:cubicBezTo>
                  <a:cubicBezTo>
                    <a:pt x="10705" y="2475"/>
                    <a:pt x="10705" y="2411"/>
                    <a:pt x="10705" y="2379"/>
                  </a:cubicBezTo>
                  <a:cubicBezTo>
                    <a:pt x="10705" y="1575"/>
                    <a:pt x="10512" y="965"/>
                    <a:pt x="10158" y="579"/>
                  </a:cubicBezTo>
                  <a:cubicBezTo>
                    <a:pt x="9805" y="161"/>
                    <a:pt x="9290" y="0"/>
                    <a:pt x="8744"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3"/>
            <p:cNvSpPr/>
            <p:nvPr/>
          </p:nvSpPr>
          <p:spPr>
            <a:xfrm>
              <a:off x="5212275" y="1713975"/>
              <a:ext cx="317450" cy="378150"/>
            </a:xfrm>
            <a:custGeom>
              <a:avLst/>
              <a:gdLst/>
              <a:ahLst/>
              <a:cxnLst/>
              <a:rect l="l" t="t" r="r" b="b"/>
              <a:pathLst>
                <a:path w="12698" h="15126" extrusionOk="0">
                  <a:moveTo>
                    <a:pt x="4510" y="1"/>
                  </a:moveTo>
                  <a:cubicBezTo>
                    <a:pt x="3445" y="1"/>
                    <a:pt x="2503" y="245"/>
                    <a:pt x="1897" y="851"/>
                  </a:cubicBezTo>
                  <a:cubicBezTo>
                    <a:pt x="1897" y="851"/>
                    <a:pt x="1093" y="3937"/>
                    <a:pt x="1093" y="4419"/>
                  </a:cubicBezTo>
                  <a:cubicBezTo>
                    <a:pt x="1093" y="4934"/>
                    <a:pt x="1415" y="6155"/>
                    <a:pt x="1415" y="6155"/>
                  </a:cubicBezTo>
                  <a:cubicBezTo>
                    <a:pt x="1415" y="6155"/>
                    <a:pt x="0" y="8405"/>
                    <a:pt x="161" y="8662"/>
                  </a:cubicBezTo>
                  <a:cubicBezTo>
                    <a:pt x="322" y="8919"/>
                    <a:pt x="836" y="9305"/>
                    <a:pt x="836" y="9305"/>
                  </a:cubicBezTo>
                  <a:cubicBezTo>
                    <a:pt x="836" y="9305"/>
                    <a:pt x="675" y="12455"/>
                    <a:pt x="1318" y="13130"/>
                  </a:cubicBezTo>
                  <a:cubicBezTo>
                    <a:pt x="1620" y="13432"/>
                    <a:pt x="2332" y="13515"/>
                    <a:pt x="3028" y="13515"/>
                  </a:cubicBezTo>
                  <a:cubicBezTo>
                    <a:pt x="3889" y="13515"/>
                    <a:pt x="4726" y="13388"/>
                    <a:pt x="4726" y="13388"/>
                  </a:cubicBezTo>
                  <a:lnTo>
                    <a:pt x="4726" y="13388"/>
                  </a:lnTo>
                  <a:cubicBezTo>
                    <a:pt x="4726" y="13388"/>
                    <a:pt x="3408" y="15027"/>
                    <a:pt x="4886" y="15123"/>
                  </a:cubicBezTo>
                  <a:cubicBezTo>
                    <a:pt x="4908" y="15125"/>
                    <a:pt x="4930" y="15125"/>
                    <a:pt x="4952" y="15125"/>
                  </a:cubicBezTo>
                  <a:cubicBezTo>
                    <a:pt x="6509" y="15125"/>
                    <a:pt x="10368" y="11850"/>
                    <a:pt x="11540" y="9980"/>
                  </a:cubicBezTo>
                  <a:cubicBezTo>
                    <a:pt x="12697" y="8084"/>
                    <a:pt x="12601" y="4580"/>
                    <a:pt x="11540" y="2844"/>
                  </a:cubicBezTo>
                  <a:cubicBezTo>
                    <a:pt x="10755" y="1597"/>
                    <a:pt x="7230" y="1"/>
                    <a:pt x="45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3"/>
            <p:cNvSpPr/>
            <p:nvPr/>
          </p:nvSpPr>
          <p:spPr>
            <a:xfrm>
              <a:off x="5209050" y="1707925"/>
              <a:ext cx="319075" cy="390575"/>
            </a:xfrm>
            <a:custGeom>
              <a:avLst/>
              <a:gdLst/>
              <a:ahLst/>
              <a:cxnLst/>
              <a:rect l="l" t="t" r="r" b="b"/>
              <a:pathLst>
                <a:path w="12763" h="15623" extrusionOk="0">
                  <a:moveTo>
                    <a:pt x="4662" y="515"/>
                  </a:moveTo>
                  <a:cubicBezTo>
                    <a:pt x="5948" y="515"/>
                    <a:pt x="7491" y="900"/>
                    <a:pt x="8776" y="1447"/>
                  </a:cubicBezTo>
                  <a:cubicBezTo>
                    <a:pt x="9419" y="1736"/>
                    <a:pt x="9998" y="2025"/>
                    <a:pt x="10480" y="2347"/>
                  </a:cubicBezTo>
                  <a:cubicBezTo>
                    <a:pt x="10930" y="2668"/>
                    <a:pt x="11284" y="2990"/>
                    <a:pt x="11412" y="3247"/>
                  </a:cubicBezTo>
                  <a:cubicBezTo>
                    <a:pt x="11926" y="4051"/>
                    <a:pt x="12216" y="5368"/>
                    <a:pt x="12216" y="6686"/>
                  </a:cubicBezTo>
                  <a:cubicBezTo>
                    <a:pt x="12216" y="7940"/>
                    <a:pt x="11959" y="9226"/>
                    <a:pt x="11412" y="10094"/>
                  </a:cubicBezTo>
                  <a:cubicBezTo>
                    <a:pt x="10898" y="10962"/>
                    <a:pt x="9644" y="12247"/>
                    <a:pt x="8358" y="13308"/>
                  </a:cubicBezTo>
                  <a:cubicBezTo>
                    <a:pt x="7683" y="13822"/>
                    <a:pt x="7040" y="14272"/>
                    <a:pt x="6462" y="14594"/>
                  </a:cubicBezTo>
                  <a:cubicBezTo>
                    <a:pt x="5883" y="14915"/>
                    <a:pt x="5369" y="15108"/>
                    <a:pt x="5080" y="15108"/>
                  </a:cubicBezTo>
                  <a:lnTo>
                    <a:pt x="5048" y="15108"/>
                  </a:lnTo>
                  <a:cubicBezTo>
                    <a:pt x="4790" y="15076"/>
                    <a:pt x="4694" y="15012"/>
                    <a:pt x="4630" y="14980"/>
                  </a:cubicBezTo>
                  <a:cubicBezTo>
                    <a:pt x="4598" y="14947"/>
                    <a:pt x="4598" y="14915"/>
                    <a:pt x="4565" y="14819"/>
                  </a:cubicBezTo>
                  <a:cubicBezTo>
                    <a:pt x="4565" y="14658"/>
                    <a:pt x="4694" y="14369"/>
                    <a:pt x="4823" y="14176"/>
                  </a:cubicBezTo>
                  <a:cubicBezTo>
                    <a:pt x="4887" y="14047"/>
                    <a:pt x="4951" y="13951"/>
                    <a:pt x="4983" y="13887"/>
                  </a:cubicBezTo>
                  <a:lnTo>
                    <a:pt x="5048" y="13822"/>
                  </a:lnTo>
                  <a:lnTo>
                    <a:pt x="5080" y="13790"/>
                  </a:lnTo>
                  <a:cubicBezTo>
                    <a:pt x="5144" y="13694"/>
                    <a:pt x="5144" y="13597"/>
                    <a:pt x="5080" y="13501"/>
                  </a:cubicBezTo>
                  <a:cubicBezTo>
                    <a:pt x="5053" y="13422"/>
                    <a:pt x="4961" y="13364"/>
                    <a:pt x="4876" y="13364"/>
                  </a:cubicBezTo>
                  <a:cubicBezTo>
                    <a:pt x="4858" y="13364"/>
                    <a:pt x="4840" y="13367"/>
                    <a:pt x="4823" y="13372"/>
                  </a:cubicBezTo>
                  <a:lnTo>
                    <a:pt x="4662" y="13372"/>
                  </a:lnTo>
                  <a:cubicBezTo>
                    <a:pt x="4405" y="13405"/>
                    <a:pt x="3762" y="13469"/>
                    <a:pt x="3151" y="13469"/>
                  </a:cubicBezTo>
                  <a:cubicBezTo>
                    <a:pt x="2797" y="13469"/>
                    <a:pt x="2476" y="13469"/>
                    <a:pt x="2219" y="13405"/>
                  </a:cubicBezTo>
                  <a:cubicBezTo>
                    <a:pt x="1930" y="13372"/>
                    <a:pt x="1737" y="13276"/>
                    <a:pt x="1640" y="13180"/>
                  </a:cubicBezTo>
                  <a:cubicBezTo>
                    <a:pt x="1576" y="13115"/>
                    <a:pt x="1512" y="12987"/>
                    <a:pt x="1447" y="12794"/>
                  </a:cubicBezTo>
                  <a:cubicBezTo>
                    <a:pt x="1255" y="12183"/>
                    <a:pt x="1222" y="11122"/>
                    <a:pt x="1222" y="10415"/>
                  </a:cubicBezTo>
                  <a:cubicBezTo>
                    <a:pt x="1222" y="10158"/>
                    <a:pt x="1222" y="9965"/>
                    <a:pt x="1222" y="9804"/>
                  </a:cubicBezTo>
                  <a:cubicBezTo>
                    <a:pt x="1222" y="9676"/>
                    <a:pt x="1222" y="9579"/>
                    <a:pt x="1222" y="9579"/>
                  </a:cubicBezTo>
                  <a:cubicBezTo>
                    <a:pt x="1222" y="9483"/>
                    <a:pt x="1190" y="9419"/>
                    <a:pt x="1126" y="9354"/>
                  </a:cubicBezTo>
                  <a:lnTo>
                    <a:pt x="1062" y="9290"/>
                  </a:lnTo>
                  <a:cubicBezTo>
                    <a:pt x="997" y="9226"/>
                    <a:pt x="869" y="9129"/>
                    <a:pt x="772" y="9033"/>
                  </a:cubicBezTo>
                  <a:cubicBezTo>
                    <a:pt x="699" y="8960"/>
                    <a:pt x="608" y="8868"/>
                    <a:pt x="554" y="8800"/>
                  </a:cubicBezTo>
                  <a:lnTo>
                    <a:pt x="554" y="8800"/>
                  </a:lnTo>
                  <a:cubicBezTo>
                    <a:pt x="577" y="8707"/>
                    <a:pt x="658" y="8517"/>
                    <a:pt x="740" y="8326"/>
                  </a:cubicBezTo>
                  <a:cubicBezTo>
                    <a:pt x="933" y="7972"/>
                    <a:pt x="1190" y="7522"/>
                    <a:pt x="1383" y="7169"/>
                  </a:cubicBezTo>
                  <a:cubicBezTo>
                    <a:pt x="1608" y="6815"/>
                    <a:pt x="1769" y="6558"/>
                    <a:pt x="1769" y="6558"/>
                  </a:cubicBezTo>
                  <a:cubicBezTo>
                    <a:pt x="1801" y="6493"/>
                    <a:pt x="1833" y="6429"/>
                    <a:pt x="1801" y="6333"/>
                  </a:cubicBezTo>
                  <a:cubicBezTo>
                    <a:pt x="1801" y="6333"/>
                    <a:pt x="1769" y="6268"/>
                    <a:pt x="1737" y="6140"/>
                  </a:cubicBezTo>
                  <a:cubicBezTo>
                    <a:pt x="1705" y="5947"/>
                    <a:pt x="1640" y="5658"/>
                    <a:pt x="1576" y="5401"/>
                  </a:cubicBezTo>
                  <a:cubicBezTo>
                    <a:pt x="1512" y="5111"/>
                    <a:pt x="1480" y="4822"/>
                    <a:pt x="1480" y="4661"/>
                  </a:cubicBezTo>
                  <a:cubicBezTo>
                    <a:pt x="1480" y="4629"/>
                    <a:pt x="1480" y="4533"/>
                    <a:pt x="1512" y="4436"/>
                  </a:cubicBezTo>
                  <a:cubicBezTo>
                    <a:pt x="1576" y="3986"/>
                    <a:pt x="1769" y="3150"/>
                    <a:pt x="1962" y="2475"/>
                  </a:cubicBezTo>
                  <a:cubicBezTo>
                    <a:pt x="2122" y="1888"/>
                    <a:pt x="2238" y="1390"/>
                    <a:pt x="2272" y="1237"/>
                  </a:cubicBezTo>
                  <a:lnTo>
                    <a:pt x="2272" y="1237"/>
                  </a:lnTo>
                  <a:cubicBezTo>
                    <a:pt x="2821" y="756"/>
                    <a:pt x="3666" y="515"/>
                    <a:pt x="4662" y="515"/>
                  </a:cubicBezTo>
                  <a:close/>
                  <a:moveTo>
                    <a:pt x="4662" y="0"/>
                  </a:moveTo>
                  <a:cubicBezTo>
                    <a:pt x="3537" y="0"/>
                    <a:pt x="2540" y="225"/>
                    <a:pt x="1833" y="932"/>
                  </a:cubicBezTo>
                  <a:lnTo>
                    <a:pt x="1769" y="1029"/>
                  </a:lnTo>
                  <a:cubicBezTo>
                    <a:pt x="1769" y="1029"/>
                    <a:pt x="1576" y="1800"/>
                    <a:pt x="1351" y="2636"/>
                  </a:cubicBezTo>
                  <a:cubicBezTo>
                    <a:pt x="1255" y="3054"/>
                    <a:pt x="1158" y="3472"/>
                    <a:pt x="1062" y="3858"/>
                  </a:cubicBezTo>
                  <a:cubicBezTo>
                    <a:pt x="1029" y="4018"/>
                    <a:pt x="997" y="4179"/>
                    <a:pt x="965" y="4340"/>
                  </a:cubicBezTo>
                  <a:cubicBezTo>
                    <a:pt x="965" y="4468"/>
                    <a:pt x="933" y="4565"/>
                    <a:pt x="933" y="4661"/>
                  </a:cubicBezTo>
                  <a:cubicBezTo>
                    <a:pt x="933" y="4983"/>
                    <a:pt x="1029" y="5401"/>
                    <a:pt x="1126" y="5786"/>
                  </a:cubicBezTo>
                  <a:cubicBezTo>
                    <a:pt x="1166" y="6029"/>
                    <a:pt x="1219" y="6246"/>
                    <a:pt x="1253" y="6374"/>
                  </a:cubicBezTo>
                  <a:lnTo>
                    <a:pt x="1253" y="6374"/>
                  </a:lnTo>
                  <a:cubicBezTo>
                    <a:pt x="1143" y="6552"/>
                    <a:pt x="910" y="6932"/>
                    <a:pt x="676" y="7329"/>
                  </a:cubicBezTo>
                  <a:cubicBezTo>
                    <a:pt x="515" y="7619"/>
                    <a:pt x="354" y="7908"/>
                    <a:pt x="226" y="8165"/>
                  </a:cubicBezTo>
                  <a:cubicBezTo>
                    <a:pt x="162" y="8294"/>
                    <a:pt x="129" y="8422"/>
                    <a:pt x="97" y="8519"/>
                  </a:cubicBezTo>
                  <a:cubicBezTo>
                    <a:pt x="33" y="8647"/>
                    <a:pt x="33" y="8711"/>
                    <a:pt x="1" y="8840"/>
                  </a:cubicBezTo>
                  <a:cubicBezTo>
                    <a:pt x="1" y="8868"/>
                    <a:pt x="1" y="8947"/>
                    <a:pt x="67" y="9032"/>
                  </a:cubicBezTo>
                  <a:lnTo>
                    <a:pt x="67" y="9032"/>
                  </a:lnTo>
                  <a:lnTo>
                    <a:pt x="65" y="9033"/>
                  </a:lnTo>
                  <a:cubicBezTo>
                    <a:pt x="194" y="9226"/>
                    <a:pt x="354" y="9386"/>
                    <a:pt x="515" y="9515"/>
                  </a:cubicBezTo>
                  <a:cubicBezTo>
                    <a:pt x="580" y="9596"/>
                    <a:pt x="644" y="9660"/>
                    <a:pt x="697" y="9705"/>
                  </a:cubicBezTo>
                  <a:lnTo>
                    <a:pt x="697" y="9705"/>
                  </a:lnTo>
                  <a:cubicBezTo>
                    <a:pt x="687" y="9856"/>
                    <a:pt x="676" y="10106"/>
                    <a:pt x="676" y="10415"/>
                  </a:cubicBezTo>
                  <a:cubicBezTo>
                    <a:pt x="676" y="10897"/>
                    <a:pt x="708" y="11540"/>
                    <a:pt x="772" y="12119"/>
                  </a:cubicBezTo>
                  <a:cubicBezTo>
                    <a:pt x="804" y="12408"/>
                    <a:pt x="869" y="12697"/>
                    <a:pt x="933" y="12955"/>
                  </a:cubicBezTo>
                  <a:cubicBezTo>
                    <a:pt x="997" y="13180"/>
                    <a:pt x="1094" y="13405"/>
                    <a:pt x="1255" y="13565"/>
                  </a:cubicBezTo>
                  <a:cubicBezTo>
                    <a:pt x="1480" y="13790"/>
                    <a:pt x="1769" y="13887"/>
                    <a:pt x="2090" y="13951"/>
                  </a:cubicBezTo>
                  <a:cubicBezTo>
                    <a:pt x="2444" y="14015"/>
                    <a:pt x="2797" y="14015"/>
                    <a:pt x="3151" y="14015"/>
                  </a:cubicBezTo>
                  <a:cubicBezTo>
                    <a:pt x="3578" y="14015"/>
                    <a:pt x="3990" y="13986"/>
                    <a:pt x="4306" y="13956"/>
                  </a:cubicBezTo>
                  <a:lnTo>
                    <a:pt x="4306" y="13956"/>
                  </a:lnTo>
                  <a:cubicBezTo>
                    <a:pt x="4185" y="14201"/>
                    <a:pt x="4051" y="14496"/>
                    <a:pt x="4051" y="14819"/>
                  </a:cubicBezTo>
                  <a:cubicBezTo>
                    <a:pt x="4051" y="15012"/>
                    <a:pt x="4115" y="15237"/>
                    <a:pt x="4276" y="15398"/>
                  </a:cubicBezTo>
                  <a:cubicBezTo>
                    <a:pt x="4469" y="15526"/>
                    <a:pt x="4694" y="15623"/>
                    <a:pt x="5015" y="15623"/>
                  </a:cubicBezTo>
                  <a:lnTo>
                    <a:pt x="5080" y="15623"/>
                  </a:lnTo>
                  <a:cubicBezTo>
                    <a:pt x="5562" y="15623"/>
                    <a:pt x="6108" y="15398"/>
                    <a:pt x="6719" y="15076"/>
                  </a:cubicBezTo>
                  <a:cubicBezTo>
                    <a:pt x="7651" y="14530"/>
                    <a:pt x="8712" y="13726"/>
                    <a:pt x="9644" y="12890"/>
                  </a:cubicBezTo>
                  <a:cubicBezTo>
                    <a:pt x="10609" y="12022"/>
                    <a:pt x="11412" y="11122"/>
                    <a:pt x="11894" y="10351"/>
                  </a:cubicBezTo>
                  <a:cubicBezTo>
                    <a:pt x="12505" y="9354"/>
                    <a:pt x="12762" y="8004"/>
                    <a:pt x="12762" y="6686"/>
                  </a:cubicBezTo>
                  <a:cubicBezTo>
                    <a:pt x="12762" y="5272"/>
                    <a:pt x="12473" y="3922"/>
                    <a:pt x="11894" y="2958"/>
                  </a:cubicBezTo>
                  <a:cubicBezTo>
                    <a:pt x="11669" y="2604"/>
                    <a:pt x="11251" y="2250"/>
                    <a:pt x="10769" y="1897"/>
                  </a:cubicBezTo>
                  <a:cubicBezTo>
                    <a:pt x="9258" y="900"/>
                    <a:pt x="6783" y="0"/>
                    <a:pt x="4662"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5222725" y="1583375"/>
              <a:ext cx="422725" cy="376150"/>
            </a:xfrm>
            <a:custGeom>
              <a:avLst/>
              <a:gdLst/>
              <a:ahLst/>
              <a:cxnLst/>
              <a:rect l="l" t="t" r="r" b="b"/>
              <a:pathLst>
                <a:path w="16909" h="15046" extrusionOk="0">
                  <a:moveTo>
                    <a:pt x="9753" y="1"/>
                  </a:moveTo>
                  <a:cubicBezTo>
                    <a:pt x="9390" y="1"/>
                    <a:pt x="9038" y="42"/>
                    <a:pt x="8711" y="128"/>
                  </a:cubicBezTo>
                  <a:cubicBezTo>
                    <a:pt x="8711" y="128"/>
                    <a:pt x="2315" y="964"/>
                    <a:pt x="1158" y="3439"/>
                  </a:cubicBezTo>
                  <a:cubicBezTo>
                    <a:pt x="0" y="5914"/>
                    <a:pt x="2668" y="9000"/>
                    <a:pt x="4565" y="9418"/>
                  </a:cubicBezTo>
                  <a:cubicBezTo>
                    <a:pt x="5987" y="9708"/>
                    <a:pt x="7048" y="9744"/>
                    <a:pt x="7489" y="9744"/>
                  </a:cubicBezTo>
                  <a:cubicBezTo>
                    <a:pt x="7637" y="9744"/>
                    <a:pt x="7715" y="9740"/>
                    <a:pt x="7715" y="9740"/>
                  </a:cubicBezTo>
                  <a:lnTo>
                    <a:pt x="7715" y="9740"/>
                  </a:lnTo>
                  <a:cubicBezTo>
                    <a:pt x="7715" y="9740"/>
                    <a:pt x="5722" y="11475"/>
                    <a:pt x="6976" y="11893"/>
                  </a:cubicBezTo>
                  <a:cubicBezTo>
                    <a:pt x="8197" y="12311"/>
                    <a:pt x="8776" y="12054"/>
                    <a:pt x="8776" y="12472"/>
                  </a:cubicBezTo>
                  <a:cubicBezTo>
                    <a:pt x="8776" y="12890"/>
                    <a:pt x="7554" y="14208"/>
                    <a:pt x="8615" y="14304"/>
                  </a:cubicBezTo>
                  <a:cubicBezTo>
                    <a:pt x="8633" y="14305"/>
                    <a:pt x="8651" y="14306"/>
                    <a:pt x="8669" y="14306"/>
                  </a:cubicBezTo>
                  <a:cubicBezTo>
                    <a:pt x="9613" y="14306"/>
                    <a:pt x="9968" y="12830"/>
                    <a:pt x="10512" y="12830"/>
                  </a:cubicBezTo>
                  <a:cubicBezTo>
                    <a:pt x="10574" y="12830"/>
                    <a:pt x="10637" y="12848"/>
                    <a:pt x="10704" y="12890"/>
                  </a:cubicBezTo>
                  <a:cubicBezTo>
                    <a:pt x="11347" y="13308"/>
                    <a:pt x="10447" y="14947"/>
                    <a:pt x="10769" y="15044"/>
                  </a:cubicBezTo>
                  <a:cubicBezTo>
                    <a:pt x="10774" y="15045"/>
                    <a:pt x="10779" y="15046"/>
                    <a:pt x="10785" y="15046"/>
                  </a:cubicBezTo>
                  <a:cubicBezTo>
                    <a:pt x="11211" y="15046"/>
                    <a:pt x="14291" y="11748"/>
                    <a:pt x="15590" y="8325"/>
                  </a:cubicBezTo>
                  <a:cubicBezTo>
                    <a:pt x="16908" y="4854"/>
                    <a:pt x="15076" y="2700"/>
                    <a:pt x="13758" y="1543"/>
                  </a:cubicBezTo>
                  <a:cubicBezTo>
                    <a:pt x="12714" y="600"/>
                    <a:pt x="11144" y="1"/>
                    <a:pt x="9753"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3"/>
            <p:cNvSpPr/>
            <p:nvPr/>
          </p:nvSpPr>
          <p:spPr>
            <a:xfrm>
              <a:off x="5238000" y="1576925"/>
              <a:ext cx="392975" cy="388975"/>
            </a:xfrm>
            <a:custGeom>
              <a:avLst/>
              <a:gdLst/>
              <a:ahLst/>
              <a:cxnLst/>
              <a:rect l="l" t="t" r="r" b="b"/>
              <a:pathLst>
                <a:path w="15719" h="15559" extrusionOk="0">
                  <a:moveTo>
                    <a:pt x="8071" y="119"/>
                  </a:moveTo>
                  <a:lnTo>
                    <a:pt x="8071" y="119"/>
                  </a:lnTo>
                  <a:cubicBezTo>
                    <a:pt x="8071" y="119"/>
                    <a:pt x="8071" y="119"/>
                    <a:pt x="8071" y="119"/>
                  </a:cubicBezTo>
                  <a:lnTo>
                    <a:pt x="8071" y="119"/>
                  </a:lnTo>
                  <a:lnTo>
                    <a:pt x="8071" y="119"/>
                  </a:lnTo>
                  <a:close/>
                  <a:moveTo>
                    <a:pt x="9129" y="515"/>
                  </a:moveTo>
                  <a:cubicBezTo>
                    <a:pt x="10447" y="515"/>
                    <a:pt x="11990" y="1094"/>
                    <a:pt x="12986" y="1994"/>
                  </a:cubicBezTo>
                  <a:cubicBezTo>
                    <a:pt x="13469" y="2412"/>
                    <a:pt x="14015" y="2990"/>
                    <a:pt x="14433" y="3665"/>
                  </a:cubicBezTo>
                  <a:cubicBezTo>
                    <a:pt x="14851" y="4372"/>
                    <a:pt x="15172" y="5240"/>
                    <a:pt x="15172" y="6269"/>
                  </a:cubicBezTo>
                  <a:cubicBezTo>
                    <a:pt x="15172" y="6912"/>
                    <a:pt x="15044" y="7651"/>
                    <a:pt x="14722" y="8487"/>
                  </a:cubicBezTo>
                  <a:cubicBezTo>
                    <a:pt x="14079" y="10158"/>
                    <a:pt x="12986" y="11830"/>
                    <a:pt x="12022" y="13051"/>
                  </a:cubicBezTo>
                  <a:cubicBezTo>
                    <a:pt x="11540" y="13694"/>
                    <a:pt x="11090" y="14209"/>
                    <a:pt x="10736" y="14530"/>
                  </a:cubicBezTo>
                  <a:cubicBezTo>
                    <a:pt x="10612" y="14654"/>
                    <a:pt x="10502" y="14751"/>
                    <a:pt x="10413" y="14831"/>
                  </a:cubicBezTo>
                  <a:lnTo>
                    <a:pt x="10413" y="14831"/>
                  </a:lnTo>
                  <a:cubicBezTo>
                    <a:pt x="10433" y="14747"/>
                    <a:pt x="10456" y="14655"/>
                    <a:pt x="10479" y="14562"/>
                  </a:cubicBezTo>
                  <a:cubicBezTo>
                    <a:pt x="10543" y="14305"/>
                    <a:pt x="10608" y="14016"/>
                    <a:pt x="10608" y="13726"/>
                  </a:cubicBezTo>
                  <a:cubicBezTo>
                    <a:pt x="10608" y="13566"/>
                    <a:pt x="10576" y="13437"/>
                    <a:pt x="10511" y="13276"/>
                  </a:cubicBezTo>
                  <a:cubicBezTo>
                    <a:pt x="10479" y="13148"/>
                    <a:pt x="10383" y="13019"/>
                    <a:pt x="10222" y="12923"/>
                  </a:cubicBezTo>
                  <a:cubicBezTo>
                    <a:pt x="10126" y="12859"/>
                    <a:pt x="9997" y="12826"/>
                    <a:pt x="9901" y="12826"/>
                  </a:cubicBezTo>
                  <a:cubicBezTo>
                    <a:pt x="9772" y="12826"/>
                    <a:pt x="9643" y="12859"/>
                    <a:pt x="9547" y="12923"/>
                  </a:cubicBezTo>
                  <a:cubicBezTo>
                    <a:pt x="9386" y="13019"/>
                    <a:pt x="9290" y="13180"/>
                    <a:pt x="9161" y="13341"/>
                  </a:cubicBezTo>
                  <a:cubicBezTo>
                    <a:pt x="9000" y="13566"/>
                    <a:pt x="8808" y="13823"/>
                    <a:pt x="8647" y="13984"/>
                  </a:cubicBezTo>
                  <a:cubicBezTo>
                    <a:pt x="8454" y="14176"/>
                    <a:pt x="8293" y="14273"/>
                    <a:pt x="8068" y="14273"/>
                  </a:cubicBezTo>
                  <a:lnTo>
                    <a:pt x="8036" y="14273"/>
                  </a:lnTo>
                  <a:cubicBezTo>
                    <a:pt x="7908" y="14273"/>
                    <a:pt x="7843" y="14241"/>
                    <a:pt x="7843" y="14241"/>
                  </a:cubicBezTo>
                  <a:lnTo>
                    <a:pt x="7843" y="14209"/>
                  </a:lnTo>
                  <a:cubicBezTo>
                    <a:pt x="7843" y="14144"/>
                    <a:pt x="7875" y="14048"/>
                    <a:pt x="7908" y="13919"/>
                  </a:cubicBezTo>
                  <a:cubicBezTo>
                    <a:pt x="7972" y="13759"/>
                    <a:pt x="8100" y="13534"/>
                    <a:pt x="8229" y="13341"/>
                  </a:cubicBezTo>
                  <a:cubicBezTo>
                    <a:pt x="8261" y="13244"/>
                    <a:pt x="8325" y="13148"/>
                    <a:pt x="8358" y="13051"/>
                  </a:cubicBezTo>
                  <a:cubicBezTo>
                    <a:pt x="8422" y="12955"/>
                    <a:pt x="8454" y="12859"/>
                    <a:pt x="8454" y="12730"/>
                  </a:cubicBezTo>
                  <a:cubicBezTo>
                    <a:pt x="8454" y="12634"/>
                    <a:pt x="8422" y="12569"/>
                    <a:pt x="8390" y="12473"/>
                  </a:cubicBezTo>
                  <a:cubicBezTo>
                    <a:pt x="8358" y="12409"/>
                    <a:pt x="8293" y="12344"/>
                    <a:pt x="8229" y="12312"/>
                  </a:cubicBezTo>
                  <a:cubicBezTo>
                    <a:pt x="8100" y="12248"/>
                    <a:pt x="8004" y="12216"/>
                    <a:pt x="7908" y="12184"/>
                  </a:cubicBezTo>
                  <a:cubicBezTo>
                    <a:pt x="7586" y="12151"/>
                    <a:pt x="7136" y="12119"/>
                    <a:pt x="6429" y="11894"/>
                  </a:cubicBezTo>
                  <a:cubicBezTo>
                    <a:pt x="6333" y="11862"/>
                    <a:pt x="6268" y="11798"/>
                    <a:pt x="6236" y="11798"/>
                  </a:cubicBezTo>
                  <a:cubicBezTo>
                    <a:pt x="6236" y="11766"/>
                    <a:pt x="6204" y="11733"/>
                    <a:pt x="6204" y="11669"/>
                  </a:cubicBezTo>
                  <a:cubicBezTo>
                    <a:pt x="6204" y="11573"/>
                    <a:pt x="6268" y="11412"/>
                    <a:pt x="6365" y="11251"/>
                  </a:cubicBezTo>
                  <a:cubicBezTo>
                    <a:pt x="6493" y="10994"/>
                    <a:pt x="6718" y="10737"/>
                    <a:pt x="6911" y="10544"/>
                  </a:cubicBezTo>
                  <a:cubicBezTo>
                    <a:pt x="7008" y="10416"/>
                    <a:pt x="7104" y="10351"/>
                    <a:pt x="7168" y="10287"/>
                  </a:cubicBezTo>
                  <a:lnTo>
                    <a:pt x="7265" y="10223"/>
                  </a:lnTo>
                  <a:lnTo>
                    <a:pt x="7265" y="10191"/>
                  </a:lnTo>
                  <a:cubicBezTo>
                    <a:pt x="7361" y="10126"/>
                    <a:pt x="7393" y="9998"/>
                    <a:pt x="7361" y="9901"/>
                  </a:cubicBezTo>
                  <a:cubicBezTo>
                    <a:pt x="7308" y="9795"/>
                    <a:pt x="7233" y="9732"/>
                    <a:pt x="7135" y="9732"/>
                  </a:cubicBezTo>
                  <a:cubicBezTo>
                    <a:pt x="7115" y="9732"/>
                    <a:pt x="7094" y="9735"/>
                    <a:pt x="7072" y="9741"/>
                  </a:cubicBezTo>
                  <a:lnTo>
                    <a:pt x="6815" y="9741"/>
                  </a:lnTo>
                  <a:cubicBezTo>
                    <a:pt x="6365" y="9741"/>
                    <a:pt x="5336" y="9676"/>
                    <a:pt x="4018" y="9387"/>
                  </a:cubicBezTo>
                  <a:cubicBezTo>
                    <a:pt x="3311" y="9258"/>
                    <a:pt x="2411" y="8648"/>
                    <a:pt x="1704" y="7844"/>
                  </a:cubicBezTo>
                  <a:cubicBezTo>
                    <a:pt x="1029" y="7008"/>
                    <a:pt x="514" y="5980"/>
                    <a:pt x="547" y="4983"/>
                  </a:cubicBezTo>
                  <a:cubicBezTo>
                    <a:pt x="547" y="4597"/>
                    <a:pt x="611" y="4180"/>
                    <a:pt x="804" y="3794"/>
                  </a:cubicBezTo>
                  <a:cubicBezTo>
                    <a:pt x="1029" y="3279"/>
                    <a:pt x="1607" y="2765"/>
                    <a:pt x="2347" y="2347"/>
                  </a:cubicBezTo>
                  <a:cubicBezTo>
                    <a:pt x="3440" y="1737"/>
                    <a:pt x="4918" y="1319"/>
                    <a:pt x="6075" y="1029"/>
                  </a:cubicBezTo>
                  <a:cubicBezTo>
                    <a:pt x="6654" y="901"/>
                    <a:pt x="7168" y="804"/>
                    <a:pt x="7554" y="740"/>
                  </a:cubicBezTo>
                  <a:cubicBezTo>
                    <a:pt x="7715" y="708"/>
                    <a:pt x="7875" y="676"/>
                    <a:pt x="7972" y="676"/>
                  </a:cubicBezTo>
                  <a:cubicBezTo>
                    <a:pt x="8068" y="644"/>
                    <a:pt x="8133" y="644"/>
                    <a:pt x="8133" y="644"/>
                  </a:cubicBezTo>
                  <a:lnTo>
                    <a:pt x="8165" y="644"/>
                  </a:lnTo>
                  <a:cubicBezTo>
                    <a:pt x="8454" y="547"/>
                    <a:pt x="8775" y="515"/>
                    <a:pt x="9129" y="515"/>
                  </a:cubicBezTo>
                  <a:close/>
                  <a:moveTo>
                    <a:pt x="9129" y="1"/>
                  </a:moveTo>
                  <a:cubicBezTo>
                    <a:pt x="8757" y="1"/>
                    <a:pt x="8385" y="31"/>
                    <a:pt x="8071" y="119"/>
                  </a:cubicBezTo>
                  <a:lnTo>
                    <a:pt x="8071" y="119"/>
                  </a:lnTo>
                  <a:lnTo>
                    <a:pt x="8068" y="97"/>
                  </a:lnTo>
                  <a:cubicBezTo>
                    <a:pt x="8036" y="97"/>
                    <a:pt x="6429" y="322"/>
                    <a:pt x="4693" y="836"/>
                  </a:cubicBezTo>
                  <a:cubicBezTo>
                    <a:pt x="3793" y="1094"/>
                    <a:pt x="2861" y="1447"/>
                    <a:pt x="2089" y="1897"/>
                  </a:cubicBezTo>
                  <a:cubicBezTo>
                    <a:pt x="1286" y="2347"/>
                    <a:pt x="643" y="2862"/>
                    <a:pt x="322" y="3569"/>
                  </a:cubicBezTo>
                  <a:cubicBezTo>
                    <a:pt x="97" y="4051"/>
                    <a:pt x="0" y="4501"/>
                    <a:pt x="0" y="4983"/>
                  </a:cubicBezTo>
                  <a:cubicBezTo>
                    <a:pt x="0" y="6140"/>
                    <a:pt x="547" y="7298"/>
                    <a:pt x="1318" y="8165"/>
                  </a:cubicBezTo>
                  <a:cubicBezTo>
                    <a:pt x="2057" y="9065"/>
                    <a:pt x="3022" y="9741"/>
                    <a:pt x="3890" y="9933"/>
                  </a:cubicBezTo>
                  <a:cubicBezTo>
                    <a:pt x="5006" y="10167"/>
                    <a:pt x="5912" y="10233"/>
                    <a:pt x="6474" y="10250"/>
                  </a:cubicBezTo>
                  <a:lnTo>
                    <a:pt x="6474" y="10250"/>
                  </a:lnTo>
                  <a:cubicBezTo>
                    <a:pt x="6428" y="10302"/>
                    <a:pt x="6380" y="10357"/>
                    <a:pt x="6333" y="10416"/>
                  </a:cubicBezTo>
                  <a:cubicBezTo>
                    <a:pt x="6172" y="10576"/>
                    <a:pt x="6011" y="10769"/>
                    <a:pt x="5882" y="10994"/>
                  </a:cubicBezTo>
                  <a:cubicBezTo>
                    <a:pt x="5786" y="11219"/>
                    <a:pt x="5690" y="11412"/>
                    <a:pt x="5690" y="11669"/>
                  </a:cubicBezTo>
                  <a:cubicBezTo>
                    <a:pt x="5690" y="11830"/>
                    <a:pt x="5722" y="11991"/>
                    <a:pt x="5818" y="12119"/>
                  </a:cubicBezTo>
                  <a:cubicBezTo>
                    <a:pt x="5947" y="12248"/>
                    <a:pt x="6075" y="12344"/>
                    <a:pt x="6268" y="12409"/>
                  </a:cubicBezTo>
                  <a:cubicBezTo>
                    <a:pt x="6911" y="12634"/>
                    <a:pt x="7393" y="12666"/>
                    <a:pt x="7683" y="12698"/>
                  </a:cubicBezTo>
                  <a:cubicBezTo>
                    <a:pt x="7783" y="12718"/>
                    <a:pt x="7858" y="12738"/>
                    <a:pt x="7900" y="12750"/>
                  </a:cubicBezTo>
                  <a:lnTo>
                    <a:pt x="7900" y="12750"/>
                  </a:lnTo>
                  <a:cubicBezTo>
                    <a:pt x="7887" y="12783"/>
                    <a:pt x="7858" y="12853"/>
                    <a:pt x="7811" y="12923"/>
                  </a:cubicBezTo>
                  <a:cubicBezTo>
                    <a:pt x="7747" y="13084"/>
                    <a:pt x="7618" y="13309"/>
                    <a:pt x="7522" y="13501"/>
                  </a:cubicBezTo>
                  <a:cubicBezTo>
                    <a:pt x="7393" y="13726"/>
                    <a:pt x="7297" y="13951"/>
                    <a:pt x="7297" y="14209"/>
                  </a:cubicBezTo>
                  <a:cubicBezTo>
                    <a:pt x="7297" y="14337"/>
                    <a:pt x="7361" y="14530"/>
                    <a:pt x="7490" y="14626"/>
                  </a:cubicBezTo>
                  <a:cubicBezTo>
                    <a:pt x="7618" y="14755"/>
                    <a:pt x="7779" y="14819"/>
                    <a:pt x="8004" y="14819"/>
                  </a:cubicBezTo>
                  <a:lnTo>
                    <a:pt x="8068" y="14819"/>
                  </a:lnTo>
                  <a:cubicBezTo>
                    <a:pt x="8390" y="14819"/>
                    <a:pt x="8647" y="14691"/>
                    <a:pt x="8840" y="14530"/>
                  </a:cubicBezTo>
                  <a:cubicBezTo>
                    <a:pt x="9161" y="14273"/>
                    <a:pt x="9354" y="13951"/>
                    <a:pt x="9547" y="13694"/>
                  </a:cubicBezTo>
                  <a:cubicBezTo>
                    <a:pt x="9643" y="13598"/>
                    <a:pt x="9708" y="13469"/>
                    <a:pt x="9772" y="13405"/>
                  </a:cubicBezTo>
                  <a:cubicBezTo>
                    <a:pt x="9868" y="13341"/>
                    <a:pt x="9901" y="13341"/>
                    <a:pt x="9901" y="13341"/>
                  </a:cubicBezTo>
                  <a:lnTo>
                    <a:pt x="9933" y="13373"/>
                  </a:lnTo>
                  <a:cubicBezTo>
                    <a:pt x="9997" y="13405"/>
                    <a:pt x="9997" y="13437"/>
                    <a:pt x="10029" y="13469"/>
                  </a:cubicBezTo>
                  <a:cubicBezTo>
                    <a:pt x="10061" y="13534"/>
                    <a:pt x="10061" y="13630"/>
                    <a:pt x="10061" y="13726"/>
                  </a:cubicBezTo>
                  <a:cubicBezTo>
                    <a:pt x="10061" y="13919"/>
                    <a:pt x="9997" y="14209"/>
                    <a:pt x="9933" y="14466"/>
                  </a:cubicBezTo>
                  <a:cubicBezTo>
                    <a:pt x="9901" y="14691"/>
                    <a:pt x="9836" y="14948"/>
                    <a:pt x="9836" y="15141"/>
                  </a:cubicBezTo>
                  <a:cubicBezTo>
                    <a:pt x="9836" y="15205"/>
                    <a:pt x="9836" y="15269"/>
                    <a:pt x="9868" y="15366"/>
                  </a:cubicBezTo>
                  <a:cubicBezTo>
                    <a:pt x="9901" y="15430"/>
                    <a:pt x="9997" y="15527"/>
                    <a:pt x="10093" y="15559"/>
                  </a:cubicBezTo>
                  <a:lnTo>
                    <a:pt x="10190" y="15559"/>
                  </a:lnTo>
                  <a:cubicBezTo>
                    <a:pt x="10286" y="15559"/>
                    <a:pt x="10351" y="15527"/>
                    <a:pt x="10415" y="15494"/>
                  </a:cubicBezTo>
                  <a:cubicBezTo>
                    <a:pt x="10543" y="15430"/>
                    <a:pt x="10640" y="15334"/>
                    <a:pt x="10801" y="15205"/>
                  </a:cubicBezTo>
                  <a:cubicBezTo>
                    <a:pt x="11315" y="14723"/>
                    <a:pt x="12151" y="13823"/>
                    <a:pt x="12986" y="12666"/>
                  </a:cubicBezTo>
                  <a:cubicBezTo>
                    <a:pt x="13822" y="11508"/>
                    <a:pt x="14658" y="10126"/>
                    <a:pt x="15237" y="8680"/>
                  </a:cubicBezTo>
                  <a:cubicBezTo>
                    <a:pt x="15558" y="7812"/>
                    <a:pt x="15719" y="6976"/>
                    <a:pt x="15687" y="6269"/>
                  </a:cubicBezTo>
                  <a:cubicBezTo>
                    <a:pt x="15719" y="5112"/>
                    <a:pt x="15365" y="4180"/>
                    <a:pt x="14883" y="3408"/>
                  </a:cubicBezTo>
                  <a:cubicBezTo>
                    <a:pt x="14433" y="2637"/>
                    <a:pt x="13822" y="2026"/>
                    <a:pt x="13340" y="1576"/>
                  </a:cubicBezTo>
                  <a:cubicBezTo>
                    <a:pt x="12215" y="611"/>
                    <a:pt x="10576" y="1"/>
                    <a:pt x="9129"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3"/>
            <p:cNvSpPr/>
            <p:nvPr/>
          </p:nvSpPr>
          <p:spPr>
            <a:xfrm>
              <a:off x="5419600" y="1895500"/>
              <a:ext cx="86825" cy="87425"/>
            </a:xfrm>
            <a:custGeom>
              <a:avLst/>
              <a:gdLst/>
              <a:ahLst/>
              <a:cxnLst/>
              <a:rect l="l" t="t" r="r" b="b"/>
              <a:pathLst>
                <a:path w="3473" h="3497" extrusionOk="0">
                  <a:moveTo>
                    <a:pt x="2503" y="0"/>
                  </a:moveTo>
                  <a:cubicBezTo>
                    <a:pt x="1776" y="0"/>
                    <a:pt x="836" y="2141"/>
                    <a:pt x="836" y="2141"/>
                  </a:cubicBezTo>
                  <a:lnTo>
                    <a:pt x="1" y="3137"/>
                  </a:lnTo>
                  <a:cubicBezTo>
                    <a:pt x="1" y="3137"/>
                    <a:pt x="766" y="3496"/>
                    <a:pt x="1512" y="3496"/>
                  </a:cubicBezTo>
                  <a:cubicBezTo>
                    <a:pt x="1837" y="3496"/>
                    <a:pt x="2158" y="3428"/>
                    <a:pt x="2412" y="3234"/>
                  </a:cubicBezTo>
                  <a:cubicBezTo>
                    <a:pt x="3247" y="2559"/>
                    <a:pt x="3472" y="662"/>
                    <a:pt x="2733" y="83"/>
                  </a:cubicBezTo>
                  <a:cubicBezTo>
                    <a:pt x="2660" y="26"/>
                    <a:pt x="2583" y="0"/>
                    <a:pt x="2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3"/>
            <p:cNvSpPr/>
            <p:nvPr/>
          </p:nvSpPr>
          <p:spPr>
            <a:xfrm>
              <a:off x="5411575" y="1888725"/>
              <a:ext cx="94050" cy="100475"/>
            </a:xfrm>
            <a:custGeom>
              <a:avLst/>
              <a:gdLst/>
              <a:ahLst/>
              <a:cxnLst/>
              <a:rect l="l" t="t" r="r" b="b"/>
              <a:pathLst>
                <a:path w="3762" h="4019" extrusionOk="0">
                  <a:moveTo>
                    <a:pt x="2829" y="1"/>
                  </a:moveTo>
                  <a:cubicBezTo>
                    <a:pt x="2668" y="1"/>
                    <a:pt x="2540" y="33"/>
                    <a:pt x="2411" y="129"/>
                  </a:cubicBezTo>
                  <a:cubicBezTo>
                    <a:pt x="2186" y="258"/>
                    <a:pt x="1993" y="451"/>
                    <a:pt x="1832" y="676"/>
                  </a:cubicBezTo>
                  <a:cubicBezTo>
                    <a:pt x="1318" y="1351"/>
                    <a:pt x="900" y="2283"/>
                    <a:pt x="900" y="2315"/>
                  </a:cubicBezTo>
                  <a:cubicBezTo>
                    <a:pt x="836" y="2444"/>
                    <a:pt x="900" y="2605"/>
                    <a:pt x="1029" y="2669"/>
                  </a:cubicBezTo>
                  <a:cubicBezTo>
                    <a:pt x="1070" y="2685"/>
                    <a:pt x="1112" y="2693"/>
                    <a:pt x="1151" y="2693"/>
                  </a:cubicBezTo>
                  <a:cubicBezTo>
                    <a:pt x="1264" y="2693"/>
                    <a:pt x="1359" y="2627"/>
                    <a:pt x="1382" y="2508"/>
                  </a:cubicBezTo>
                  <a:cubicBezTo>
                    <a:pt x="1382" y="2508"/>
                    <a:pt x="1415" y="2476"/>
                    <a:pt x="1447" y="2444"/>
                  </a:cubicBezTo>
                  <a:cubicBezTo>
                    <a:pt x="1543" y="2219"/>
                    <a:pt x="1768" y="1737"/>
                    <a:pt x="2057" y="1287"/>
                  </a:cubicBezTo>
                  <a:cubicBezTo>
                    <a:pt x="2218" y="1062"/>
                    <a:pt x="2379" y="869"/>
                    <a:pt x="2508" y="708"/>
                  </a:cubicBezTo>
                  <a:cubicBezTo>
                    <a:pt x="2668" y="579"/>
                    <a:pt x="2797" y="515"/>
                    <a:pt x="2829" y="515"/>
                  </a:cubicBezTo>
                  <a:lnTo>
                    <a:pt x="2893" y="547"/>
                  </a:lnTo>
                  <a:cubicBezTo>
                    <a:pt x="3086" y="708"/>
                    <a:pt x="3247" y="1094"/>
                    <a:pt x="3247" y="1544"/>
                  </a:cubicBezTo>
                  <a:cubicBezTo>
                    <a:pt x="3247" y="1865"/>
                    <a:pt x="3183" y="2251"/>
                    <a:pt x="3054" y="2540"/>
                  </a:cubicBezTo>
                  <a:cubicBezTo>
                    <a:pt x="2925" y="2862"/>
                    <a:pt x="2765" y="3119"/>
                    <a:pt x="2572" y="3280"/>
                  </a:cubicBezTo>
                  <a:cubicBezTo>
                    <a:pt x="2379" y="3440"/>
                    <a:pt x="2122" y="3505"/>
                    <a:pt x="1800" y="3505"/>
                  </a:cubicBezTo>
                  <a:cubicBezTo>
                    <a:pt x="1479" y="3505"/>
                    <a:pt x="1125" y="3408"/>
                    <a:pt x="868" y="3344"/>
                  </a:cubicBezTo>
                  <a:cubicBezTo>
                    <a:pt x="740" y="3280"/>
                    <a:pt x="643" y="3247"/>
                    <a:pt x="547" y="3215"/>
                  </a:cubicBezTo>
                  <a:lnTo>
                    <a:pt x="450" y="3183"/>
                  </a:lnTo>
                  <a:lnTo>
                    <a:pt x="450" y="3151"/>
                  </a:lnTo>
                  <a:cubicBezTo>
                    <a:pt x="407" y="3134"/>
                    <a:pt x="364" y="3126"/>
                    <a:pt x="323" y="3126"/>
                  </a:cubicBezTo>
                  <a:cubicBezTo>
                    <a:pt x="210" y="3126"/>
                    <a:pt x="112" y="3185"/>
                    <a:pt x="65" y="3280"/>
                  </a:cubicBezTo>
                  <a:cubicBezTo>
                    <a:pt x="0" y="3440"/>
                    <a:pt x="65" y="3601"/>
                    <a:pt x="193" y="3665"/>
                  </a:cubicBezTo>
                  <a:cubicBezTo>
                    <a:pt x="225" y="3665"/>
                    <a:pt x="997" y="4019"/>
                    <a:pt x="1800" y="4019"/>
                  </a:cubicBezTo>
                  <a:cubicBezTo>
                    <a:pt x="2186" y="4019"/>
                    <a:pt x="2572" y="3955"/>
                    <a:pt x="2893" y="3697"/>
                  </a:cubicBezTo>
                  <a:cubicBezTo>
                    <a:pt x="3183" y="3472"/>
                    <a:pt x="3408" y="3119"/>
                    <a:pt x="3536" y="2733"/>
                  </a:cubicBezTo>
                  <a:cubicBezTo>
                    <a:pt x="3697" y="2347"/>
                    <a:pt x="3761" y="1962"/>
                    <a:pt x="3761" y="1544"/>
                  </a:cubicBezTo>
                  <a:cubicBezTo>
                    <a:pt x="3761" y="997"/>
                    <a:pt x="3633" y="451"/>
                    <a:pt x="3215" y="129"/>
                  </a:cubicBezTo>
                  <a:cubicBezTo>
                    <a:pt x="3118" y="33"/>
                    <a:pt x="2958" y="1"/>
                    <a:pt x="2829"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3"/>
            <p:cNvSpPr/>
            <p:nvPr/>
          </p:nvSpPr>
          <p:spPr>
            <a:xfrm>
              <a:off x="5255675" y="2098475"/>
              <a:ext cx="66725" cy="99675"/>
            </a:xfrm>
            <a:custGeom>
              <a:avLst/>
              <a:gdLst/>
              <a:ahLst/>
              <a:cxnLst/>
              <a:rect l="l" t="t" r="r" b="b"/>
              <a:pathLst>
                <a:path w="2669" h="3987" extrusionOk="0">
                  <a:moveTo>
                    <a:pt x="2668" y="1"/>
                  </a:moveTo>
                  <a:lnTo>
                    <a:pt x="0" y="1318"/>
                  </a:lnTo>
                  <a:lnTo>
                    <a:pt x="2250" y="3986"/>
                  </a:lnTo>
                  <a:lnTo>
                    <a:pt x="26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3"/>
            <p:cNvSpPr/>
            <p:nvPr/>
          </p:nvSpPr>
          <p:spPr>
            <a:xfrm>
              <a:off x="5248425" y="2091525"/>
              <a:ext cx="80400" cy="113050"/>
            </a:xfrm>
            <a:custGeom>
              <a:avLst/>
              <a:gdLst/>
              <a:ahLst/>
              <a:cxnLst/>
              <a:rect l="l" t="t" r="r" b="b"/>
              <a:pathLst>
                <a:path w="3216" h="4522" extrusionOk="0">
                  <a:moveTo>
                    <a:pt x="2949" y="0"/>
                  </a:moveTo>
                  <a:cubicBezTo>
                    <a:pt x="2910" y="0"/>
                    <a:pt x="2870" y="8"/>
                    <a:pt x="2830" y="21"/>
                  </a:cubicBezTo>
                  <a:lnTo>
                    <a:pt x="194" y="1371"/>
                  </a:lnTo>
                  <a:cubicBezTo>
                    <a:pt x="33" y="1436"/>
                    <a:pt x="1" y="1596"/>
                    <a:pt x="65" y="1725"/>
                  </a:cubicBezTo>
                  <a:cubicBezTo>
                    <a:pt x="108" y="1811"/>
                    <a:pt x="194" y="1868"/>
                    <a:pt x="284" y="1868"/>
                  </a:cubicBezTo>
                  <a:cubicBezTo>
                    <a:pt x="330" y="1868"/>
                    <a:pt x="376" y="1854"/>
                    <a:pt x="419" y="1821"/>
                  </a:cubicBezTo>
                  <a:lnTo>
                    <a:pt x="2637" y="729"/>
                  </a:lnTo>
                  <a:lnTo>
                    <a:pt x="2637" y="729"/>
                  </a:lnTo>
                  <a:lnTo>
                    <a:pt x="2283" y="4232"/>
                  </a:lnTo>
                  <a:cubicBezTo>
                    <a:pt x="2251" y="4361"/>
                    <a:pt x="2347" y="4489"/>
                    <a:pt x="2508" y="4522"/>
                  </a:cubicBezTo>
                  <a:cubicBezTo>
                    <a:pt x="2669" y="4522"/>
                    <a:pt x="2798" y="4425"/>
                    <a:pt x="2798" y="4264"/>
                  </a:cubicBezTo>
                  <a:lnTo>
                    <a:pt x="3215" y="311"/>
                  </a:lnTo>
                  <a:cubicBezTo>
                    <a:pt x="3215" y="214"/>
                    <a:pt x="3183" y="118"/>
                    <a:pt x="3119" y="54"/>
                  </a:cubicBezTo>
                  <a:cubicBezTo>
                    <a:pt x="3062" y="16"/>
                    <a:pt x="3006" y="0"/>
                    <a:pt x="2949"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3"/>
            <p:cNvSpPr/>
            <p:nvPr/>
          </p:nvSpPr>
          <p:spPr>
            <a:xfrm>
              <a:off x="4787175" y="3835075"/>
              <a:ext cx="1003450" cy="761950"/>
            </a:xfrm>
            <a:custGeom>
              <a:avLst/>
              <a:gdLst/>
              <a:ahLst/>
              <a:cxnLst/>
              <a:rect l="l" t="t" r="r" b="b"/>
              <a:pathLst>
                <a:path w="40138" h="30478" extrusionOk="0">
                  <a:moveTo>
                    <a:pt x="38895" y="1"/>
                  </a:moveTo>
                  <a:cubicBezTo>
                    <a:pt x="38895" y="1"/>
                    <a:pt x="33559" y="6558"/>
                    <a:pt x="29026" y="7683"/>
                  </a:cubicBezTo>
                  <a:cubicBezTo>
                    <a:pt x="27321" y="8107"/>
                    <a:pt x="23421" y="8239"/>
                    <a:pt x="19219" y="8239"/>
                  </a:cubicBezTo>
                  <a:cubicBezTo>
                    <a:pt x="12257" y="8239"/>
                    <a:pt x="4468" y="7876"/>
                    <a:pt x="4468" y="7876"/>
                  </a:cubicBezTo>
                  <a:cubicBezTo>
                    <a:pt x="3472" y="14209"/>
                    <a:pt x="707" y="26841"/>
                    <a:pt x="64" y="29767"/>
                  </a:cubicBezTo>
                  <a:cubicBezTo>
                    <a:pt x="0" y="30088"/>
                    <a:pt x="193" y="30409"/>
                    <a:pt x="547" y="30474"/>
                  </a:cubicBezTo>
                  <a:cubicBezTo>
                    <a:pt x="571" y="30476"/>
                    <a:pt x="595" y="30478"/>
                    <a:pt x="620" y="30478"/>
                  </a:cubicBezTo>
                  <a:cubicBezTo>
                    <a:pt x="883" y="30478"/>
                    <a:pt x="1133" y="30321"/>
                    <a:pt x="1222" y="30056"/>
                  </a:cubicBezTo>
                  <a:cubicBezTo>
                    <a:pt x="2025" y="27581"/>
                    <a:pt x="5625" y="16298"/>
                    <a:pt x="5786" y="14112"/>
                  </a:cubicBezTo>
                  <a:lnTo>
                    <a:pt x="5786" y="14048"/>
                  </a:lnTo>
                  <a:cubicBezTo>
                    <a:pt x="5942" y="12085"/>
                    <a:pt x="7607" y="10636"/>
                    <a:pt x="9553" y="10636"/>
                  </a:cubicBezTo>
                  <a:cubicBezTo>
                    <a:pt x="9615" y="10636"/>
                    <a:pt x="9677" y="10638"/>
                    <a:pt x="9740" y="10641"/>
                  </a:cubicBezTo>
                  <a:cubicBezTo>
                    <a:pt x="15011" y="10866"/>
                    <a:pt x="26519" y="11412"/>
                    <a:pt x="28834" y="11830"/>
                  </a:cubicBezTo>
                  <a:cubicBezTo>
                    <a:pt x="31855" y="12409"/>
                    <a:pt x="32819" y="13534"/>
                    <a:pt x="32819" y="13534"/>
                  </a:cubicBezTo>
                  <a:lnTo>
                    <a:pt x="38091" y="29767"/>
                  </a:lnTo>
                  <a:cubicBezTo>
                    <a:pt x="38220" y="30120"/>
                    <a:pt x="38541" y="30377"/>
                    <a:pt x="38927" y="30409"/>
                  </a:cubicBezTo>
                  <a:cubicBezTo>
                    <a:pt x="38958" y="30412"/>
                    <a:pt x="38989" y="30414"/>
                    <a:pt x="39020" y="30414"/>
                  </a:cubicBezTo>
                  <a:cubicBezTo>
                    <a:pt x="39651" y="30414"/>
                    <a:pt x="40138" y="29801"/>
                    <a:pt x="39923" y="29188"/>
                  </a:cubicBezTo>
                  <a:cubicBezTo>
                    <a:pt x="38734" y="25331"/>
                    <a:pt x="35423" y="14755"/>
                    <a:pt x="35262" y="13341"/>
                  </a:cubicBezTo>
                  <a:cubicBezTo>
                    <a:pt x="35070" y="11669"/>
                    <a:pt x="39859" y="2251"/>
                    <a:pt x="39859" y="2251"/>
                  </a:cubicBezTo>
                  <a:cubicBezTo>
                    <a:pt x="40020" y="1"/>
                    <a:pt x="38895" y="1"/>
                    <a:pt x="38895"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3"/>
            <p:cNvSpPr/>
            <p:nvPr/>
          </p:nvSpPr>
          <p:spPr>
            <a:xfrm>
              <a:off x="4781550" y="3828650"/>
              <a:ext cx="1011750" cy="774700"/>
            </a:xfrm>
            <a:custGeom>
              <a:avLst/>
              <a:gdLst/>
              <a:ahLst/>
              <a:cxnLst/>
              <a:rect l="l" t="t" r="r" b="b"/>
              <a:pathLst>
                <a:path w="40470" h="30988" extrusionOk="0">
                  <a:moveTo>
                    <a:pt x="39231" y="554"/>
                  </a:moveTo>
                  <a:cubicBezTo>
                    <a:pt x="39295" y="583"/>
                    <a:pt x="39380" y="630"/>
                    <a:pt x="39473" y="708"/>
                  </a:cubicBezTo>
                  <a:cubicBezTo>
                    <a:pt x="39634" y="869"/>
                    <a:pt x="39827" y="1254"/>
                    <a:pt x="39827" y="2026"/>
                  </a:cubicBezTo>
                  <a:cubicBezTo>
                    <a:pt x="39827" y="2169"/>
                    <a:pt x="39827" y="2313"/>
                    <a:pt x="39804" y="2456"/>
                  </a:cubicBezTo>
                  <a:lnTo>
                    <a:pt x="39804" y="2456"/>
                  </a:lnTo>
                  <a:cubicBezTo>
                    <a:pt x="39637" y="2784"/>
                    <a:pt x="38577" y="4868"/>
                    <a:pt x="37545" y="7169"/>
                  </a:cubicBezTo>
                  <a:cubicBezTo>
                    <a:pt x="36966" y="8422"/>
                    <a:pt x="36388" y="9740"/>
                    <a:pt x="35970" y="10865"/>
                  </a:cubicBezTo>
                  <a:cubicBezTo>
                    <a:pt x="35745" y="11444"/>
                    <a:pt x="35552" y="11958"/>
                    <a:pt x="35423" y="12408"/>
                  </a:cubicBezTo>
                  <a:cubicBezTo>
                    <a:pt x="35295" y="12826"/>
                    <a:pt x="35230" y="13212"/>
                    <a:pt x="35230" y="13501"/>
                  </a:cubicBezTo>
                  <a:cubicBezTo>
                    <a:pt x="35230" y="13533"/>
                    <a:pt x="35230" y="13598"/>
                    <a:pt x="35230" y="13662"/>
                  </a:cubicBezTo>
                  <a:lnTo>
                    <a:pt x="35235" y="13661"/>
                  </a:lnTo>
                  <a:lnTo>
                    <a:pt x="35235" y="13661"/>
                  </a:lnTo>
                  <a:cubicBezTo>
                    <a:pt x="35268" y="13884"/>
                    <a:pt x="35331" y="14195"/>
                    <a:pt x="35423" y="14594"/>
                  </a:cubicBezTo>
                  <a:cubicBezTo>
                    <a:pt x="36195" y="17616"/>
                    <a:pt x="38863" y="26166"/>
                    <a:pt x="39891" y="29509"/>
                  </a:cubicBezTo>
                  <a:cubicBezTo>
                    <a:pt x="39923" y="29574"/>
                    <a:pt x="39923" y="29638"/>
                    <a:pt x="39923" y="29734"/>
                  </a:cubicBezTo>
                  <a:cubicBezTo>
                    <a:pt x="39923" y="29895"/>
                    <a:pt x="39859" y="30088"/>
                    <a:pt x="39731" y="30216"/>
                  </a:cubicBezTo>
                  <a:cubicBezTo>
                    <a:pt x="39602" y="30345"/>
                    <a:pt x="39441" y="30409"/>
                    <a:pt x="39248" y="30409"/>
                  </a:cubicBezTo>
                  <a:lnTo>
                    <a:pt x="39184" y="30409"/>
                  </a:lnTo>
                  <a:cubicBezTo>
                    <a:pt x="38895" y="30377"/>
                    <a:pt x="38670" y="30184"/>
                    <a:pt x="38573" y="29927"/>
                  </a:cubicBezTo>
                  <a:lnTo>
                    <a:pt x="33302" y="13726"/>
                  </a:lnTo>
                  <a:lnTo>
                    <a:pt x="33237" y="13630"/>
                  </a:lnTo>
                  <a:cubicBezTo>
                    <a:pt x="33205" y="13598"/>
                    <a:pt x="32209" y="12408"/>
                    <a:pt x="29123" y="11830"/>
                  </a:cubicBezTo>
                  <a:cubicBezTo>
                    <a:pt x="28512" y="11733"/>
                    <a:pt x="27355" y="11605"/>
                    <a:pt x="25876" y="11508"/>
                  </a:cubicBezTo>
                  <a:cubicBezTo>
                    <a:pt x="21376" y="11155"/>
                    <a:pt x="13919" y="10801"/>
                    <a:pt x="9965" y="10608"/>
                  </a:cubicBezTo>
                  <a:lnTo>
                    <a:pt x="9804" y="10608"/>
                  </a:lnTo>
                  <a:cubicBezTo>
                    <a:pt x="7715" y="10608"/>
                    <a:pt x="5915" y="12183"/>
                    <a:pt x="5754" y="14273"/>
                  </a:cubicBezTo>
                  <a:lnTo>
                    <a:pt x="5754" y="14337"/>
                  </a:lnTo>
                  <a:cubicBezTo>
                    <a:pt x="5690" y="14851"/>
                    <a:pt x="5465" y="15976"/>
                    <a:pt x="5079" y="17359"/>
                  </a:cubicBezTo>
                  <a:cubicBezTo>
                    <a:pt x="3954" y="21570"/>
                    <a:pt x="1800" y="28384"/>
                    <a:pt x="1189" y="30249"/>
                  </a:cubicBezTo>
                  <a:cubicBezTo>
                    <a:pt x="1125" y="30377"/>
                    <a:pt x="1029" y="30474"/>
                    <a:pt x="868" y="30474"/>
                  </a:cubicBezTo>
                  <a:lnTo>
                    <a:pt x="804" y="30474"/>
                  </a:lnTo>
                  <a:cubicBezTo>
                    <a:pt x="643" y="30441"/>
                    <a:pt x="547" y="30281"/>
                    <a:pt x="547" y="30152"/>
                  </a:cubicBezTo>
                  <a:lnTo>
                    <a:pt x="547" y="30088"/>
                  </a:lnTo>
                  <a:lnTo>
                    <a:pt x="547" y="30056"/>
                  </a:lnTo>
                  <a:cubicBezTo>
                    <a:pt x="1181" y="27167"/>
                    <a:pt x="3886" y="14808"/>
                    <a:pt x="4913" y="8402"/>
                  </a:cubicBezTo>
                  <a:lnTo>
                    <a:pt x="4913" y="8402"/>
                  </a:lnTo>
                  <a:cubicBezTo>
                    <a:pt x="6306" y="8467"/>
                    <a:pt x="13240" y="8776"/>
                    <a:pt x="19480" y="8776"/>
                  </a:cubicBezTo>
                  <a:cubicBezTo>
                    <a:pt x="21569" y="8776"/>
                    <a:pt x="23594" y="8744"/>
                    <a:pt x="25330" y="8648"/>
                  </a:cubicBezTo>
                  <a:cubicBezTo>
                    <a:pt x="27033" y="8551"/>
                    <a:pt x="28448" y="8422"/>
                    <a:pt x="29316" y="8197"/>
                  </a:cubicBezTo>
                  <a:cubicBezTo>
                    <a:pt x="31694" y="7619"/>
                    <a:pt x="34170" y="5658"/>
                    <a:pt x="36066" y="3858"/>
                  </a:cubicBezTo>
                  <a:cubicBezTo>
                    <a:pt x="37666" y="2365"/>
                    <a:pt x="38868" y="982"/>
                    <a:pt x="39231" y="554"/>
                  </a:cubicBezTo>
                  <a:close/>
                  <a:moveTo>
                    <a:pt x="39120" y="1"/>
                  </a:moveTo>
                  <a:cubicBezTo>
                    <a:pt x="39055" y="1"/>
                    <a:pt x="38959" y="33"/>
                    <a:pt x="38927" y="97"/>
                  </a:cubicBezTo>
                  <a:cubicBezTo>
                    <a:pt x="38927" y="97"/>
                    <a:pt x="38830" y="194"/>
                    <a:pt x="38670" y="354"/>
                  </a:cubicBezTo>
                  <a:cubicBezTo>
                    <a:pt x="38155" y="997"/>
                    <a:pt x="36741" y="2572"/>
                    <a:pt x="34973" y="4147"/>
                  </a:cubicBezTo>
                  <a:cubicBezTo>
                    <a:pt x="33205" y="5690"/>
                    <a:pt x="31084" y="7201"/>
                    <a:pt x="29187" y="7683"/>
                  </a:cubicBezTo>
                  <a:cubicBezTo>
                    <a:pt x="28384" y="7876"/>
                    <a:pt x="27001" y="8037"/>
                    <a:pt x="25298" y="8101"/>
                  </a:cubicBezTo>
                  <a:cubicBezTo>
                    <a:pt x="23594" y="8197"/>
                    <a:pt x="21569" y="8230"/>
                    <a:pt x="19480" y="8230"/>
                  </a:cubicBezTo>
                  <a:cubicBezTo>
                    <a:pt x="16008" y="8230"/>
                    <a:pt x="12311" y="8133"/>
                    <a:pt x="9483" y="8037"/>
                  </a:cubicBezTo>
                  <a:cubicBezTo>
                    <a:pt x="8068" y="8005"/>
                    <a:pt x="6879" y="7940"/>
                    <a:pt x="6043" y="7908"/>
                  </a:cubicBezTo>
                  <a:cubicBezTo>
                    <a:pt x="5175" y="7876"/>
                    <a:pt x="4693" y="7876"/>
                    <a:pt x="4693" y="7876"/>
                  </a:cubicBezTo>
                  <a:cubicBezTo>
                    <a:pt x="4677" y="7872"/>
                    <a:pt x="4660" y="7870"/>
                    <a:pt x="4644" y="7870"/>
                  </a:cubicBezTo>
                  <a:cubicBezTo>
                    <a:pt x="4533" y="7870"/>
                    <a:pt x="4436" y="7961"/>
                    <a:pt x="4436" y="8101"/>
                  </a:cubicBezTo>
                  <a:cubicBezTo>
                    <a:pt x="3443" y="14380"/>
                    <a:pt x="694" y="26950"/>
                    <a:pt x="39" y="29930"/>
                  </a:cubicBezTo>
                  <a:lnTo>
                    <a:pt x="39" y="29930"/>
                  </a:lnTo>
                  <a:lnTo>
                    <a:pt x="32" y="29927"/>
                  </a:lnTo>
                  <a:cubicBezTo>
                    <a:pt x="0" y="30024"/>
                    <a:pt x="0" y="30088"/>
                    <a:pt x="0" y="30152"/>
                  </a:cubicBezTo>
                  <a:cubicBezTo>
                    <a:pt x="0" y="30570"/>
                    <a:pt x="289" y="30924"/>
                    <a:pt x="739" y="30988"/>
                  </a:cubicBezTo>
                  <a:lnTo>
                    <a:pt x="868" y="30988"/>
                  </a:lnTo>
                  <a:cubicBezTo>
                    <a:pt x="1254" y="30988"/>
                    <a:pt x="1575" y="30763"/>
                    <a:pt x="1704" y="30409"/>
                  </a:cubicBezTo>
                  <a:cubicBezTo>
                    <a:pt x="2089" y="29156"/>
                    <a:pt x="3182" y="25716"/>
                    <a:pt x="4211" y="22309"/>
                  </a:cubicBezTo>
                  <a:cubicBezTo>
                    <a:pt x="4725" y="20605"/>
                    <a:pt x="5207" y="18902"/>
                    <a:pt x="5593" y="17487"/>
                  </a:cubicBezTo>
                  <a:cubicBezTo>
                    <a:pt x="5979" y="16073"/>
                    <a:pt x="6236" y="14980"/>
                    <a:pt x="6268" y="14401"/>
                  </a:cubicBezTo>
                  <a:lnTo>
                    <a:pt x="6268" y="14305"/>
                  </a:lnTo>
                  <a:cubicBezTo>
                    <a:pt x="6429" y="12505"/>
                    <a:pt x="7972" y="11155"/>
                    <a:pt x="9804" y="11155"/>
                  </a:cubicBezTo>
                  <a:lnTo>
                    <a:pt x="9933" y="11155"/>
                  </a:lnTo>
                  <a:cubicBezTo>
                    <a:pt x="12569" y="11283"/>
                    <a:pt x="16779" y="11476"/>
                    <a:pt x="20605" y="11701"/>
                  </a:cubicBezTo>
                  <a:cubicBezTo>
                    <a:pt x="22501" y="11798"/>
                    <a:pt x="24333" y="11926"/>
                    <a:pt x="25812" y="12023"/>
                  </a:cubicBezTo>
                  <a:cubicBezTo>
                    <a:pt x="27323" y="12151"/>
                    <a:pt x="28448" y="12248"/>
                    <a:pt x="29026" y="12376"/>
                  </a:cubicBezTo>
                  <a:cubicBezTo>
                    <a:pt x="30505" y="12633"/>
                    <a:pt x="31469" y="13051"/>
                    <a:pt x="32048" y="13405"/>
                  </a:cubicBezTo>
                  <a:cubicBezTo>
                    <a:pt x="32337" y="13566"/>
                    <a:pt x="32530" y="13726"/>
                    <a:pt x="32659" y="13823"/>
                  </a:cubicBezTo>
                  <a:cubicBezTo>
                    <a:pt x="32723" y="13887"/>
                    <a:pt x="32787" y="13919"/>
                    <a:pt x="32787" y="13951"/>
                  </a:cubicBezTo>
                  <a:lnTo>
                    <a:pt x="32818" y="13982"/>
                  </a:lnTo>
                  <a:lnTo>
                    <a:pt x="32818" y="13982"/>
                  </a:lnTo>
                  <a:lnTo>
                    <a:pt x="38059" y="30088"/>
                  </a:lnTo>
                  <a:cubicBezTo>
                    <a:pt x="38220" y="30570"/>
                    <a:pt x="38638" y="30892"/>
                    <a:pt x="39120" y="30956"/>
                  </a:cubicBezTo>
                  <a:lnTo>
                    <a:pt x="39248" y="30956"/>
                  </a:lnTo>
                  <a:cubicBezTo>
                    <a:pt x="39923" y="30956"/>
                    <a:pt x="40470" y="30377"/>
                    <a:pt x="40470" y="29734"/>
                  </a:cubicBezTo>
                  <a:cubicBezTo>
                    <a:pt x="40470" y="29606"/>
                    <a:pt x="40470" y="29477"/>
                    <a:pt x="40406" y="29349"/>
                  </a:cubicBezTo>
                  <a:cubicBezTo>
                    <a:pt x="39827" y="27420"/>
                    <a:pt x="38670" y="23820"/>
                    <a:pt x="37705" y="20541"/>
                  </a:cubicBezTo>
                  <a:cubicBezTo>
                    <a:pt x="37191" y="18869"/>
                    <a:pt x="36741" y="17294"/>
                    <a:pt x="36388" y="16073"/>
                  </a:cubicBezTo>
                  <a:cubicBezTo>
                    <a:pt x="36195" y="15430"/>
                    <a:pt x="36066" y="14884"/>
                    <a:pt x="35937" y="14466"/>
                  </a:cubicBezTo>
                  <a:cubicBezTo>
                    <a:pt x="35841" y="14048"/>
                    <a:pt x="35777" y="13726"/>
                    <a:pt x="35745" y="13598"/>
                  </a:cubicBezTo>
                  <a:lnTo>
                    <a:pt x="35745" y="13566"/>
                  </a:lnTo>
                  <a:lnTo>
                    <a:pt x="35745" y="13501"/>
                  </a:lnTo>
                  <a:cubicBezTo>
                    <a:pt x="35745" y="13308"/>
                    <a:pt x="35809" y="12955"/>
                    <a:pt x="35937" y="12537"/>
                  </a:cubicBezTo>
                  <a:cubicBezTo>
                    <a:pt x="36355" y="11058"/>
                    <a:pt x="37480" y="8583"/>
                    <a:pt x="38445" y="6462"/>
                  </a:cubicBezTo>
                  <a:cubicBezTo>
                    <a:pt x="38927" y="5433"/>
                    <a:pt x="39409" y="4469"/>
                    <a:pt x="39763" y="3762"/>
                  </a:cubicBezTo>
                  <a:cubicBezTo>
                    <a:pt x="40084" y="3087"/>
                    <a:pt x="40309" y="2636"/>
                    <a:pt x="40309" y="2636"/>
                  </a:cubicBezTo>
                  <a:lnTo>
                    <a:pt x="40341" y="2540"/>
                  </a:lnTo>
                  <a:cubicBezTo>
                    <a:pt x="40341" y="2347"/>
                    <a:pt x="40373" y="2186"/>
                    <a:pt x="40373" y="2026"/>
                  </a:cubicBezTo>
                  <a:cubicBezTo>
                    <a:pt x="40373" y="1094"/>
                    <a:pt x="40116" y="579"/>
                    <a:pt x="39795" y="290"/>
                  </a:cubicBezTo>
                  <a:cubicBezTo>
                    <a:pt x="39473" y="1"/>
                    <a:pt x="39152" y="1"/>
                    <a:pt x="39120"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3"/>
            <p:cNvSpPr/>
            <p:nvPr/>
          </p:nvSpPr>
          <p:spPr>
            <a:xfrm>
              <a:off x="5668725" y="3080325"/>
              <a:ext cx="325475" cy="881050"/>
            </a:xfrm>
            <a:custGeom>
              <a:avLst/>
              <a:gdLst/>
              <a:ahLst/>
              <a:cxnLst/>
              <a:rect l="l" t="t" r="r" b="b"/>
              <a:pathLst>
                <a:path w="13019" h="35242" extrusionOk="0">
                  <a:moveTo>
                    <a:pt x="6814" y="0"/>
                  </a:moveTo>
                  <a:cubicBezTo>
                    <a:pt x="6514" y="0"/>
                    <a:pt x="6148" y="303"/>
                    <a:pt x="5722" y="1196"/>
                  </a:cubicBezTo>
                  <a:cubicBezTo>
                    <a:pt x="4372" y="3929"/>
                    <a:pt x="290" y="10454"/>
                    <a:pt x="161" y="12318"/>
                  </a:cubicBezTo>
                  <a:cubicBezTo>
                    <a:pt x="0" y="14215"/>
                    <a:pt x="193" y="35077"/>
                    <a:pt x="2251" y="35237"/>
                  </a:cubicBezTo>
                  <a:cubicBezTo>
                    <a:pt x="2284" y="35240"/>
                    <a:pt x="2319" y="35241"/>
                    <a:pt x="2354" y="35241"/>
                  </a:cubicBezTo>
                  <a:cubicBezTo>
                    <a:pt x="4527" y="35241"/>
                    <a:pt x="10213" y="30453"/>
                    <a:pt x="11605" y="26816"/>
                  </a:cubicBezTo>
                  <a:cubicBezTo>
                    <a:pt x="13019" y="23119"/>
                    <a:pt x="7779" y="1325"/>
                    <a:pt x="7779" y="1325"/>
                  </a:cubicBezTo>
                  <a:cubicBezTo>
                    <a:pt x="7779" y="1325"/>
                    <a:pt x="7441" y="0"/>
                    <a:pt x="681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3"/>
            <p:cNvSpPr/>
            <p:nvPr/>
          </p:nvSpPr>
          <p:spPr>
            <a:xfrm>
              <a:off x="5664700" y="3073250"/>
              <a:ext cx="307000" cy="894450"/>
            </a:xfrm>
            <a:custGeom>
              <a:avLst/>
              <a:gdLst/>
              <a:ahLst/>
              <a:cxnLst/>
              <a:rect l="l" t="t" r="r" b="b"/>
              <a:pathLst>
                <a:path w="12280" h="35778" extrusionOk="0">
                  <a:moveTo>
                    <a:pt x="6976" y="547"/>
                  </a:moveTo>
                  <a:cubicBezTo>
                    <a:pt x="7040" y="547"/>
                    <a:pt x="7105" y="579"/>
                    <a:pt x="7201" y="676"/>
                  </a:cubicBezTo>
                  <a:cubicBezTo>
                    <a:pt x="7330" y="804"/>
                    <a:pt x="7458" y="1062"/>
                    <a:pt x="7555" y="1287"/>
                  </a:cubicBezTo>
                  <a:cubicBezTo>
                    <a:pt x="7587" y="1415"/>
                    <a:pt x="7619" y="1512"/>
                    <a:pt x="7651" y="1576"/>
                  </a:cubicBezTo>
                  <a:lnTo>
                    <a:pt x="7683" y="1640"/>
                  </a:lnTo>
                  <a:lnTo>
                    <a:pt x="7683" y="1672"/>
                  </a:lnTo>
                  <a:cubicBezTo>
                    <a:pt x="7683" y="1672"/>
                    <a:pt x="7748" y="1929"/>
                    <a:pt x="7844" y="2412"/>
                  </a:cubicBezTo>
                  <a:cubicBezTo>
                    <a:pt x="8230" y="4083"/>
                    <a:pt x="9226" y="8326"/>
                    <a:pt x="10094" y="12859"/>
                  </a:cubicBezTo>
                  <a:cubicBezTo>
                    <a:pt x="10962" y="17423"/>
                    <a:pt x="11733" y="22277"/>
                    <a:pt x="11733" y="25074"/>
                  </a:cubicBezTo>
                  <a:cubicBezTo>
                    <a:pt x="11733" y="25941"/>
                    <a:pt x="11637" y="26616"/>
                    <a:pt x="11508" y="27002"/>
                  </a:cubicBezTo>
                  <a:cubicBezTo>
                    <a:pt x="10833" y="28738"/>
                    <a:pt x="9098" y="30827"/>
                    <a:pt x="7233" y="32467"/>
                  </a:cubicBezTo>
                  <a:cubicBezTo>
                    <a:pt x="6333" y="33270"/>
                    <a:pt x="5369" y="33978"/>
                    <a:pt x="4533" y="34492"/>
                  </a:cubicBezTo>
                  <a:cubicBezTo>
                    <a:pt x="3697" y="34974"/>
                    <a:pt x="2958" y="35263"/>
                    <a:pt x="2508" y="35263"/>
                  </a:cubicBezTo>
                  <a:lnTo>
                    <a:pt x="2444" y="35231"/>
                  </a:lnTo>
                  <a:cubicBezTo>
                    <a:pt x="2444" y="35231"/>
                    <a:pt x="2379" y="35231"/>
                    <a:pt x="2315" y="35167"/>
                  </a:cubicBezTo>
                  <a:cubicBezTo>
                    <a:pt x="2187" y="35006"/>
                    <a:pt x="1994" y="34620"/>
                    <a:pt x="1865" y="34074"/>
                  </a:cubicBezTo>
                  <a:cubicBezTo>
                    <a:pt x="1351" y="32242"/>
                    <a:pt x="997" y="28577"/>
                    <a:pt x="804" y="24816"/>
                  </a:cubicBezTo>
                  <a:cubicBezTo>
                    <a:pt x="611" y="21055"/>
                    <a:pt x="547" y="17134"/>
                    <a:pt x="547" y="14787"/>
                  </a:cubicBezTo>
                  <a:cubicBezTo>
                    <a:pt x="547" y="13694"/>
                    <a:pt x="547" y="12923"/>
                    <a:pt x="579" y="12634"/>
                  </a:cubicBezTo>
                  <a:cubicBezTo>
                    <a:pt x="611" y="12248"/>
                    <a:pt x="869" y="11476"/>
                    <a:pt x="1287" y="10576"/>
                  </a:cubicBezTo>
                  <a:cubicBezTo>
                    <a:pt x="1929" y="9226"/>
                    <a:pt x="2862" y="7490"/>
                    <a:pt x="3794" y="5819"/>
                  </a:cubicBezTo>
                  <a:cubicBezTo>
                    <a:pt x="4726" y="4180"/>
                    <a:pt x="5594" y="2637"/>
                    <a:pt x="6108" y="1576"/>
                  </a:cubicBezTo>
                  <a:cubicBezTo>
                    <a:pt x="6301" y="1158"/>
                    <a:pt x="6494" y="869"/>
                    <a:pt x="6655" y="740"/>
                  </a:cubicBezTo>
                  <a:cubicBezTo>
                    <a:pt x="6815" y="579"/>
                    <a:pt x="6912" y="547"/>
                    <a:pt x="6976" y="547"/>
                  </a:cubicBezTo>
                  <a:close/>
                  <a:moveTo>
                    <a:pt x="6976" y="1"/>
                  </a:moveTo>
                  <a:cubicBezTo>
                    <a:pt x="6719" y="1"/>
                    <a:pt x="6494" y="129"/>
                    <a:pt x="6269" y="354"/>
                  </a:cubicBezTo>
                  <a:cubicBezTo>
                    <a:pt x="6076" y="579"/>
                    <a:pt x="5851" y="901"/>
                    <a:pt x="5626" y="1351"/>
                  </a:cubicBezTo>
                  <a:cubicBezTo>
                    <a:pt x="4983" y="2701"/>
                    <a:pt x="3601" y="5015"/>
                    <a:pt x="2412" y="7233"/>
                  </a:cubicBezTo>
                  <a:cubicBezTo>
                    <a:pt x="1801" y="8326"/>
                    <a:pt x="1222" y="9419"/>
                    <a:pt x="804" y="10351"/>
                  </a:cubicBezTo>
                  <a:cubicBezTo>
                    <a:pt x="386" y="11284"/>
                    <a:pt x="97" y="12055"/>
                    <a:pt x="33" y="12601"/>
                  </a:cubicBezTo>
                  <a:cubicBezTo>
                    <a:pt x="33" y="12923"/>
                    <a:pt x="1" y="13694"/>
                    <a:pt x="1" y="14787"/>
                  </a:cubicBezTo>
                  <a:cubicBezTo>
                    <a:pt x="1" y="17680"/>
                    <a:pt x="97" y="22823"/>
                    <a:pt x="419" y="27291"/>
                  </a:cubicBezTo>
                  <a:cubicBezTo>
                    <a:pt x="579" y="29509"/>
                    <a:pt x="804" y="31567"/>
                    <a:pt x="1094" y="33077"/>
                  </a:cubicBezTo>
                  <a:cubicBezTo>
                    <a:pt x="1222" y="33849"/>
                    <a:pt x="1383" y="34460"/>
                    <a:pt x="1576" y="34942"/>
                  </a:cubicBezTo>
                  <a:cubicBezTo>
                    <a:pt x="1672" y="35167"/>
                    <a:pt x="1769" y="35360"/>
                    <a:pt x="1897" y="35488"/>
                  </a:cubicBezTo>
                  <a:cubicBezTo>
                    <a:pt x="2026" y="35649"/>
                    <a:pt x="2187" y="35778"/>
                    <a:pt x="2412" y="35778"/>
                  </a:cubicBezTo>
                  <a:lnTo>
                    <a:pt x="2508" y="35778"/>
                  </a:lnTo>
                  <a:cubicBezTo>
                    <a:pt x="3151" y="35778"/>
                    <a:pt x="3922" y="35456"/>
                    <a:pt x="4822" y="34942"/>
                  </a:cubicBezTo>
                  <a:cubicBezTo>
                    <a:pt x="6140" y="34170"/>
                    <a:pt x="7651" y="32949"/>
                    <a:pt x="8969" y="31535"/>
                  </a:cubicBezTo>
                  <a:cubicBezTo>
                    <a:pt x="10319" y="30152"/>
                    <a:pt x="11476" y="28609"/>
                    <a:pt x="11991" y="27195"/>
                  </a:cubicBezTo>
                  <a:cubicBezTo>
                    <a:pt x="12183" y="26713"/>
                    <a:pt x="12248" y="25974"/>
                    <a:pt x="12280" y="25074"/>
                  </a:cubicBezTo>
                  <a:cubicBezTo>
                    <a:pt x="12248" y="21763"/>
                    <a:pt x="11251" y="15912"/>
                    <a:pt x="10223" y="10834"/>
                  </a:cubicBezTo>
                  <a:cubicBezTo>
                    <a:pt x="9226" y="5787"/>
                    <a:pt x="8198" y="1544"/>
                    <a:pt x="8198" y="1544"/>
                  </a:cubicBezTo>
                  <a:cubicBezTo>
                    <a:pt x="8198" y="1544"/>
                    <a:pt x="8101" y="1190"/>
                    <a:pt x="7940" y="837"/>
                  </a:cubicBezTo>
                  <a:cubicBezTo>
                    <a:pt x="7844" y="644"/>
                    <a:pt x="7715" y="451"/>
                    <a:pt x="7587" y="290"/>
                  </a:cubicBezTo>
                  <a:cubicBezTo>
                    <a:pt x="7426" y="162"/>
                    <a:pt x="7233" y="1"/>
                    <a:pt x="6976"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3"/>
            <p:cNvSpPr/>
            <p:nvPr/>
          </p:nvSpPr>
          <p:spPr>
            <a:xfrm>
              <a:off x="4840200" y="3431675"/>
              <a:ext cx="838200" cy="676200"/>
            </a:xfrm>
            <a:custGeom>
              <a:avLst/>
              <a:gdLst/>
              <a:ahLst/>
              <a:cxnLst/>
              <a:rect l="l" t="t" r="r" b="b"/>
              <a:pathLst>
                <a:path w="33528" h="27048" extrusionOk="0">
                  <a:moveTo>
                    <a:pt x="5915" y="0"/>
                  </a:moveTo>
                  <a:cubicBezTo>
                    <a:pt x="1029" y="0"/>
                    <a:pt x="836" y="9451"/>
                    <a:pt x="611" y="12633"/>
                  </a:cubicBezTo>
                  <a:cubicBezTo>
                    <a:pt x="579" y="13597"/>
                    <a:pt x="1" y="18162"/>
                    <a:pt x="97" y="21537"/>
                  </a:cubicBezTo>
                  <a:cubicBezTo>
                    <a:pt x="161" y="23691"/>
                    <a:pt x="515" y="25330"/>
                    <a:pt x="1383" y="25330"/>
                  </a:cubicBezTo>
                  <a:cubicBezTo>
                    <a:pt x="3004" y="25330"/>
                    <a:pt x="19878" y="27048"/>
                    <a:pt x="25247" y="27048"/>
                  </a:cubicBezTo>
                  <a:cubicBezTo>
                    <a:pt x="25520" y="27048"/>
                    <a:pt x="25763" y="27043"/>
                    <a:pt x="25973" y="27034"/>
                  </a:cubicBezTo>
                  <a:cubicBezTo>
                    <a:pt x="30313" y="26841"/>
                    <a:pt x="33527" y="24591"/>
                    <a:pt x="33527" y="21376"/>
                  </a:cubicBezTo>
                  <a:cubicBezTo>
                    <a:pt x="33527" y="18162"/>
                    <a:pt x="33334" y="3986"/>
                    <a:pt x="30120" y="2090"/>
                  </a:cubicBezTo>
                  <a:cubicBezTo>
                    <a:pt x="26905" y="193"/>
                    <a:pt x="9901" y="0"/>
                    <a:pt x="5915"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3"/>
            <p:cNvSpPr/>
            <p:nvPr/>
          </p:nvSpPr>
          <p:spPr>
            <a:xfrm>
              <a:off x="4835375" y="3425250"/>
              <a:ext cx="849450" cy="689525"/>
            </a:xfrm>
            <a:custGeom>
              <a:avLst/>
              <a:gdLst/>
              <a:ahLst/>
              <a:cxnLst/>
              <a:rect l="l" t="t" r="r" b="b"/>
              <a:pathLst>
                <a:path w="33978" h="27581" extrusionOk="0">
                  <a:moveTo>
                    <a:pt x="6108" y="514"/>
                  </a:moveTo>
                  <a:cubicBezTo>
                    <a:pt x="8101" y="514"/>
                    <a:pt x="13341" y="579"/>
                    <a:pt x="18484" y="868"/>
                  </a:cubicBezTo>
                  <a:cubicBezTo>
                    <a:pt x="21055" y="997"/>
                    <a:pt x="23595" y="1189"/>
                    <a:pt x="25716" y="1479"/>
                  </a:cubicBezTo>
                  <a:cubicBezTo>
                    <a:pt x="26745" y="1639"/>
                    <a:pt x="27677" y="1800"/>
                    <a:pt x="28449" y="1961"/>
                  </a:cubicBezTo>
                  <a:cubicBezTo>
                    <a:pt x="29220" y="2154"/>
                    <a:pt x="29831" y="2347"/>
                    <a:pt x="30184" y="2572"/>
                  </a:cubicBezTo>
                  <a:cubicBezTo>
                    <a:pt x="30506" y="2765"/>
                    <a:pt x="30859" y="3150"/>
                    <a:pt x="31149" y="3697"/>
                  </a:cubicBezTo>
                  <a:cubicBezTo>
                    <a:pt x="31663" y="4661"/>
                    <a:pt x="32081" y="6108"/>
                    <a:pt x="32402" y="7747"/>
                  </a:cubicBezTo>
                  <a:cubicBezTo>
                    <a:pt x="33367" y="12697"/>
                    <a:pt x="33463" y="19512"/>
                    <a:pt x="33463" y="21633"/>
                  </a:cubicBezTo>
                  <a:cubicBezTo>
                    <a:pt x="33463" y="23144"/>
                    <a:pt x="32692" y="24430"/>
                    <a:pt x="31406" y="25362"/>
                  </a:cubicBezTo>
                  <a:cubicBezTo>
                    <a:pt x="30120" y="26326"/>
                    <a:pt x="28288" y="26937"/>
                    <a:pt x="26134" y="27034"/>
                  </a:cubicBezTo>
                  <a:lnTo>
                    <a:pt x="25459" y="27034"/>
                  </a:lnTo>
                  <a:cubicBezTo>
                    <a:pt x="22791" y="27034"/>
                    <a:pt x="17230" y="26616"/>
                    <a:pt x="12151" y="26166"/>
                  </a:cubicBezTo>
                  <a:cubicBezTo>
                    <a:pt x="9580" y="25973"/>
                    <a:pt x="7169" y="25748"/>
                    <a:pt x="5272" y="25587"/>
                  </a:cubicBezTo>
                  <a:cubicBezTo>
                    <a:pt x="3376" y="25426"/>
                    <a:pt x="2026" y="25330"/>
                    <a:pt x="1576" y="25330"/>
                  </a:cubicBezTo>
                  <a:cubicBezTo>
                    <a:pt x="1447" y="25330"/>
                    <a:pt x="1351" y="25266"/>
                    <a:pt x="1222" y="25137"/>
                  </a:cubicBezTo>
                  <a:cubicBezTo>
                    <a:pt x="1029" y="24912"/>
                    <a:pt x="869" y="24462"/>
                    <a:pt x="772" y="23883"/>
                  </a:cubicBezTo>
                  <a:cubicBezTo>
                    <a:pt x="644" y="23305"/>
                    <a:pt x="579" y="22598"/>
                    <a:pt x="547" y="21794"/>
                  </a:cubicBezTo>
                  <a:cubicBezTo>
                    <a:pt x="547" y="21505"/>
                    <a:pt x="547" y="21215"/>
                    <a:pt x="547" y="20926"/>
                  </a:cubicBezTo>
                  <a:cubicBezTo>
                    <a:pt x="547" y="19319"/>
                    <a:pt x="676" y="17519"/>
                    <a:pt x="804" y="16040"/>
                  </a:cubicBezTo>
                  <a:cubicBezTo>
                    <a:pt x="933" y="14562"/>
                    <a:pt x="1062" y="13372"/>
                    <a:pt x="1094" y="12922"/>
                  </a:cubicBezTo>
                  <a:cubicBezTo>
                    <a:pt x="1190" y="11315"/>
                    <a:pt x="1287" y="8165"/>
                    <a:pt x="1962" y="5433"/>
                  </a:cubicBezTo>
                  <a:cubicBezTo>
                    <a:pt x="2315" y="4082"/>
                    <a:pt x="2797" y="2829"/>
                    <a:pt x="3472" y="1961"/>
                  </a:cubicBezTo>
                  <a:cubicBezTo>
                    <a:pt x="4147" y="1061"/>
                    <a:pt x="4983" y="547"/>
                    <a:pt x="6108" y="514"/>
                  </a:cubicBezTo>
                  <a:close/>
                  <a:moveTo>
                    <a:pt x="6108" y="0"/>
                  </a:moveTo>
                  <a:cubicBezTo>
                    <a:pt x="4822" y="0"/>
                    <a:pt x="3794" y="643"/>
                    <a:pt x="3054" y="1639"/>
                  </a:cubicBezTo>
                  <a:cubicBezTo>
                    <a:pt x="1929" y="3086"/>
                    <a:pt x="1351" y="5304"/>
                    <a:pt x="1029" y="7458"/>
                  </a:cubicBezTo>
                  <a:cubicBezTo>
                    <a:pt x="708" y="9611"/>
                    <a:pt x="611" y="11701"/>
                    <a:pt x="547" y="12890"/>
                  </a:cubicBezTo>
                  <a:cubicBezTo>
                    <a:pt x="515" y="13308"/>
                    <a:pt x="386" y="14497"/>
                    <a:pt x="258" y="15976"/>
                  </a:cubicBezTo>
                  <a:cubicBezTo>
                    <a:pt x="129" y="17487"/>
                    <a:pt x="1" y="19287"/>
                    <a:pt x="1" y="20926"/>
                  </a:cubicBezTo>
                  <a:cubicBezTo>
                    <a:pt x="1" y="21215"/>
                    <a:pt x="1" y="21537"/>
                    <a:pt x="33" y="21826"/>
                  </a:cubicBezTo>
                  <a:cubicBezTo>
                    <a:pt x="65" y="22887"/>
                    <a:pt x="161" y="23851"/>
                    <a:pt x="386" y="24558"/>
                  </a:cubicBezTo>
                  <a:cubicBezTo>
                    <a:pt x="483" y="24944"/>
                    <a:pt x="611" y="25234"/>
                    <a:pt x="804" y="25459"/>
                  </a:cubicBezTo>
                  <a:cubicBezTo>
                    <a:pt x="997" y="25716"/>
                    <a:pt x="1287" y="25844"/>
                    <a:pt x="1576" y="25844"/>
                  </a:cubicBezTo>
                  <a:cubicBezTo>
                    <a:pt x="1962" y="25844"/>
                    <a:pt x="3344" y="25973"/>
                    <a:pt x="5208" y="26134"/>
                  </a:cubicBezTo>
                  <a:cubicBezTo>
                    <a:pt x="10898" y="26616"/>
                    <a:pt x="21409" y="27580"/>
                    <a:pt x="25459" y="27580"/>
                  </a:cubicBezTo>
                  <a:cubicBezTo>
                    <a:pt x="25716" y="27580"/>
                    <a:pt x="25941" y="27580"/>
                    <a:pt x="26166" y="27548"/>
                  </a:cubicBezTo>
                  <a:cubicBezTo>
                    <a:pt x="28384" y="27452"/>
                    <a:pt x="30313" y="26841"/>
                    <a:pt x="31727" y="25812"/>
                  </a:cubicBezTo>
                  <a:cubicBezTo>
                    <a:pt x="33142" y="24784"/>
                    <a:pt x="33977" y="23305"/>
                    <a:pt x="33977" y="21633"/>
                  </a:cubicBezTo>
                  <a:cubicBezTo>
                    <a:pt x="33977" y="19994"/>
                    <a:pt x="33945" y="15654"/>
                    <a:pt x="33495" y="11444"/>
                  </a:cubicBezTo>
                  <a:cubicBezTo>
                    <a:pt x="33270" y="9354"/>
                    <a:pt x="32949" y="7297"/>
                    <a:pt x="32467" y="5625"/>
                  </a:cubicBezTo>
                  <a:cubicBezTo>
                    <a:pt x="32209" y="4790"/>
                    <a:pt x="31952" y="4050"/>
                    <a:pt x="31631" y="3440"/>
                  </a:cubicBezTo>
                  <a:cubicBezTo>
                    <a:pt x="31309" y="2861"/>
                    <a:pt x="30924" y="2379"/>
                    <a:pt x="30441" y="2122"/>
                  </a:cubicBezTo>
                  <a:cubicBezTo>
                    <a:pt x="29991" y="1864"/>
                    <a:pt x="29381" y="1639"/>
                    <a:pt x="28577" y="1447"/>
                  </a:cubicBezTo>
                  <a:cubicBezTo>
                    <a:pt x="25813" y="804"/>
                    <a:pt x="21087" y="418"/>
                    <a:pt x="16587" y="225"/>
                  </a:cubicBezTo>
                  <a:cubicBezTo>
                    <a:pt x="12087" y="32"/>
                    <a:pt x="7876" y="0"/>
                    <a:pt x="6108"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3"/>
            <p:cNvSpPr/>
            <p:nvPr/>
          </p:nvSpPr>
          <p:spPr>
            <a:xfrm>
              <a:off x="4808050" y="3370700"/>
              <a:ext cx="836600" cy="657375"/>
            </a:xfrm>
            <a:custGeom>
              <a:avLst/>
              <a:gdLst/>
              <a:ahLst/>
              <a:cxnLst/>
              <a:rect l="l" t="t" r="r" b="b"/>
              <a:pathLst>
                <a:path w="33464" h="26295" extrusionOk="0">
                  <a:moveTo>
                    <a:pt x="26653" y="0"/>
                  </a:moveTo>
                  <a:cubicBezTo>
                    <a:pt x="23914" y="0"/>
                    <a:pt x="21166" y="1011"/>
                    <a:pt x="20155" y="2021"/>
                  </a:cubicBezTo>
                  <a:cubicBezTo>
                    <a:pt x="17905" y="4271"/>
                    <a:pt x="16941" y="7582"/>
                    <a:pt x="14080" y="11600"/>
                  </a:cubicBezTo>
                  <a:cubicBezTo>
                    <a:pt x="11251" y="15618"/>
                    <a:pt x="1" y="23622"/>
                    <a:pt x="1" y="23622"/>
                  </a:cubicBezTo>
                  <a:cubicBezTo>
                    <a:pt x="1" y="23622"/>
                    <a:pt x="10962" y="25390"/>
                    <a:pt x="15944" y="26065"/>
                  </a:cubicBezTo>
                  <a:cubicBezTo>
                    <a:pt x="17045" y="26222"/>
                    <a:pt x="18070" y="26295"/>
                    <a:pt x="19032" y="26295"/>
                  </a:cubicBezTo>
                  <a:cubicBezTo>
                    <a:pt x="22426" y="26295"/>
                    <a:pt x="25034" y="25386"/>
                    <a:pt x="27388" y="24008"/>
                  </a:cubicBezTo>
                  <a:cubicBezTo>
                    <a:pt x="30442" y="22272"/>
                    <a:pt x="31888" y="16294"/>
                    <a:pt x="31888" y="13272"/>
                  </a:cubicBezTo>
                  <a:cubicBezTo>
                    <a:pt x="31888" y="10218"/>
                    <a:pt x="33463" y="6425"/>
                    <a:pt x="33463" y="6425"/>
                  </a:cubicBezTo>
                  <a:cubicBezTo>
                    <a:pt x="33357" y="1520"/>
                    <a:pt x="30012" y="0"/>
                    <a:pt x="26653"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3"/>
            <p:cNvSpPr/>
            <p:nvPr/>
          </p:nvSpPr>
          <p:spPr>
            <a:xfrm>
              <a:off x="4800825" y="3363350"/>
              <a:ext cx="850250" cy="671050"/>
            </a:xfrm>
            <a:custGeom>
              <a:avLst/>
              <a:gdLst/>
              <a:ahLst/>
              <a:cxnLst/>
              <a:rect l="l" t="t" r="r" b="b"/>
              <a:pathLst>
                <a:path w="34010" h="26842" extrusionOk="0">
                  <a:moveTo>
                    <a:pt x="26938" y="547"/>
                  </a:moveTo>
                  <a:cubicBezTo>
                    <a:pt x="28577" y="547"/>
                    <a:pt x="30184" y="933"/>
                    <a:pt x="31406" y="1865"/>
                  </a:cubicBezTo>
                  <a:cubicBezTo>
                    <a:pt x="32576" y="2783"/>
                    <a:pt x="33404" y="4260"/>
                    <a:pt x="33491" y="6605"/>
                  </a:cubicBezTo>
                  <a:lnTo>
                    <a:pt x="33491" y="6605"/>
                  </a:lnTo>
                  <a:cubicBezTo>
                    <a:pt x="33451" y="6730"/>
                    <a:pt x="33087" y="7632"/>
                    <a:pt x="32724" y="8905"/>
                  </a:cubicBezTo>
                  <a:cubicBezTo>
                    <a:pt x="32306" y="10255"/>
                    <a:pt x="31920" y="11991"/>
                    <a:pt x="31920" y="13566"/>
                  </a:cubicBezTo>
                  <a:cubicBezTo>
                    <a:pt x="31920" y="15012"/>
                    <a:pt x="31566" y="17263"/>
                    <a:pt x="30827" y="19320"/>
                  </a:cubicBezTo>
                  <a:cubicBezTo>
                    <a:pt x="30088" y="21377"/>
                    <a:pt x="28963" y="23274"/>
                    <a:pt x="27548" y="24077"/>
                  </a:cubicBezTo>
                  <a:cubicBezTo>
                    <a:pt x="25202" y="25427"/>
                    <a:pt x="22662" y="26327"/>
                    <a:pt x="19287" y="26327"/>
                  </a:cubicBezTo>
                  <a:cubicBezTo>
                    <a:pt x="18355" y="26327"/>
                    <a:pt x="17358" y="26263"/>
                    <a:pt x="16266" y="26102"/>
                  </a:cubicBezTo>
                  <a:cubicBezTo>
                    <a:pt x="13790" y="25749"/>
                    <a:pt x="9805" y="25138"/>
                    <a:pt x="6429" y="24624"/>
                  </a:cubicBezTo>
                  <a:cubicBezTo>
                    <a:pt x="4758" y="24367"/>
                    <a:pt x="3215" y="24109"/>
                    <a:pt x="2122" y="23949"/>
                  </a:cubicBezTo>
                  <a:cubicBezTo>
                    <a:pt x="1667" y="23868"/>
                    <a:pt x="1278" y="23805"/>
                    <a:pt x="980" y="23758"/>
                  </a:cubicBezTo>
                  <a:lnTo>
                    <a:pt x="980" y="23758"/>
                  </a:lnTo>
                  <a:cubicBezTo>
                    <a:pt x="1943" y="23056"/>
                    <a:pt x="4098" y="21464"/>
                    <a:pt x="6429" y="19609"/>
                  </a:cubicBezTo>
                  <a:cubicBezTo>
                    <a:pt x="8037" y="18355"/>
                    <a:pt x="9708" y="16973"/>
                    <a:pt x="11155" y="15655"/>
                  </a:cubicBezTo>
                  <a:cubicBezTo>
                    <a:pt x="12633" y="14337"/>
                    <a:pt x="13855" y="13084"/>
                    <a:pt x="14594" y="12055"/>
                  </a:cubicBezTo>
                  <a:cubicBezTo>
                    <a:pt x="16041" y="10030"/>
                    <a:pt x="16973" y="8166"/>
                    <a:pt x="17873" y="6558"/>
                  </a:cubicBezTo>
                  <a:cubicBezTo>
                    <a:pt x="18741" y="4951"/>
                    <a:pt x="19544" y="3569"/>
                    <a:pt x="20637" y="2476"/>
                  </a:cubicBezTo>
                  <a:cubicBezTo>
                    <a:pt x="21087" y="2026"/>
                    <a:pt x="21987" y="1544"/>
                    <a:pt x="23112" y="1158"/>
                  </a:cubicBezTo>
                  <a:cubicBezTo>
                    <a:pt x="24270" y="805"/>
                    <a:pt x="25620" y="547"/>
                    <a:pt x="26938" y="547"/>
                  </a:cubicBezTo>
                  <a:close/>
                  <a:moveTo>
                    <a:pt x="26938" y="1"/>
                  </a:moveTo>
                  <a:cubicBezTo>
                    <a:pt x="25523" y="1"/>
                    <a:pt x="24141" y="258"/>
                    <a:pt x="22952" y="644"/>
                  </a:cubicBezTo>
                  <a:cubicBezTo>
                    <a:pt x="21794" y="1062"/>
                    <a:pt x="20830" y="1544"/>
                    <a:pt x="20251" y="2123"/>
                  </a:cubicBezTo>
                  <a:cubicBezTo>
                    <a:pt x="19094" y="3280"/>
                    <a:pt x="18291" y="4694"/>
                    <a:pt x="17391" y="6301"/>
                  </a:cubicBezTo>
                  <a:cubicBezTo>
                    <a:pt x="16523" y="7941"/>
                    <a:pt x="15558" y="9741"/>
                    <a:pt x="14176" y="11734"/>
                  </a:cubicBezTo>
                  <a:cubicBezTo>
                    <a:pt x="13469" y="12698"/>
                    <a:pt x="12248" y="13952"/>
                    <a:pt x="10801" y="15270"/>
                  </a:cubicBezTo>
                  <a:cubicBezTo>
                    <a:pt x="8647" y="17230"/>
                    <a:pt x="5947" y="19352"/>
                    <a:pt x="3826" y="20959"/>
                  </a:cubicBezTo>
                  <a:cubicBezTo>
                    <a:pt x="2765" y="21763"/>
                    <a:pt x="1865" y="22470"/>
                    <a:pt x="1190" y="22952"/>
                  </a:cubicBezTo>
                  <a:cubicBezTo>
                    <a:pt x="547" y="23434"/>
                    <a:pt x="129" y="23691"/>
                    <a:pt x="129" y="23691"/>
                  </a:cubicBezTo>
                  <a:cubicBezTo>
                    <a:pt x="33" y="23756"/>
                    <a:pt x="1" y="23884"/>
                    <a:pt x="33" y="23981"/>
                  </a:cubicBezTo>
                  <a:cubicBezTo>
                    <a:pt x="65" y="24077"/>
                    <a:pt x="129" y="24174"/>
                    <a:pt x="258" y="24174"/>
                  </a:cubicBezTo>
                  <a:cubicBezTo>
                    <a:pt x="258" y="24174"/>
                    <a:pt x="11219" y="25942"/>
                    <a:pt x="16201" y="26649"/>
                  </a:cubicBezTo>
                  <a:cubicBezTo>
                    <a:pt x="17294" y="26777"/>
                    <a:pt x="18323" y="26842"/>
                    <a:pt x="19287" y="26842"/>
                  </a:cubicBezTo>
                  <a:cubicBezTo>
                    <a:pt x="22759" y="26842"/>
                    <a:pt x="25427" y="25942"/>
                    <a:pt x="27805" y="24559"/>
                  </a:cubicBezTo>
                  <a:cubicBezTo>
                    <a:pt x="29445" y="23595"/>
                    <a:pt x="30570" y="21634"/>
                    <a:pt x="31309" y="19513"/>
                  </a:cubicBezTo>
                  <a:cubicBezTo>
                    <a:pt x="32081" y="17391"/>
                    <a:pt x="32466" y="15109"/>
                    <a:pt x="32466" y="13566"/>
                  </a:cubicBezTo>
                  <a:cubicBezTo>
                    <a:pt x="32466" y="12087"/>
                    <a:pt x="32852" y="10384"/>
                    <a:pt x="33238" y="9066"/>
                  </a:cubicBezTo>
                  <a:cubicBezTo>
                    <a:pt x="33431" y="8391"/>
                    <a:pt x="33624" y="7844"/>
                    <a:pt x="33752" y="7426"/>
                  </a:cubicBezTo>
                  <a:cubicBezTo>
                    <a:pt x="33816" y="7233"/>
                    <a:pt x="33881" y="7073"/>
                    <a:pt x="33945" y="6976"/>
                  </a:cubicBezTo>
                  <a:cubicBezTo>
                    <a:pt x="33977" y="6848"/>
                    <a:pt x="34009" y="6816"/>
                    <a:pt x="34009" y="6816"/>
                  </a:cubicBezTo>
                  <a:lnTo>
                    <a:pt x="34009" y="6687"/>
                  </a:lnTo>
                  <a:cubicBezTo>
                    <a:pt x="33977" y="4180"/>
                    <a:pt x="33077" y="2476"/>
                    <a:pt x="31727" y="1447"/>
                  </a:cubicBezTo>
                  <a:cubicBezTo>
                    <a:pt x="30377" y="387"/>
                    <a:pt x="28673" y="1"/>
                    <a:pt x="26938"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3"/>
            <p:cNvSpPr/>
            <p:nvPr/>
          </p:nvSpPr>
          <p:spPr>
            <a:xfrm>
              <a:off x="2458300" y="1966675"/>
              <a:ext cx="3007125" cy="2323275"/>
            </a:xfrm>
            <a:custGeom>
              <a:avLst/>
              <a:gdLst/>
              <a:ahLst/>
              <a:cxnLst/>
              <a:rect l="l" t="t" r="r" b="b"/>
              <a:pathLst>
                <a:path w="120285" h="92931" extrusionOk="0">
                  <a:moveTo>
                    <a:pt x="60143" y="1"/>
                  </a:moveTo>
                  <a:cubicBezTo>
                    <a:pt x="26906" y="1"/>
                    <a:pt x="1" y="20798"/>
                    <a:pt x="1" y="46482"/>
                  </a:cubicBezTo>
                  <a:cubicBezTo>
                    <a:pt x="1" y="72133"/>
                    <a:pt x="26906" y="92931"/>
                    <a:pt x="60143" y="92931"/>
                  </a:cubicBezTo>
                  <a:cubicBezTo>
                    <a:pt x="93348" y="92931"/>
                    <a:pt x="120285" y="72133"/>
                    <a:pt x="120285" y="46482"/>
                  </a:cubicBezTo>
                  <a:cubicBezTo>
                    <a:pt x="120285" y="20798"/>
                    <a:pt x="93348" y="1"/>
                    <a:pt x="60143"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3"/>
            <p:cNvSpPr/>
            <p:nvPr/>
          </p:nvSpPr>
          <p:spPr>
            <a:xfrm>
              <a:off x="2451875" y="1960250"/>
              <a:ext cx="3020000" cy="2336925"/>
            </a:xfrm>
            <a:custGeom>
              <a:avLst/>
              <a:gdLst/>
              <a:ahLst/>
              <a:cxnLst/>
              <a:rect l="l" t="t" r="r" b="b"/>
              <a:pathLst>
                <a:path w="120800" h="93477" extrusionOk="0">
                  <a:moveTo>
                    <a:pt x="60400" y="515"/>
                  </a:moveTo>
                  <a:cubicBezTo>
                    <a:pt x="76954" y="515"/>
                    <a:pt x="91933" y="5722"/>
                    <a:pt x="102734" y="14080"/>
                  </a:cubicBezTo>
                  <a:cubicBezTo>
                    <a:pt x="113567" y="22438"/>
                    <a:pt x="120253" y="33977"/>
                    <a:pt x="120253" y="46739"/>
                  </a:cubicBezTo>
                  <a:cubicBezTo>
                    <a:pt x="120253" y="59468"/>
                    <a:pt x="113567" y="71008"/>
                    <a:pt x="102734" y="79365"/>
                  </a:cubicBezTo>
                  <a:cubicBezTo>
                    <a:pt x="91933" y="87755"/>
                    <a:pt x="76954" y="92930"/>
                    <a:pt x="60400" y="92930"/>
                  </a:cubicBezTo>
                  <a:cubicBezTo>
                    <a:pt x="43845" y="92930"/>
                    <a:pt x="28866" y="87755"/>
                    <a:pt x="18033" y="79365"/>
                  </a:cubicBezTo>
                  <a:cubicBezTo>
                    <a:pt x="7201" y="71008"/>
                    <a:pt x="515" y="59468"/>
                    <a:pt x="515" y="46739"/>
                  </a:cubicBezTo>
                  <a:cubicBezTo>
                    <a:pt x="515" y="33977"/>
                    <a:pt x="7201" y="22438"/>
                    <a:pt x="18033" y="14080"/>
                  </a:cubicBezTo>
                  <a:cubicBezTo>
                    <a:pt x="28866" y="5722"/>
                    <a:pt x="43845" y="515"/>
                    <a:pt x="60400" y="515"/>
                  </a:cubicBezTo>
                  <a:close/>
                  <a:moveTo>
                    <a:pt x="60400" y="1"/>
                  </a:moveTo>
                  <a:cubicBezTo>
                    <a:pt x="43717" y="1"/>
                    <a:pt x="28641" y="5208"/>
                    <a:pt x="17712" y="13662"/>
                  </a:cubicBezTo>
                  <a:cubicBezTo>
                    <a:pt x="6783" y="22116"/>
                    <a:pt x="1" y="33785"/>
                    <a:pt x="1" y="46739"/>
                  </a:cubicBezTo>
                  <a:cubicBezTo>
                    <a:pt x="1" y="59661"/>
                    <a:pt x="6783" y="71361"/>
                    <a:pt x="17712" y="79815"/>
                  </a:cubicBezTo>
                  <a:cubicBezTo>
                    <a:pt x="28641" y="88269"/>
                    <a:pt x="43717" y="93477"/>
                    <a:pt x="60400" y="93477"/>
                  </a:cubicBezTo>
                  <a:cubicBezTo>
                    <a:pt x="77051" y="93477"/>
                    <a:pt x="92126" y="88269"/>
                    <a:pt x="103088" y="79815"/>
                  </a:cubicBezTo>
                  <a:cubicBezTo>
                    <a:pt x="114017" y="71361"/>
                    <a:pt x="120799" y="59661"/>
                    <a:pt x="120799" y="46739"/>
                  </a:cubicBezTo>
                  <a:cubicBezTo>
                    <a:pt x="120799" y="33785"/>
                    <a:pt x="114017" y="22116"/>
                    <a:pt x="103088" y="13662"/>
                  </a:cubicBezTo>
                  <a:cubicBezTo>
                    <a:pt x="92126" y="5208"/>
                    <a:pt x="77051" y="1"/>
                    <a:pt x="60400"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3"/>
            <p:cNvSpPr/>
            <p:nvPr/>
          </p:nvSpPr>
          <p:spPr>
            <a:xfrm>
              <a:off x="2458300" y="1932125"/>
              <a:ext cx="3007125" cy="2323275"/>
            </a:xfrm>
            <a:custGeom>
              <a:avLst/>
              <a:gdLst/>
              <a:ahLst/>
              <a:cxnLst/>
              <a:rect l="l" t="t" r="r" b="b"/>
              <a:pathLst>
                <a:path w="120285" h="92931" extrusionOk="0">
                  <a:moveTo>
                    <a:pt x="60143" y="1"/>
                  </a:moveTo>
                  <a:cubicBezTo>
                    <a:pt x="26906" y="1"/>
                    <a:pt x="1" y="20798"/>
                    <a:pt x="1" y="46449"/>
                  </a:cubicBezTo>
                  <a:cubicBezTo>
                    <a:pt x="1" y="72133"/>
                    <a:pt x="26906" y="92930"/>
                    <a:pt x="60143" y="92930"/>
                  </a:cubicBezTo>
                  <a:cubicBezTo>
                    <a:pt x="93348" y="92930"/>
                    <a:pt x="120285" y="72133"/>
                    <a:pt x="120285" y="46449"/>
                  </a:cubicBezTo>
                  <a:cubicBezTo>
                    <a:pt x="120285" y="20798"/>
                    <a:pt x="93348" y="1"/>
                    <a:pt x="60143"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3"/>
            <p:cNvSpPr/>
            <p:nvPr/>
          </p:nvSpPr>
          <p:spPr>
            <a:xfrm>
              <a:off x="2451875" y="1924900"/>
              <a:ext cx="3020000" cy="2337725"/>
            </a:xfrm>
            <a:custGeom>
              <a:avLst/>
              <a:gdLst/>
              <a:ahLst/>
              <a:cxnLst/>
              <a:rect l="l" t="t" r="r" b="b"/>
              <a:pathLst>
                <a:path w="120800" h="93509" extrusionOk="0">
                  <a:moveTo>
                    <a:pt x="60400" y="547"/>
                  </a:moveTo>
                  <a:cubicBezTo>
                    <a:pt x="76954" y="547"/>
                    <a:pt x="91933" y="5722"/>
                    <a:pt x="102734" y="14112"/>
                  </a:cubicBezTo>
                  <a:cubicBezTo>
                    <a:pt x="113567" y="22469"/>
                    <a:pt x="120253" y="34009"/>
                    <a:pt x="120253" y="46738"/>
                  </a:cubicBezTo>
                  <a:cubicBezTo>
                    <a:pt x="120253" y="59500"/>
                    <a:pt x="113567" y="71040"/>
                    <a:pt x="102734" y="79397"/>
                  </a:cubicBezTo>
                  <a:cubicBezTo>
                    <a:pt x="91933" y="87787"/>
                    <a:pt x="76954" y="92962"/>
                    <a:pt x="60400" y="92962"/>
                  </a:cubicBezTo>
                  <a:cubicBezTo>
                    <a:pt x="43845" y="92962"/>
                    <a:pt x="28866" y="87787"/>
                    <a:pt x="18033" y="79397"/>
                  </a:cubicBezTo>
                  <a:cubicBezTo>
                    <a:pt x="7201" y="71040"/>
                    <a:pt x="515" y="59500"/>
                    <a:pt x="515" y="46738"/>
                  </a:cubicBezTo>
                  <a:cubicBezTo>
                    <a:pt x="515" y="34009"/>
                    <a:pt x="7201" y="22469"/>
                    <a:pt x="18033" y="14112"/>
                  </a:cubicBezTo>
                  <a:cubicBezTo>
                    <a:pt x="28866" y="5722"/>
                    <a:pt x="43845" y="547"/>
                    <a:pt x="60400" y="547"/>
                  </a:cubicBezTo>
                  <a:close/>
                  <a:moveTo>
                    <a:pt x="60400" y="0"/>
                  </a:moveTo>
                  <a:cubicBezTo>
                    <a:pt x="43717" y="0"/>
                    <a:pt x="28641" y="5240"/>
                    <a:pt x="17712" y="13662"/>
                  </a:cubicBezTo>
                  <a:cubicBezTo>
                    <a:pt x="6783" y="22116"/>
                    <a:pt x="1" y="33816"/>
                    <a:pt x="1" y="46738"/>
                  </a:cubicBezTo>
                  <a:cubicBezTo>
                    <a:pt x="1" y="59693"/>
                    <a:pt x="6783" y="71393"/>
                    <a:pt x="17712" y="79815"/>
                  </a:cubicBezTo>
                  <a:cubicBezTo>
                    <a:pt x="28641" y="88269"/>
                    <a:pt x="43717" y="93509"/>
                    <a:pt x="60400" y="93509"/>
                  </a:cubicBezTo>
                  <a:cubicBezTo>
                    <a:pt x="77051" y="93509"/>
                    <a:pt x="92126" y="88269"/>
                    <a:pt x="103088" y="79815"/>
                  </a:cubicBezTo>
                  <a:cubicBezTo>
                    <a:pt x="114017" y="71393"/>
                    <a:pt x="120799" y="59693"/>
                    <a:pt x="120799" y="46738"/>
                  </a:cubicBezTo>
                  <a:cubicBezTo>
                    <a:pt x="120799" y="33816"/>
                    <a:pt x="114017" y="22116"/>
                    <a:pt x="103088" y="13662"/>
                  </a:cubicBezTo>
                  <a:cubicBezTo>
                    <a:pt x="92126" y="5240"/>
                    <a:pt x="77051" y="0"/>
                    <a:pt x="60400"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3"/>
            <p:cNvSpPr/>
            <p:nvPr/>
          </p:nvSpPr>
          <p:spPr>
            <a:xfrm>
              <a:off x="4364475" y="2379750"/>
              <a:ext cx="532800" cy="452450"/>
            </a:xfrm>
            <a:custGeom>
              <a:avLst/>
              <a:gdLst/>
              <a:ahLst/>
              <a:cxnLst/>
              <a:rect l="l" t="t" r="r" b="b"/>
              <a:pathLst>
                <a:path w="21312" h="18098" extrusionOk="0">
                  <a:moveTo>
                    <a:pt x="13694" y="0"/>
                  </a:moveTo>
                  <a:lnTo>
                    <a:pt x="0" y="8647"/>
                  </a:lnTo>
                  <a:lnTo>
                    <a:pt x="7811" y="18097"/>
                  </a:lnTo>
                  <a:lnTo>
                    <a:pt x="21312" y="8390"/>
                  </a:lnTo>
                  <a:lnTo>
                    <a:pt x="136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3"/>
            <p:cNvSpPr/>
            <p:nvPr/>
          </p:nvSpPr>
          <p:spPr>
            <a:xfrm>
              <a:off x="4358025" y="2373275"/>
              <a:ext cx="546500" cy="465200"/>
            </a:xfrm>
            <a:custGeom>
              <a:avLst/>
              <a:gdLst/>
              <a:ahLst/>
              <a:cxnLst/>
              <a:rect l="l" t="t" r="r" b="b"/>
              <a:pathLst>
                <a:path w="21860" h="18608" extrusionOk="0">
                  <a:moveTo>
                    <a:pt x="13913" y="622"/>
                  </a:moveTo>
                  <a:lnTo>
                    <a:pt x="21184" y="8617"/>
                  </a:lnTo>
                  <a:lnTo>
                    <a:pt x="8101" y="17971"/>
                  </a:lnTo>
                  <a:lnTo>
                    <a:pt x="676" y="8970"/>
                  </a:lnTo>
                  <a:lnTo>
                    <a:pt x="13913" y="622"/>
                  </a:lnTo>
                  <a:close/>
                  <a:moveTo>
                    <a:pt x="13926" y="1"/>
                  </a:moveTo>
                  <a:cubicBezTo>
                    <a:pt x="13882" y="1"/>
                    <a:pt x="13836" y="11"/>
                    <a:pt x="13791" y="34"/>
                  </a:cubicBezTo>
                  <a:lnTo>
                    <a:pt x="130" y="8681"/>
                  </a:lnTo>
                  <a:cubicBezTo>
                    <a:pt x="65" y="8713"/>
                    <a:pt x="1" y="8777"/>
                    <a:pt x="1" y="8842"/>
                  </a:cubicBezTo>
                  <a:cubicBezTo>
                    <a:pt x="1" y="8938"/>
                    <a:pt x="1" y="9002"/>
                    <a:pt x="65" y="9067"/>
                  </a:cubicBezTo>
                  <a:lnTo>
                    <a:pt x="7844" y="18517"/>
                  </a:lnTo>
                  <a:cubicBezTo>
                    <a:pt x="7900" y="18573"/>
                    <a:pt x="7978" y="18608"/>
                    <a:pt x="8059" y="18608"/>
                  </a:cubicBezTo>
                  <a:cubicBezTo>
                    <a:pt x="8117" y="18608"/>
                    <a:pt x="8176" y="18590"/>
                    <a:pt x="8230" y="18549"/>
                  </a:cubicBezTo>
                  <a:lnTo>
                    <a:pt x="21731" y="8874"/>
                  </a:lnTo>
                  <a:cubicBezTo>
                    <a:pt x="21795" y="8810"/>
                    <a:pt x="21827" y="8745"/>
                    <a:pt x="21827" y="8681"/>
                  </a:cubicBezTo>
                  <a:cubicBezTo>
                    <a:pt x="21859" y="8585"/>
                    <a:pt x="21827" y="8520"/>
                    <a:pt x="21763" y="8456"/>
                  </a:cubicBezTo>
                  <a:lnTo>
                    <a:pt x="14145" y="98"/>
                  </a:lnTo>
                  <a:cubicBezTo>
                    <a:pt x="14082" y="36"/>
                    <a:pt x="14007" y="1"/>
                    <a:pt x="13926"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3"/>
            <p:cNvSpPr/>
            <p:nvPr/>
          </p:nvSpPr>
          <p:spPr>
            <a:xfrm>
              <a:off x="3363175" y="2398225"/>
              <a:ext cx="597100" cy="499075"/>
            </a:xfrm>
            <a:custGeom>
              <a:avLst/>
              <a:gdLst/>
              <a:ahLst/>
              <a:cxnLst/>
              <a:rect l="l" t="t" r="r" b="b"/>
              <a:pathLst>
                <a:path w="23884" h="19963" extrusionOk="0">
                  <a:moveTo>
                    <a:pt x="12472" y="0"/>
                  </a:moveTo>
                  <a:lnTo>
                    <a:pt x="0" y="6429"/>
                  </a:lnTo>
                  <a:lnTo>
                    <a:pt x="11058" y="19962"/>
                  </a:lnTo>
                  <a:lnTo>
                    <a:pt x="23884" y="11412"/>
                  </a:lnTo>
                  <a:lnTo>
                    <a:pt x="124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3"/>
            <p:cNvSpPr/>
            <p:nvPr/>
          </p:nvSpPr>
          <p:spPr>
            <a:xfrm>
              <a:off x="3355925" y="2391725"/>
              <a:ext cx="611575" cy="512250"/>
            </a:xfrm>
            <a:custGeom>
              <a:avLst/>
              <a:gdLst/>
              <a:ahLst/>
              <a:cxnLst/>
              <a:rect l="l" t="t" r="r" b="b"/>
              <a:pathLst>
                <a:path w="24463" h="20490" extrusionOk="0">
                  <a:moveTo>
                    <a:pt x="12700" y="584"/>
                  </a:moveTo>
                  <a:lnTo>
                    <a:pt x="23756" y="11640"/>
                  </a:lnTo>
                  <a:lnTo>
                    <a:pt x="11380" y="19869"/>
                  </a:lnTo>
                  <a:lnTo>
                    <a:pt x="708" y="6754"/>
                  </a:lnTo>
                  <a:lnTo>
                    <a:pt x="12700" y="584"/>
                  </a:lnTo>
                  <a:close/>
                  <a:moveTo>
                    <a:pt x="12755" y="0"/>
                  </a:moveTo>
                  <a:cubicBezTo>
                    <a:pt x="12712" y="0"/>
                    <a:pt x="12671" y="11"/>
                    <a:pt x="12634" y="35"/>
                  </a:cubicBezTo>
                  <a:lnTo>
                    <a:pt x="162" y="6432"/>
                  </a:lnTo>
                  <a:cubicBezTo>
                    <a:pt x="97" y="6464"/>
                    <a:pt x="33" y="6529"/>
                    <a:pt x="33" y="6625"/>
                  </a:cubicBezTo>
                  <a:cubicBezTo>
                    <a:pt x="1" y="6689"/>
                    <a:pt x="33" y="6786"/>
                    <a:pt x="65" y="6850"/>
                  </a:cubicBezTo>
                  <a:lnTo>
                    <a:pt x="11123" y="20383"/>
                  </a:lnTo>
                  <a:cubicBezTo>
                    <a:pt x="11179" y="20458"/>
                    <a:pt x="11258" y="20489"/>
                    <a:pt x="11333" y="20489"/>
                  </a:cubicBezTo>
                  <a:cubicBezTo>
                    <a:pt x="11386" y="20489"/>
                    <a:pt x="11437" y="20474"/>
                    <a:pt x="11476" y="20447"/>
                  </a:cubicBezTo>
                  <a:lnTo>
                    <a:pt x="24334" y="11897"/>
                  </a:lnTo>
                  <a:cubicBezTo>
                    <a:pt x="24399" y="11832"/>
                    <a:pt x="24431" y="11768"/>
                    <a:pt x="24431" y="11704"/>
                  </a:cubicBezTo>
                  <a:cubicBezTo>
                    <a:pt x="24463" y="11607"/>
                    <a:pt x="24431" y="11543"/>
                    <a:pt x="24366" y="11479"/>
                  </a:cubicBezTo>
                  <a:lnTo>
                    <a:pt x="12955" y="68"/>
                  </a:lnTo>
                  <a:cubicBezTo>
                    <a:pt x="12896" y="28"/>
                    <a:pt x="12824" y="0"/>
                    <a:pt x="12755"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3"/>
            <p:cNvSpPr/>
            <p:nvPr/>
          </p:nvSpPr>
          <p:spPr>
            <a:xfrm>
              <a:off x="3836500" y="2737350"/>
              <a:ext cx="597100" cy="499075"/>
            </a:xfrm>
            <a:custGeom>
              <a:avLst/>
              <a:gdLst/>
              <a:ahLst/>
              <a:cxnLst/>
              <a:rect l="l" t="t" r="r" b="b"/>
              <a:pathLst>
                <a:path w="23884" h="19963" extrusionOk="0">
                  <a:moveTo>
                    <a:pt x="12472" y="0"/>
                  </a:moveTo>
                  <a:lnTo>
                    <a:pt x="0" y="6429"/>
                  </a:lnTo>
                  <a:lnTo>
                    <a:pt x="11058" y="19962"/>
                  </a:lnTo>
                  <a:lnTo>
                    <a:pt x="23884" y="11412"/>
                  </a:lnTo>
                  <a:lnTo>
                    <a:pt x="124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3"/>
            <p:cNvSpPr/>
            <p:nvPr/>
          </p:nvSpPr>
          <p:spPr>
            <a:xfrm>
              <a:off x="3829250" y="2730850"/>
              <a:ext cx="610775" cy="512650"/>
            </a:xfrm>
            <a:custGeom>
              <a:avLst/>
              <a:gdLst/>
              <a:ahLst/>
              <a:cxnLst/>
              <a:rect l="l" t="t" r="r" b="b"/>
              <a:pathLst>
                <a:path w="24431" h="20506" extrusionOk="0">
                  <a:moveTo>
                    <a:pt x="12721" y="605"/>
                  </a:moveTo>
                  <a:lnTo>
                    <a:pt x="23756" y="11640"/>
                  </a:lnTo>
                  <a:lnTo>
                    <a:pt x="11380" y="19869"/>
                  </a:lnTo>
                  <a:lnTo>
                    <a:pt x="708" y="6786"/>
                  </a:lnTo>
                  <a:lnTo>
                    <a:pt x="12721" y="605"/>
                  </a:lnTo>
                  <a:close/>
                  <a:moveTo>
                    <a:pt x="12755" y="0"/>
                  </a:moveTo>
                  <a:cubicBezTo>
                    <a:pt x="12712" y="0"/>
                    <a:pt x="12671" y="11"/>
                    <a:pt x="12634" y="35"/>
                  </a:cubicBezTo>
                  <a:lnTo>
                    <a:pt x="162" y="6432"/>
                  </a:lnTo>
                  <a:cubicBezTo>
                    <a:pt x="97" y="6496"/>
                    <a:pt x="33" y="6561"/>
                    <a:pt x="33" y="6625"/>
                  </a:cubicBezTo>
                  <a:cubicBezTo>
                    <a:pt x="1" y="6721"/>
                    <a:pt x="33" y="6786"/>
                    <a:pt x="65" y="6850"/>
                  </a:cubicBezTo>
                  <a:lnTo>
                    <a:pt x="11123" y="20415"/>
                  </a:lnTo>
                  <a:cubicBezTo>
                    <a:pt x="11179" y="20471"/>
                    <a:pt x="11257" y="20505"/>
                    <a:pt x="11331" y="20505"/>
                  </a:cubicBezTo>
                  <a:cubicBezTo>
                    <a:pt x="11384" y="20505"/>
                    <a:pt x="11436" y="20488"/>
                    <a:pt x="11477" y="20447"/>
                  </a:cubicBezTo>
                  <a:lnTo>
                    <a:pt x="24334" y="11897"/>
                  </a:lnTo>
                  <a:cubicBezTo>
                    <a:pt x="24399" y="11865"/>
                    <a:pt x="24431" y="11768"/>
                    <a:pt x="24431" y="11704"/>
                  </a:cubicBezTo>
                  <a:cubicBezTo>
                    <a:pt x="24431" y="11607"/>
                    <a:pt x="24431" y="11543"/>
                    <a:pt x="24366" y="11479"/>
                  </a:cubicBezTo>
                  <a:lnTo>
                    <a:pt x="12955" y="68"/>
                  </a:lnTo>
                  <a:cubicBezTo>
                    <a:pt x="12896" y="28"/>
                    <a:pt x="12824" y="0"/>
                    <a:pt x="12755"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3"/>
            <p:cNvSpPr/>
            <p:nvPr/>
          </p:nvSpPr>
          <p:spPr>
            <a:xfrm>
              <a:off x="3777025" y="2762250"/>
              <a:ext cx="564975" cy="483800"/>
            </a:xfrm>
            <a:custGeom>
              <a:avLst/>
              <a:gdLst/>
              <a:ahLst/>
              <a:cxnLst/>
              <a:rect l="l" t="t" r="r" b="b"/>
              <a:pathLst>
                <a:path w="22599" h="19352" extrusionOk="0">
                  <a:moveTo>
                    <a:pt x="13469" y="1"/>
                  </a:moveTo>
                  <a:lnTo>
                    <a:pt x="1" y="4019"/>
                  </a:lnTo>
                  <a:lnTo>
                    <a:pt x="8390" y="19352"/>
                  </a:lnTo>
                  <a:lnTo>
                    <a:pt x="22598" y="13309"/>
                  </a:lnTo>
                  <a:lnTo>
                    <a:pt x="134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3"/>
            <p:cNvSpPr/>
            <p:nvPr/>
          </p:nvSpPr>
          <p:spPr>
            <a:xfrm>
              <a:off x="3770600" y="2755525"/>
              <a:ext cx="577825" cy="497600"/>
            </a:xfrm>
            <a:custGeom>
              <a:avLst/>
              <a:gdLst/>
              <a:ahLst/>
              <a:cxnLst/>
              <a:rect l="l" t="t" r="r" b="b"/>
              <a:pathLst>
                <a:path w="23113" h="19904" extrusionOk="0">
                  <a:moveTo>
                    <a:pt x="13623" y="577"/>
                  </a:moveTo>
                  <a:lnTo>
                    <a:pt x="22437" y="13449"/>
                  </a:lnTo>
                  <a:lnTo>
                    <a:pt x="8776" y="19299"/>
                  </a:lnTo>
                  <a:lnTo>
                    <a:pt x="675" y="4449"/>
                  </a:lnTo>
                  <a:lnTo>
                    <a:pt x="13623" y="577"/>
                  </a:lnTo>
                  <a:close/>
                  <a:moveTo>
                    <a:pt x="13721" y="1"/>
                  </a:moveTo>
                  <a:cubicBezTo>
                    <a:pt x="13692" y="1"/>
                    <a:pt x="13662" y="5"/>
                    <a:pt x="13630" y="13"/>
                  </a:cubicBezTo>
                  <a:lnTo>
                    <a:pt x="193" y="4031"/>
                  </a:lnTo>
                  <a:cubicBezTo>
                    <a:pt x="129" y="4063"/>
                    <a:pt x="65" y="4095"/>
                    <a:pt x="33" y="4192"/>
                  </a:cubicBezTo>
                  <a:cubicBezTo>
                    <a:pt x="0" y="4256"/>
                    <a:pt x="0" y="4352"/>
                    <a:pt x="33" y="4417"/>
                  </a:cubicBezTo>
                  <a:lnTo>
                    <a:pt x="8422" y="19749"/>
                  </a:lnTo>
                  <a:cubicBezTo>
                    <a:pt x="8469" y="19844"/>
                    <a:pt x="8551" y="19903"/>
                    <a:pt x="8642" y="19903"/>
                  </a:cubicBezTo>
                  <a:cubicBezTo>
                    <a:pt x="8675" y="19903"/>
                    <a:pt x="8709" y="19895"/>
                    <a:pt x="8744" y="19878"/>
                  </a:cubicBezTo>
                  <a:lnTo>
                    <a:pt x="22952" y="13803"/>
                  </a:lnTo>
                  <a:cubicBezTo>
                    <a:pt x="23016" y="13771"/>
                    <a:pt x="23080" y="13706"/>
                    <a:pt x="23112" y="13642"/>
                  </a:cubicBezTo>
                  <a:cubicBezTo>
                    <a:pt x="23112" y="13578"/>
                    <a:pt x="23112" y="13481"/>
                    <a:pt x="23048" y="13417"/>
                  </a:cubicBezTo>
                  <a:lnTo>
                    <a:pt x="13951" y="109"/>
                  </a:lnTo>
                  <a:cubicBezTo>
                    <a:pt x="13879" y="37"/>
                    <a:pt x="13806" y="1"/>
                    <a:pt x="13721"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3"/>
            <p:cNvSpPr/>
            <p:nvPr/>
          </p:nvSpPr>
          <p:spPr>
            <a:xfrm>
              <a:off x="3632675" y="2195225"/>
              <a:ext cx="140350" cy="44725"/>
            </a:xfrm>
            <a:custGeom>
              <a:avLst/>
              <a:gdLst/>
              <a:ahLst/>
              <a:cxnLst/>
              <a:rect l="l" t="t" r="r" b="b"/>
              <a:pathLst>
                <a:path w="5614" h="1789" extrusionOk="0">
                  <a:moveTo>
                    <a:pt x="5228" y="0"/>
                  </a:moveTo>
                  <a:cubicBezTo>
                    <a:pt x="4547" y="0"/>
                    <a:pt x="3203" y="502"/>
                    <a:pt x="3203" y="502"/>
                  </a:cubicBezTo>
                  <a:cubicBezTo>
                    <a:pt x="3203" y="502"/>
                    <a:pt x="2961" y="476"/>
                    <a:pt x="2612" y="476"/>
                  </a:cubicBezTo>
                  <a:cubicBezTo>
                    <a:pt x="2087" y="476"/>
                    <a:pt x="1319" y="534"/>
                    <a:pt x="760" y="824"/>
                  </a:cubicBezTo>
                  <a:cubicBezTo>
                    <a:pt x="1" y="1203"/>
                    <a:pt x="2468" y="1789"/>
                    <a:pt x="3895" y="1789"/>
                  </a:cubicBezTo>
                  <a:cubicBezTo>
                    <a:pt x="4159" y="1789"/>
                    <a:pt x="4387" y="1769"/>
                    <a:pt x="4553" y="1724"/>
                  </a:cubicBezTo>
                  <a:cubicBezTo>
                    <a:pt x="5614" y="1402"/>
                    <a:pt x="5614" y="824"/>
                    <a:pt x="5614" y="213"/>
                  </a:cubicBezTo>
                  <a:cubicBezTo>
                    <a:pt x="5614" y="58"/>
                    <a:pt x="5459" y="0"/>
                    <a:pt x="5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3"/>
            <p:cNvSpPr/>
            <p:nvPr/>
          </p:nvSpPr>
          <p:spPr>
            <a:xfrm>
              <a:off x="3641225" y="2188475"/>
              <a:ext cx="139050" cy="57900"/>
            </a:xfrm>
            <a:custGeom>
              <a:avLst/>
              <a:gdLst/>
              <a:ahLst/>
              <a:cxnLst/>
              <a:rect l="l" t="t" r="r" b="b"/>
              <a:pathLst>
                <a:path w="5562" h="2316" extrusionOk="0">
                  <a:moveTo>
                    <a:pt x="5014" y="547"/>
                  </a:moveTo>
                  <a:cubicBezTo>
                    <a:pt x="5010" y="810"/>
                    <a:pt x="4975" y="1044"/>
                    <a:pt x="4886" y="1222"/>
                  </a:cubicBezTo>
                  <a:cubicBezTo>
                    <a:pt x="4822" y="1415"/>
                    <a:pt x="4629" y="1576"/>
                    <a:pt x="4147" y="1737"/>
                  </a:cubicBezTo>
                  <a:cubicBezTo>
                    <a:pt x="4018" y="1769"/>
                    <a:pt x="3793" y="1801"/>
                    <a:pt x="3536" y="1801"/>
                  </a:cubicBezTo>
                  <a:cubicBezTo>
                    <a:pt x="2957" y="1801"/>
                    <a:pt x="2154" y="1672"/>
                    <a:pt x="1511" y="1544"/>
                  </a:cubicBezTo>
                  <a:cubicBezTo>
                    <a:pt x="1190" y="1447"/>
                    <a:pt x="900" y="1351"/>
                    <a:pt x="707" y="1286"/>
                  </a:cubicBezTo>
                  <a:cubicBezTo>
                    <a:pt x="695" y="1281"/>
                    <a:pt x="683" y="1273"/>
                    <a:pt x="672" y="1266"/>
                  </a:cubicBezTo>
                  <a:lnTo>
                    <a:pt x="672" y="1266"/>
                  </a:lnTo>
                  <a:cubicBezTo>
                    <a:pt x="1150" y="1083"/>
                    <a:pt x="1808" y="1029"/>
                    <a:pt x="2250" y="1029"/>
                  </a:cubicBezTo>
                  <a:lnTo>
                    <a:pt x="2957" y="1029"/>
                  </a:lnTo>
                  <a:cubicBezTo>
                    <a:pt x="2957" y="1029"/>
                    <a:pt x="3022" y="997"/>
                    <a:pt x="3150" y="965"/>
                  </a:cubicBezTo>
                  <a:cubicBezTo>
                    <a:pt x="3375" y="869"/>
                    <a:pt x="3697" y="772"/>
                    <a:pt x="4018" y="676"/>
                  </a:cubicBezTo>
                  <a:cubicBezTo>
                    <a:pt x="4340" y="611"/>
                    <a:pt x="4693" y="547"/>
                    <a:pt x="4886" y="547"/>
                  </a:cubicBezTo>
                  <a:close/>
                  <a:moveTo>
                    <a:pt x="4886" y="1"/>
                  </a:moveTo>
                  <a:cubicBezTo>
                    <a:pt x="4500" y="1"/>
                    <a:pt x="3986" y="129"/>
                    <a:pt x="3536" y="258"/>
                  </a:cubicBezTo>
                  <a:cubicBezTo>
                    <a:pt x="3179" y="368"/>
                    <a:pt x="2869" y="477"/>
                    <a:pt x="2786" y="507"/>
                  </a:cubicBezTo>
                  <a:lnTo>
                    <a:pt x="2786" y="507"/>
                  </a:lnTo>
                  <a:cubicBezTo>
                    <a:pt x="2685" y="498"/>
                    <a:pt x="2490" y="483"/>
                    <a:pt x="2250" y="483"/>
                  </a:cubicBezTo>
                  <a:cubicBezTo>
                    <a:pt x="1704" y="483"/>
                    <a:pt x="932" y="547"/>
                    <a:pt x="289" y="836"/>
                  </a:cubicBezTo>
                  <a:lnTo>
                    <a:pt x="322" y="836"/>
                  </a:lnTo>
                  <a:cubicBezTo>
                    <a:pt x="225" y="869"/>
                    <a:pt x="161" y="901"/>
                    <a:pt x="129" y="965"/>
                  </a:cubicBezTo>
                  <a:cubicBezTo>
                    <a:pt x="64" y="1029"/>
                    <a:pt x="0" y="1126"/>
                    <a:pt x="0" y="1254"/>
                  </a:cubicBezTo>
                  <a:cubicBezTo>
                    <a:pt x="0" y="1319"/>
                    <a:pt x="32" y="1383"/>
                    <a:pt x="64" y="1447"/>
                  </a:cubicBezTo>
                  <a:cubicBezTo>
                    <a:pt x="129" y="1544"/>
                    <a:pt x="225" y="1608"/>
                    <a:pt x="322" y="1672"/>
                  </a:cubicBezTo>
                  <a:cubicBezTo>
                    <a:pt x="482" y="1769"/>
                    <a:pt x="675" y="1865"/>
                    <a:pt x="932" y="1929"/>
                  </a:cubicBezTo>
                  <a:cubicBezTo>
                    <a:pt x="1672" y="2154"/>
                    <a:pt x="2732" y="2315"/>
                    <a:pt x="3536" y="2315"/>
                  </a:cubicBezTo>
                  <a:cubicBezTo>
                    <a:pt x="3825" y="2315"/>
                    <a:pt x="4083" y="2315"/>
                    <a:pt x="4275" y="2251"/>
                  </a:cubicBezTo>
                  <a:cubicBezTo>
                    <a:pt x="4854" y="2090"/>
                    <a:pt x="5208" y="1801"/>
                    <a:pt x="5368" y="1479"/>
                  </a:cubicBezTo>
                  <a:cubicBezTo>
                    <a:pt x="5561" y="1126"/>
                    <a:pt x="5529" y="772"/>
                    <a:pt x="5529" y="483"/>
                  </a:cubicBezTo>
                  <a:cubicBezTo>
                    <a:pt x="5529" y="386"/>
                    <a:pt x="5529" y="290"/>
                    <a:pt x="5465" y="226"/>
                  </a:cubicBezTo>
                  <a:cubicBezTo>
                    <a:pt x="5400" y="129"/>
                    <a:pt x="5272" y="65"/>
                    <a:pt x="5175" y="33"/>
                  </a:cubicBezTo>
                  <a:cubicBezTo>
                    <a:pt x="5079" y="1"/>
                    <a:pt x="4983" y="1"/>
                    <a:pt x="4886"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3"/>
            <p:cNvSpPr/>
            <p:nvPr/>
          </p:nvSpPr>
          <p:spPr>
            <a:xfrm>
              <a:off x="3140575" y="1556850"/>
              <a:ext cx="648525" cy="757200"/>
            </a:xfrm>
            <a:custGeom>
              <a:avLst/>
              <a:gdLst/>
              <a:ahLst/>
              <a:cxnLst/>
              <a:rect l="l" t="t" r="r" b="b"/>
              <a:pathLst>
                <a:path w="25941" h="30288" extrusionOk="0">
                  <a:moveTo>
                    <a:pt x="9451" y="0"/>
                  </a:moveTo>
                  <a:cubicBezTo>
                    <a:pt x="9450" y="0"/>
                    <a:pt x="6300" y="1125"/>
                    <a:pt x="4725" y="3054"/>
                  </a:cubicBezTo>
                  <a:cubicBezTo>
                    <a:pt x="3150" y="5015"/>
                    <a:pt x="2411" y="10094"/>
                    <a:pt x="2057" y="12311"/>
                  </a:cubicBezTo>
                  <a:cubicBezTo>
                    <a:pt x="1672" y="14529"/>
                    <a:pt x="0" y="22983"/>
                    <a:pt x="932" y="23980"/>
                  </a:cubicBezTo>
                  <a:cubicBezTo>
                    <a:pt x="1865" y="25009"/>
                    <a:pt x="11765" y="28448"/>
                    <a:pt x="13726" y="28994"/>
                  </a:cubicBezTo>
                  <a:cubicBezTo>
                    <a:pt x="15551" y="29512"/>
                    <a:pt x="17722" y="30288"/>
                    <a:pt x="19039" y="30288"/>
                  </a:cubicBezTo>
                  <a:cubicBezTo>
                    <a:pt x="19114" y="30288"/>
                    <a:pt x="19186" y="30285"/>
                    <a:pt x="19255" y="30280"/>
                  </a:cubicBezTo>
                  <a:cubicBezTo>
                    <a:pt x="20573" y="30184"/>
                    <a:pt x="21858" y="29284"/>
                    <a:pt x="21858" y="29284"/>
                  </a:cubicBezTo>
                  <a:cubicBezTo>
                    <a:pt x="21858" y="29284"/>
                    <a:pt x="24076" y="30280"/>
                    <a:pt x="24655" y="30280"/>
                  </a:cubicBezTo>
                  <a:cubicBezTo>
                    <a:pt x="25201" y="30280"/>
                    <a:pt x="25941" y="29284"/>
                    <a:pt x="25298" y="28255"/>
                  </a:cubicBezTo>
                  <a:cubicBezTo>
                    <a:pt x="24655" y="27227"/>
                    <a:pt x="22823" y="25748"/>
                    <a:pt x="21826" y="25748"/>
                  </a:cubicBezTo>
                  <a:cubicBezTo>
                    <a:pt x="20798" y="25748"/>
                    <a:pt x="17037" y="26294"/>
                    <a:pt x="17037" y="26294"/>
                  </a:cubicBezTo>
                  <a:cubicBezTo>
                    <a:pt x="17037" y="26294"/>
                    <a:pt x="10640" y="23080"/>
                    <a:pt x="8808" y="21762"/>
                  </a:cubicBezTo>
                  <a:cubicBezTo>
                    <a:pt x="6943" y="20476"/>
                    <a:pt x="5561" y="18998"/>
                    <a:pt x="5561" y="18998"/>
                  </a:cubicBezTo>
                  <a:lnTo>
                    <a:pt x="9354" y="7136"/>
                  </a:lnTo>
                  <a:lnTo>
                    <a:pt x="9451" y="0"/>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3"/>
            <p:cNvSpPr/>
            <p:nvPr/>
          </p:nvSpPr>
          <p:spPr>
            <a:xfrm>
              <a:off x="3150200" y="1550200"/>
              <a:ext cx="635700" cy="770900"/>
            </a:xfrm>
            <a:custGeom>
              <a:avLst/>
              <a:gdLst/>
              <a:ahLst/>
              <a:cxnLst/>
              <a:rect l="l" t="t" r="r" b="b"/>
              <a:pathLst>
                <a:path w="25428" h="30836" extrusionOk="0">
                  <a:moveTo>
                    <a:pt x="9049" y="1"/>
                  </a:moveTo>
                  <a:cubicBezTo>
                    <a:pt x="9023" y="1"/>
                    <a:pt x="8997" y="3"/>
                    <a:pt x="8969" y="9"/>
                  </a:cubicBezTo>
                  <a:cubicBezTo>
                    <a:pt x="8969" y="9"/>
                    <a:pt x="8166" y="298"/>
                    <a:pt x="7169" y="845"/>
                  </a:cubicBezTo>
                  <a:cubicBezTo>
                    <a:pt x="6173" y="1359"/>
                    <a:pt x="4951" y="2131"/>
                    <a:pt x="4148" y="3159"/>
                  </a:cubicBezTo>
                  <a:cubicBezTo>
                    <a:pt x="3280" y="4188"/>
                    <a:pt x="2733" y="5988"/>
                    <a:pt x="2283" y="7788"/>
                  </a:cubicBezTo>
                  <a:cubicBezTo>
                    <a:pt x="1865" y="9588"/>
                    <a:pt x="1576" y="11420"/>
                    <a:pt x="1383" y="12545"/>
                  </a:cubicBezTo>
                  <a:cubicBezTo>
                    <a:pt x="1255" y="13413"/>
                    <a:pt x="901" y="15245"/>
                    <a:pt x="580" y="17238"/>
                  </a:cubicBezTo>
                  <a:cubicBezTo>
                    <a:pt x="290" y="19199"/>
                    <a:pt x="1" y="21289"/>
                    <a:pt x="1" y="22735"/>
                  </a:cubicBezTo>
                  <a:cubicBezTo>
                    <a:pt x="1" y="23121"/>
                    <a:pt x="33" y="23474"/>
                    <a:pt x="65" y="23732"/>
                  </a:cubicBezTo>
                  <a:cubicBezTo>
                    <a:pt x="130" y="24021"/>
                    <a:pt x="194" y="24246"/>
                    <a:pt x="355" y="24439"/>
                  </a:cubicBezTo>
                  <a:cubicBezTo>
                    <a:pt x="515" y="24632"/>
                    <a:pt x="772" y="24792"/>
                    <a:pt x="1158" y="24985"/>
                  </a:cubicBezTo>
                  <a:cubicBezTo>
                    <a:pt x="2444" y="25660"/>
                    <a:pt x="5048" y="26657"/>
                    <a:pt x="7523" y="27589"/>
                  </a:cubicBezTo>
                  <a:cubicBezTo>
                    <a:pt x="10030" y="28489"/>
                    <a:pt x="12377" y="29260"/>
                    <a:pt x="13244" y="29518"/>
                  </a:cubicBezTo>
                  <a:cubicBezTo>
                    <a:pt x="14177" y="29775"/>
                    <a:pt x="15173" y="30096"/>
                    <a:pt x="16137" y="30353"/>
                  </a:cubicBezTo>
                  <a:cubicBezTo>
                    <a:pt x="17070" y="30643"/>
                    <a:pt x="17970" y="30836"/>
                    <a:pt x="18677" y="30836"/>
                  </a:cubicBezTo>
                  <a:lnTo>
                    <a:pt x="18902" y="30836"/>
                  </a:lnTo>
                  <a:cubicBezTo>
                    <a:pt x="19609" y="30771"/>
                    <a:pt x="20284" y="30514"/>
                    <a:pt x="20798" y="30257"/>
                  </a:cubicBezTo>
                  <a:cubicBezTo>
                    <a:pt x="21113" y="30089"/>
                    <a:pt x="21373" y="29935"/>
                    <a:pt x="21516" y="29839"/>
                  </a:cubicBezTo>
                  <a:lnTo>
                    <a:pt x="21516" y="29839"/>
                  </a:lnTo>
                  <a:cubicBezTo>
                    <a:pt x="21718" y="29931"/>
                    <a:pt x="22119" y="30110"/>
                    <a:pt x="22566" y="30289"/>
                  </a:cubicBezTo>
                  <a:cubicBezTo>
                    <a:pt x="22856" y="30418"/>
                    <a:pt x="23209" y="30546"/>
                    <a:pt x="23499" y="30643"/>
                  </a:cubicBezTo>
                  <a:cubicBezTo>
                    <a:pt x="23788" y="30739"/>
                    <a:pt x="24045" y="30803"/>
                    <a:pt x="24270" y="30836"/>
                  </a:cubicBezTo>
                  <a:cubicBezTo>
                    <a:pt x="24559" y="30803"/>
                    <a:pt x="24849" y="30643"/>
                    <a:pt x="25074" y="30386"/>
                  </a:cubicBezTo>
                  <a:cubicBezTo>
                    <a:pt x="25266" y="30096"/>
                    <a:pt x="25427" y="29743"/>
                    <a:pt x="25427" y="29357"/>
                  </a:cubicBezTo>
                  <a:cubicBezTo>
                    <a:pt x="25427" y="29035"/>
                    <a:pt x="25331" y="28682"/>
                    <a:pt x="25138" y="28360"/>
                  </a:cubicBezTo>
                  <a:cubicBezTo>
                    <a:pt x="24784" y="27814"/>
                    <a:pt x="24141" y="27171"/>
                    <a:pt x="23466" y="26657"/>
                  </a:cubicBezTo>
                  <a:cubicBezTo>
                    <a:pt x="23113" y="26400"/>
                    <a:pt x="22759" y="26175"/>
                    <a:pt x="22438" y="26014"/>
                  </a:cubicBezTo>
                  <a:cubicBezTo>
                    <a:pt x="22084" y="25853"/>
                    <a:pt x="21763" y="25725"/>
                    <a:pt x="21441" y="25725"/>
                  </a:cubicBezTo>
                  <a:cubicBezTo>
                    <a:pt x="20895" y="25725"/>
                    <a:pt x="19705" y="25885"/>
                    <a:pt x="18613" y="26014"/>
                  </a:cubicBezTo>
                  <a:cubicBezTo>
                    <a:pt x="17730" y="26148"/>
                    <a:pt x="16937" y="26259"/>
                    <a:pt x="16695" y="26293"/>
                  </a:cubicBezTo>
                  <a:lnTo>
                    <a:pt x="16695" y="26293"/>
                  </a:lnTo>
                  <a:cubicBezTo>
                    <a:pt x="16548" y="26219"/>
                    <a:pt x="16217" y="26054"/>
                    <a:pt x="15752" y="25821"/>
                  </a:cubicBezTo>
                  <a:cubicBezTo>
                    <a:pt x="14820" y="25307"/>
                    <a:pt x="13373" y="24567"/>
                    <a:pt x="11959" y="23796"/>
                  </a:cubicBezTo>
                  <a:cubicBezTo>
                    <a:pt x="10576" y="23057"/>
                    <a:pt x="9259" y="22285"/>
                    <a:pt x="8584" y="21803"/>
                  </a:cubicBezTo>
                  <a:cubicBezTo>
                    <a:pt x="7651" y="21160"/>
                    <a:pt x="6848" y="20485"/>
                    <a:pt x="6269" y="19971"/>
                  </a:cubicBezTo>
                  <a:cubicBezTo>
                    <a:pt x="6012" y="19714"/>
                    <a:pt x="5755" y="19489"/>
                    <a:pt x="5626" y="19328"/>
                  </a:cubicBezTo>
                  <a:cubicBezTo>
                    <a:pt x="5564" y="19266"/>
                    <a:pt x="5516" y="19217"/>
                    <a:pt x="5480" y="19182"/>
                  </a:cubicBezTo>
                  <a:lnTo>
                    <a:pt x="5480" y="19182"/>
                  </a:lnTo>
                  <a:lnTo>
                    <a:pt x="9226" y="7499"/>
                  </a:lnTo>
                  <a:cubicBezTo>
                    <a:pt x="9259" y="7338"/>
                    <a:pt x="9194" y="7177"/>
                    <a:pt x="9066" y="7145"/>
                  </a:cubicBezTo>
                  <a:cubicBezTo>
                    <a:pt x="9038" y="7140"/>
                    <a:pt x="9011" y="7137"/>
                    <a:pt x="8986" y="7137"/>
                  </a:cubicBezTo>
                  <a:cubicBezTo>
                    <a:pt x="8863" y="7137"/>
                    <a:pt x="8765" y="7199"/>
                    <a:pt x="8712" y="7306"/>
                  </a:cubicBezTo>
                  <a:lnTo>
                    <a:pt x="4919" y="19167"/>
                  </a:lnTo>
                  <a:cubicBezTo>
                    <a:pt x="4887" y="19264"/>
                    <a:pt x="4919" y="19360"/>
                    <a:pt x="4983" y="19424"/>
                  </a:cubicBezTo>
                  <a:cubicBezTo>
                    <a:pt x="4983" y="19456"/>
                    <a:pt x="6398" y="20935"/>
                    <a:pt x="8262" y="22253"/>
                  </a:cubicBezTo>
                  <a:cubicBezTo>
                    <a:pt x="9226" y="22928"/>
                    <a:pt x="11284" y="24053"/>
                    <a:pt x="13116" y="25017"/>
                  </a:cubicBezTo>
                  <a:cubicBezTo>
                    <a:pt x="14948" y="26014"/>
                    <a:pt x="16523" y="26817"/>
                    <a:pt x="16523" y="26817"/>
                  </a:cubicBezTo>
                  <a:cubicBezTo>
                    <a:pt x="16587" y="26850"/>
                    <a:pt x="16652" y="26850"/>
                    <a:pt x="16684" y="26850"/>
                  </a:cubicBezTo>
                  <a:cubicBezTo>
                    <a:pt x="16716" y="26850"/>
                    <a:pt x="17648" y="26689"/>
                    <a:pt x="18709" y="26560"/>
                  </a:cubicBezTo>
                  <a:cubicBezTo>
                    <a:pt x="19770" y="26400"/>
                    <a:pt x="20959" y="26271"/>
                    <a:pt x="21441" y="26271"/>
                  </a:cubicBezTo>
                  <a:cubicBezTo>
                    <a:pt x="21634" y="26271"/>
                    <a:pt x="21891" y="26335"/>
                    <a:pt x="22181" y="26496"/>
                  </a:cubicBezTo>
                  <a:cubicBezTo>
                    <a:pt x="23113" y="26914"/>
                    <a:pt x="24238" y="27943"/>
                    <a:pt x="24688" y="28650"/>
                  </a:cubicBezTo>
                  <a:cubicBezTo>
                    <a:pt x="24816" y="28907"/>
                    <a:pt x="24881" y="29132"/>
                    <a:pt x="24881" y="29357"/>
                  </a:cubicBezTo>
                  <a:cubicBezTo>
                    <a:pt x="24881" y="29614"/>
                    <a:pt x="24784" y="29871"/>
                    <a:pt x="24656" y="30032"/>
                  </a:cubicBezTo>
                  <a:cubicBezTo>
                    <a:pt x="24495" y="30225"/>
                    <a:pt x="24334" y="30289"/>
                    <a:pt x="24270" y="30289"/>
                  </a:cubicBezTo>
                  <a:cubicBezTo>
                    <a:pt x="24174" y="30289"/>
                    <a:pt x="23949" y="30225"/>
                    <a:pt x="23659" y="30128"/>
                  </a:cubicBezTo>
                  <a:cubicBezTo>
                    <a:pt x="23241" y="30000"/>
                    <a:pt x="22727" y="29775"/>
                    <a:pt x="22309" y="29614"/>
                  </a:cubicBezTo>
                  <a:cubicBezTo>
                    <a:pt x="21891" y="29421"/>
                    <a:pt x="21602" y="29293"/>
                    <a:pt x="21602" y="29293"/>
                  </a:cubicBezTo>
                  <a:cubicBezTo>
                    <a:pt x="21562" y="29279"/>
                    <a:pt x="21522" y="29271"/>
                    <a:pt x="21482" y="29271"/>
                  </a:cubicBezTo>
                  <a:cubicBezTo>
                    <a:pt x="21426" y="29271"/>
                    <a:pt x="21369" y="29287"/>
                    <a:pt x="21313" y="29325"/>
                  </a:cubicBezTo>
                  <a:lnTo>
                    <a:pt x="21281" y="29357"/>
                  </a:lnTo>
                  <a:cubicBezTo>
                    <a:pt x="21023" y="29518"/>
                    <a:pt x="19898" y="30225"/>
                    <a:pt x="18870" y="30289"/>
                  </a:cubicBezTo>
                  <a:lnTo>
                    <a:pt x="18677" y="30289"/>
                  </a:lnTo>
                  <a:cubicBezTo>
                    <a:pt x="18066" y="30289"/>
                    <a:pt x="17198" y="30096"/>
                    <a:pt x="16266" y="29839"/>
                  </a:cubicBezTo>
                  <a:cubicBezTo>
                    <a:pt x="15334" y="29582"/>
                    <a:pt x="14337" y="29260"/>
                    <a:pt x="13405" y="29003"/>
                  </a:cubicBezTo>
                  <a:cubicBezTo>
                    <a:pt x="12441" y="28714"/>
                    <a:pt x="9484" y="27718"/>
                    <a:pt x="6655" y="26689"/>
                  </a:cubicBezTo>
                  <a:cubicBezTo>
                    <a:pt x="5241" y="26142"/>
                    <a:pt x="3858" y="25628"/>
                    <a:pt x="2765" y="25146"/>
                  </a:cubicBezTo>
                  <a:cubicBezTo>
                    <a:pt x="2219" y="24921"/>
                    <a:pt x="1769" y="24696"/>
                    <a:pt x="1415" y="24503"/>
                  </a:cubicBezTo>
                  <a:cubicBezTo>
                    <a:pt x="1062" y="24310"/>
                    <a:pt x="805" y="24149"/>
                    <a:pt x="740" y="24085"/>
                  </a:cubicBezTo>
                  <a:cubicBezTo>
                    <a:pt x="708" y="24053"/>
                    <a:pt x="644" y="23892"/>
                    <a:pt x="612" y="23667"/>
                  </a:cubicBezTo>
                  <a:cubicBezTo>
                    <a:pt x="547" y="23410"/>
                    <a:pt x="547" y="23089"/>
                    <a:pt x="547" y="22735"/>
                  </a:cubicBezTo>
                  <a:cubicBezTo>
                    <a:pt x="547" y="21353"/>
                    <a:pt x="805" y="19264"/>
                    <a:pt x="1126" y="17303"/>
                  </a:cubicBezTo>
                  <a:cubicBezTo>
                    <a:pt x="1415" y="15342"/>
                    <a:pt x="1769" y="13510"/>
                    <a:pt x="1930" y="12642"/>
                  </a:cubicBezTo>
                  <a:cubicBezTo>
                    <a:pt x="2122" y="11517"/>
                    <a:pt x="2380" y="9684"/>
                    <a:pt x="2798" y="7917"/>
                  </a:cubicBezTo>
                  <a:cubicBezTo>
                    <a:pt x="3215" y="6149"/>
                    <a:pt x="3826" y="4381"/>
                    <a:pt x="4565" y="3481"/>
                  </a:cubicBezTo>
                  <a:cubicBezTo>
                    <a:pt x="5305" y="2581"/>
                    <a:pt x="6462" y="1809"/>
                    <a:pt x="7426" y="1295"/>
                  </a:cubicBezTo>
                  <a:cubicBezTo>
                    <a:pt x="7908" y="1038"/>
                    <a:pt x="8326" y="845"/>
                    <a:pt x="8648" y="716"/>
                  </a:cubicBezTo>
                  <a:cubicBezTo>
                    <a:pt x="8809" y="652"/>
                    <a:pt x="8937" y="620"/>
                    <a:pt x="9034" y="588"/>
                  </a:cubicBezTo>
                  <a:cubicBezTo>
                    <a:pt x="9098" y="523"/>
                    <a:pt x="9162" y="523"/>
                    <a:pt x="9162" y="523"/>
                  </a:cubicBezTo>
                  <a:cubicBezTo>
                    <a:pt x="9291" y="459"/>
                    <a:pt x="9355" y="330"/>
                    <a:pt x="9323" y="170"/>
                  </a:cubicBezTo>
                  <a:cubicBezTo>
                    <a:pt x="9270" y="63"/>
                    <a:pt x="9172" y="1"/>
                    <a:pt x="9049"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3"/>
            <p:cNvSpPr/>
            <p:nvPr/>
          </p:nvSpPr>
          <p:spPr>
            <a:xfrm>
              <a:off x="3475675" y="2192500"/>
              <a:ext cx="313425" cy="121550"/>
            </a:xfrm>
            <a:custGeom>
              <a:avLst/>
              <a:gdLst/>
              <a:ahLst/>
              <a:cxnLst/>
              <a:rect l="l" t="t" r="r" b="b"/>
              <a:pathLst>
                <a:path w="12537" h="4862" extrusionOk="0">
                  <a:moveTo>
                    <a:pt x="1929" y="0"/>
                  </a:moveTo>
                  <a:cubicBezTo>
                    <a:pt x="1254" y="515"/>
                    <a:pt x="450" y="1286"/>
                    <a:pt x="225" y="2186"/>
                  </a:cubicBezTo>
                  <a:cubicBezTo>
                    <a:pt x="65" y="2668"/>
                    <a:pt x="33" y="3118"/>
                    <a:pt x="0" y="3472"/>
                  </a:cubicBezTo>
                  <a:cubicBezTo>
                    <a:pt x="129" y="3504"/>
                    <a:pt x="225" y="3536"/>
                    <a:pt x="322" y="3568"/>
                  </a:cubicBezTo>
                  <a:cubicBezTo>
                    <a:pt x="2147" y="4086"/>
                    <a:pt x="4318" y="4862"/>
                    <a:pt x="5635" y="4862"/>
                  </a:cubicBezTo>
                  <a:cubicBezTo>
                    <a:pt x="5710" y="4862"/>
                    <a:pt x="5782" y="4859"/>
                    <a:pt x="5851" y="4854"/>
                  </a:cubicBezTo>
                  <a:cubicBezTo>
                    <a:pt x="7169" y="4758"/>
                    <a:pt x="8454" y="3858"/>
                    <a:pt x="8454" y="3858"/>
                  </a:cubicBezTo>
                  <a:cubicBezTo>
                    <a:pt x="8454" y="3858"/>
                    <a:pt x="10672" y="4854"/>
                    <a:pt x="11251" y="4854"/>
                  </a:cubicBezTo>
                  <a:cubicBezTo>
                    <a:pt x="11797" y="4854"/>
                    <a:pt x="12537" y="3858"/>
                    <a:pt x="11894" y="2829"/>
                  </a:cubicBezTo>
                  <a:cubicBezTo>
                    <a:pt x="11251" y="1801"/>
                    <a:pt x="9419" y="322"/>
                    <a:pt x="8422" y="322"/>
                  </a:cubicBezTo>
                  <a:cubicBezTo>
                    <a:pt x="7394" y="322"/>
                    <a:pt x="3633" y="868"/>
                    <a:pt x="3633" y="868"/>
                  </a:cubicBezTo>
                  <a:cubicBezTo>
                    <a:pt x="3633" y="868"/>
                    <a:pt x="2926" y="515"/>
                    <a:pt x="1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3"/>
            <p:cNvSpPr/>
            <p:nvPr/>
          </p:nvSpPr>
          <p:spPr>
            <a:xfrm>
              <a:off x="3469250" y="2185675"/>
              <a:ext cx="316650" cy="135425"/>
            </a:xfrm>
            <a:custGeom>
              <a:avLst/>
              <a:gdLst/>
              <a:ahLst/>
              <a:cxnLst/>
              <a:rect l="l" t="t" r="r" b="b"/>
              <a:pathLst>
                <a:path w="12666" h="5417" extrusionOk="0">
                  <a:moveTo>
                    <a:pt x="2228" y="589"/>
                  </a:moveTo>
                  <a:lnTo>
                    <a:pt x="2228" y="589"/>
                  </a:lnTo>
                  <a:cubicBezTo>
                    <a:pt x="3160" y="1084"/>
                    <a:pt x="3761" y="1398"/>
                    <a:pt x="3761" y="1398"/>
                  </a:cubicBezTo>
                  <a:cubicBezTo>
                    <a:pt x="3825" y="1431"/>
                    <a:pt x="3890" y="1431"/>
                    <a:pt x="3922" y="1431"/>
                  </a:cubicBezTo>
                  <a:cubicBezTo>
                    <a:pt x="3954" y="1431"/>
                    <a:pt x="4886" y="1270"/>
                    <a:pt x="5947" y="1141"/>
                  </a:cubicBezTo>
                  <a:cubicBezTo>
                    <a:pt x="7008" y="981"/>
                    <a:pt x="8197" y="852"/>
                    <a:pt x="8679" y="852"/>
                  </a:cubicBezTo>
                  <a:cubicBezTo>
                    <a:pt x="8872" y="852"/>
                    <a:pt x="9129" y="916"/>
                    <a:pt x="9419" y="1077"/>
                  </a:cubicBezTo>
                  <a:cubicBezTo>
                    <a:pt x="10351" y="1495"/>
                    <a:pt x="11476" y="2524"/>
                    <a:pt x="11926" y="3231"/>
                  </a:cubicBezTo>
                  <a:cubicBezTo>
                    <a:pt x="12054" y="3488"/>
                    <a:pt x="12119" y="3713"/>
                    <a:pt x="12119" y="3938"/>
                  </a:cubicBezTo>
                  <a:cubicBezTo>
                    <a:pt x="12119" y="4195"/>
                    <a:pt x="12022" y="4452"/>
                    <a:pt x="11894" y="4613"/>
                  </a:cubicBezTo>
                  <a:cubicBezTo>
                    <a:pt x="11733" y="4806"/>
                    <a:pt x="11572" y="4870"/>
                    <a:pt x="11508" y="4870"/>
                  </a:cubicBezTo>
                  <a:cubicBezTo>
                    <a:pt x="11412" y="4870"/>
                    <a:pt x="11187" y="4806"/>
                    <a:pt x="10897" y="4709"/>
                  </a:cubicBezTo>
                  <a:cubicBezTo>
                    <a:pt x="10479" y="4581"/>
                    <a:pt x="9965" y="4356"/>
                    <a:pt x="9547" y="4195"/>
                  </a:cubicBezTo>
                  <a:cubicBezTo>
                    <a:pt x="9129" y="4002"/>
                    <a:pt x="8840" y="3874"/>
                    <a:pt x="8840" y="3874"/>
                  </a:cubicBezTo>
                  <a:cubicBezTo>
                    <a:pt x="8800" y="3860"/>
                    <a:pt x="8760" y="3852"/>
                    <a:pt x="8720" y="3852"/>
                  </a:cubicBezTo>
                  <a:cubicBezTo>
                    <a:pt x="8664" y="3852"/>
                    <a:pt x="8607" y="3868"/>
                    <a:pt x="8551" y="3906"/>
                  </a:cubicBezTo>
                  <a:lnTo>
                    <a:pt x="8519" y="3938"/>
                  </a:lnTo>
                  <a:cubicBezTo>
                    <a:pt x="8261" y="4099"/>
                    <a:pt x="7136" y="4806"/>
                    <a:pt x="6108" y="4870"/>
                  </a:cubicBezTo>
                  <a:lnTo>
                    <a:pt x="5915" y="4870"/>
                  </a:lnTo>
                  <a:cubicBezTo>
                    <a:pt x="5304" y="4870"/>
                    <a:pt x="4436" y="4677"/>
                    <a:pt x="3504" y="4420"/>
                  </a:cubicBezTo>
                  <a:cubicBezTo>
                    <a:pt x="2572" y="4163"/>
                    <a:pt x="1575" y="3841"/>
                    <a:pt x="643" y="3584"/>
                  </a:cubicBezTo>
                  <a:cubicBezTo>
                    <a:pt x="612" y="3574"/>
                    <a:pt x="582" y="3564"/>
                    <a:pt x="551" y="3554"/>
                  </a:cubicBezTo>
                  <a:lnTo>
                    <a:pt x="551" y="3554"/>
                  </a:lnTo>
                  <a:cubicBezTo>
                    <a:pt x="563" y="3264"/>
                    <a:pt x="609" y="2915"/>
                    <a:pt x="740" y="2524"/>
                  </a:cubicBezTo>
                  <a:cubicBezTo>
                    <a:pt x="921" y="1769"/>
                    <a:pt x="1612" y="1071"/>
                    <a:pt x="2228" y="589"/>
                  </a:cubicBezTo>
                  <a:close/>
                  <a:moveTo>
                    <a:pt x="2158" y="0"/>
                  </a:moveTo>
                  <a:cubicBezTo>
                    <a:pt x="2106" y="0"/>
                    <a:pt x="2058" y="16"/>
                    <a:pt x="2025" y="48"/>
                  </a:cubicBezTo>
                  <a:cubicBezTo>
                    <a:pt x="1318" y="595"/>
                    <a:pt x="482" y="1366"/>
                    <a:pt x="225" y="2363"/>
                  </a:cubicBezTo>
                  <a:cubicBezTo>
                    <a:pt x="65" y="2909"/>
                    <a:pt x="0" y="3359"/>
                    <a:pt x="0" y="3745"/>
                  </a:cubicBezTo>
                  <a:cubicBezTo>
                    <a:pt x="0" y="3874"/>
                    <a:pt x="65" y="3970"/>
                    <a:pt x="193" y="4002"/>
                  </a:cubicBezTo>
                  <a:cubicBezTo>
                    <a:pt x="290" y="4034"/>
                    <a:pt x="418" y="4066"/>
                    <a:pt x="482" y="4099"/>
                  </a:cubicBezTo>
                  <a:cubicBezTo>
                    <a:pt x="1415" y="4356"/>
                    <a:pt x="2411" y="4677"/>
                    <a:pt x="3375" y="4934"/>
                  </a:cubicBezTo>
                  <a:cubicBezTo>
                    <a:pt x="4308" y="5224"/>
                    <a:pt x="5208" y="5417"/>
                    <a:pt x="5915" y="5417"/>
                  </a:cubicBezTo>
                  <a:lnTo>
                    <a:pt x="6140" y="5417"/>
                  </a:lnTo>
                  <a:cubicBezTo>
                    <a:pt x="6847" y="5352"/>
                    <a:pt x="7522" y="5095"/>
                    <a:pt x="8036" y="4838"/>
                  </a:cubicBezTo>
                  <a:cubicBezTo>
                    <a:pt x="8351" y="4670"/>
                    <a:pt x="8611" y="4516"/>
                    <a:pt x="8754" y="4420"/>
                  </a:cubicBezTo>
                  <a:lnTo>
                    <a:pt x="8754" y="4420"/>
                  </a:lnTo>
                  <a:cubicBezTo>
                    <a:pt x="8956" y="4512"/>
                    <a:pt x="9357" y="4691"/>
                    <a:pt x="9804" y="4870"/>
                  </a:cubicBezTo>
                  <a:cubicBezTo>
                    <a:pt x="10094" y="4999"/>
                    <a:pt x="10447" y="5127"/>
                    <a:pt x="10737" y="5224"/>
                  </a:cubicBezTo>
                  <a:cubicBezTo>
                    <a:pt x="11026" y="5320"/>
                    <a:pt x="11283" y="5384"/>
                    <a:pt x="11508" y="5417"/>
                  </a:cubicBezTo>
                  <a:cubicBezTo>
                    <a:pt x="11797" y="5384"/>
                    <a:pt x="12087" y="5224"/>
                    <a:pt x="12312" y="4967"/>
                  </a:cubicBezTo>
                  <a:cubicBezTo>
                    <a:pt x="12504" y="4677"/>
                    <a:pt x="12665" y="4324"/>
                    <a:pt x="12665" y="3938"/>
                  </a:cubicBezTo>
                  <a:cubicBezTo>
                    <a:pt x="12665" y="3616"/>
                    <a:pt x="12569" y="3263"/>
                    <a:pt x="12376" y="2941"/>
                  </a:cubicBezTo>
                  <a:cubicBezTo>
                    <a:pt x="12022" y="2395"/>
                    <a:pt x="11379" y="1752"/>
                    <a:pt x="10704" y="1238"/>
                  </a:cubicBezTo>
                  <a:cubicBezTo>
                    <a:pt x="10351" y="981"/>
                    <a:pt x="9997" y="756"/>
                    <a:pt x="9676" y="595"/>
                  </a:cubicBezTo>
                  <a:cubicBezTo>
                    <a:pt x="9322" y="434"/>
                    <a:pt x="9001" y="306"/>
                    <a:pt x="8679" y="306"/>
                  </a:cubicBezTo>
                  <a:cubicBezTo>
                    <a:pt x="8133" y="306"/>
                    <a:pt x="6943" y="466"/>
                    <a:pt x="5851" y="595"/>
                  </a:cubicBezTo>
                  <a:cubicBezTo>
                    <a:pt x="4969" y="728"/>
                    <a:pt x="4176" y="840"/>
                    <a:pt x="3933" y="874"/>
                  </a:cubicBezTo>
                  <a:lnTo>
                    <a:pt x="3933" y="874"/>
                  </a:lnTo>
                  <a:cubicBezTo>
                    <a:pt x="3717" y="765"/>
                    <a:pt x="3108" y="458"/>
                    <a:pt x="2315" y="48"/>
                  </a:cubicBezTo>
                  <a:cubicBezTo>
                    <a:pt x="2266" y="16"/>
                    <a:pt x="2210" y="0"/>
                    <a:pt x="2158"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3"/>
            <p:cNvSpPr/>
            <p:nvPr/>
          </p:nvSpPr>
          <p:spPr>
            <a:xfrm>
              <a:off x="2555550" y="1784050"/>
              <a:ext cx="278875" cy="381950"/>
            </a:xfrm>
            <a:custGeom>
              <a:avLst/>
              <a:gdLst/>
              <a:ahLst/>
              <a:cxnLst/>
              <a:rect l="l" t="t" r="r" b="b"/>
              <a:pathLst>
                <a:path w="11155" h="15278" extrusionOk="0">
                  <a:moveTo>
                    <a:pt x="3555" y="0"/>
                  </a:moveTo>
                  <a:cubicBezTo>
                    <a:pt x="3290" y="0"/>
                    <a:pt x="3034" y="34"/>
                    <a:pt x="2797" y="105"/>
                  </a:cubicBezTo>
                  <a:cubicBezTo>
                    <a:pt x="2507" y="170"/>
                    <a:pt x="354" y="2548"/>
                    <a:pt x="193" y="5249"/>
                  </a:cubicBezTo>
                  <a:cubicBezTo>
                    <a:pt x="0" y="7981"/>
                    <a:pt x="2057" y="12481"/>
                    <a:pt x="2443" y="13220"/>
                  </a:cubicBezTo>
                  <a:cubicBezTo>
                    <a:pt x="2797" y="13960"/>
                    <a:pt x="2347" y="15278"/>
                    <a:pt x="3279" y="15278"/>
                  </a:cubicBezTo>
                  <a:cubicBezTo>
                    <a:pt x="4211" y="15278"/>
                    <a:pt x="7104" y="10970"/>
                    <a:pt x="7104" y="10970"/>
                  </a:cubicBezTo>
                  <a:cubicBezTo>
                    <a:pt x="7104" y="10970"/>
                    <a:pt x="7431" y="10990"/>
                    <a:pt x="7891" y="10990"/>
                  </a:cubicBezTo>
                  <a:cubicBezTo>
                    <a:pt x="8886" y="10990"/>
                    <a:pt x="10505" y="10899"/>
                    <a:pt x="10768" y="10327"/>
                  </a:cubicBezTo>
                  <a:cubicBezTo>
                    <a:pt x="11154" y="9460"/>
                    <a:pt x="8133" y="4799"/>
                    <a:pt x="7490" y="2806"/>
                  </a:cubicBezTo>
                  <a:cubicBezTo>
                    <a:pt x="6942" y="1134"/>
                    <a:pt x="5086" y="0"/>
                    <a:pt x="35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3"/>
            <p:cNvSpPr/>
            <p:nvPr/>
          </p:nvSpPr>
          <p:spPr>
            <a:xfrm>
              <a:off x="2553125" y="1777025"/>
              <a:ext cx="278875" cy="396200"/>
            </a:xfrm>
            <a:custGeom>
              <a:avLst/>
              <a:gdLst/>
              <a:ahLst/>
              <a:cxnLst/>
              <a:rect l="l" t="t" r="r" b="b"/>
              <a:pathLst>
                <a:path w="11155" h="15848" extrusionOk="0">
                  <a:moveTo>
                    <a:pt x="3633" y="547"/>
                  </a:moveTo>
                  <a:cubicBezTo>
                    <a:pt x="4340" y="547"/>
                    <a:pt x="5144" y="804"/>
                    <a:pt x="5819" y="1287"/>
                  </a:cubicBezTo>
                  <a:cubicBezTo>
                    <a:pt x="6526" y="1737"/>
                    <a:pt x="7072" y="2412"/>
                    <a:pt x="7330" y="3183"/>
                  </a:cubicBezTo>
                  <a:cubicBezTo>
                    <a:pt x="7651" y="4147"/>
                    <a:pt x="8487" y="5658"/>
                    <a:pt x="9226" y="7137"/>
                  </a:cubicBezTo>
                  <a:cubicBezTo>
                    <a:pt x="9612" y="7844"/>
                    <a:pt x="9965" y="8551"/>
                    <a:pt x="10223" y="9130"/>
                  </a:cubicBezTo>
                  <a:cubicBezTo>
                    <a:pt x="10351" y="9419"/>
                    <a:pt x="10448" y="9676"/>
                    <a:pt x="10544" y="9901"/>
                  </a:cubicBezTo>
                  <a:cubicBezTo>
                    <a:pt x="10608" y="10126"/>
                    <a:pt x="10640" y="10319"/>
                    <a:pt x="10640" y="10416"/>
                  </a:cubicBezTo>
                  <a:cubicBezTo>
                    <a:pt x="10640" y="10448"/>
                    <a:pt x="10640" y="10480"/>
                    <a:pt x="10608" y="10480"/>
                  </a:cubicBezTo>
                  <a:lnTo>
                    <a:pt x="10634" y="10492"/>
                  </a:lnTo>
                  <a:lnTo>
                    <a:pt x="10634" y="10492"/>
                  </a:lnTo>
                  <a:cubicBezTo>
                    <a:pt x="10596" y="10556"/>
                    <a:pt x="10502" y="10645"/>
                    <a:pt x="10351" y="10705"/>
                  </a:cubicBezTo>
                  <a:cubicBezTo>
                    <a:pt x="10062" y="10833"/>
                    <a:pt x="9644" y="10898"/>
                    <a:pt x="9226" y="10930"/>
                  </a:cubicBezTo>
                  <a:cubicBezTo>
                    <a:pt x="8776" y="10994"/>
                    <a:pt x="8326" y="10994"/>
                    <a:pt x="7973" y="10994"/>
                  </a:cubicBezTo>
                  <a:lnTo>
                    <a:pt x="7233" y="10994"/>
                  </a:lnTo>
                  <a:cubicBezTo>
                    <a:pt x="7137" y="10994"/>
                    <a:pt x="7040" y="11026"/>
                    <a:pt x="6976" y="11091"/>
                  </a:cubicBezTo>
                  <a:cubicBezTo>
                    <a:pt x="6976" y="11091"/>
                    <a:pt x="6815" y="11380"/>
                    <a:pt x="6526" y="11766"/>
                  </a:cubicBezTo>
                  <a:cubicBezTo>
                    <a:pt x="6108" y="12376"/>
                    <a:pt x="5433" y="13276"/>
                    <a:pt x="4790" y="14016"/>
                  </a:cubicBezTo>
                  <a:cubicBezTo>
                    <a:pt x="4469" y="14401"/>
                    <a:pt x="4147" y="14723"/>
                    <a:pt x="3890" y="14980"/>
                  </a:cubicBezTo>
                  <a:cubicBezTo>
                    <a:pt x="3762" y="15076"/>
                    <a:pt x="3633" y="15173"/>
                    <a:pt x="3537" y="15237"/>
                  </a:cubicBezTo>
                  <a:cubicBezTo>
                    <a:pt x="3440" y="15269"/>
                    <a:pt x="3376" y="15302"/>
                    <a:pt x="3376" y="15302"/>
                  </a:cubicBezTo>
                  <a:cubicBezTo>
                    <a:pt x="3279" y="15302"/>
                    <a:pt x="3215" y="15269"/>
                    <a:pt x="3183" y="15269"/>
                  </a:cubicBezTo>
                  <a:cubicBezTo>
                    <a:pt x="3151" y="15237"/>
                    <a:pt x="3119" y="15205"/>
                    <a:pt x="3054" y="15076"/>
                  </a:cubicBezTo>
                  <a:cubicBezTo>
                    <a:pt x="2990" y="14916"/>
                    <a:pt x="2990" y="14659"/>
                    <a:pt x="2958" y="14337"/>
                  </a:cubicBezTo>
                  <a:cubicBezTo>
                    <a:pt x="2958" y="14016"/>
                    <a:pt x="2926" y="13694"/>
                    <a:pt x="2765" y="13373"/>
                  </a:cubicBezTo>
                  <a:cubicBezTo>
                    <a:pt x="2604" y="13019"/>
                    <a:pt x="2026" y="11830"/>
                    <a:pt x="1511" y="10351"/>
                  </a:cubicBezTo>
                  <a:cubicBezTo>
                    <a:pt x="997" y="8905"/>
                    <a:pt x="515" y="7201"/>
                    <a:pt x="515" y="5883"/>
                  </a:cubicBezTo>
                  <a:cubicBezTo>
                    <a:pt x="515" y="5787"/>
                    <a:pt x="547" y="5658"/>
                    <a:pt x="547" y="5562"/>
                  </a:cubicBezTo>
                  <a:cubicBezTo>
                    <a:pt x="644" y="4244"/>
                    <a:pt x="1190" y="3022"/>
                    <a:pt x="1769" y="2122"/>
                  </a:cubicBezTo>
                  <a:cubicBezTo>
                    <a:pt x="2058" y="1640"/>
                    <a:pt x="2347" y="1287"/>
                    <a:pt x="2604" y="997"/>
                  </a:cubicBezTo>
                  <a:cubicBezTo>
                    <a:pt x="2701" y="869"/>
                    <a:pt x="2829" y="772"/>
                    <a:pt x="2894" y="708"/>
                  </a:cubicBezTo>
                  <a:lnTo>
                    <a:pt x="2990" y="644"/>
                  </a:lnTo>
                  <a:cubicBezTo>
                    <a:pt x="3183" y="579"/>
                    <a:pt x="3408" y="547"/>
                    <a:pt x="3633" y="547"/>
                  </a:cubicBezTo>
                  <a:close/>
                  <a:moveTo>
                    <a:pt x="3633" y="1"/>
                  </a:moveTo>
                  <a:cubicBezTo>
                    <a:pt x="3344" y="1"/>
                    <a:pt x="3087" y="33"/>
                    <a:pt x="2829" y="129"/>
                  </a:cubicBezTo>
                  <a:cubicBezTo>
                    <a:pt x="2765" y="129"/>
                    <a:pt x="2701" y="161"/>
                    <a:pt x="2669" y="194"/>
                  </a:cubicBezTo>
                  <a:cubicBezTo>
                    <a:pt x="2508" y="322"/>
                    <a:pt x="2315" y="515"/>
                    <a:pt x="2058" y="836"/>
                  </a:cubicBezTo>
                  <a:cubicBezTo>
                    <a:pt x="1286" y="1737"/>
                    <a:pt x="161" y="3504"/>
                    <a:pt x="1" y="5530"/>
                  </a:cubicBezTo>
                  <a:cubicBezTo>
                    <a:pt x="1" y="5626"/>
                    <a:pt x="1" y="5755"/>
                    <a:pt x="1" y="5883"/>
                  </a:cubicBezTo>
                  <a:cubicBezTo>
                    <a:pt x="1" y="7330"/>
                    <a:pt x="483" y="9065"/>
                    <a:pt x="997" y="10544"/>
                  </a:cubicBezTo>
                  <a:cubicBezTo>
                    <a:pt x="1544" y="12023"/>
                    <a:pt x="2090" y="13244"/>
                    <a:pt x="2283" y="13630"/>
                  </a:cubicBezTo>
                  <a:cubicBezTo>
                    <a:pt x="2444" y="13887"/>
                    <a:pt x="2412" y="14401"/>
                    <a:pt x="2476" y="14851"/>
                  </a:cubicBezTo>
                  <a:cubicBezTo>
                    <a:pt x="2508" y="15076"/>
                    <a:pt x="2540" y="15302"/>
                    <a:pt x="2669" y="15494"/>
                  </a:cubicBezTo>
                  <a:cubicBezTo>
                    <a:pt x="2733" y="15591"/>
                    <a:pt x="2829" y="15687"/>
                    <a:pt x="2958" y="15752"/>
                  </a:cubicBezTo>
                  <a:cubicBezTo>
                    <a:pt x="3087" y="15816"/>
                    <a:pt x="3215" y="15848"/>
                    <a:pt x="3376" y="15848"/>
                  </a:cubicBezTo>
                  <a:cubicBezTo>
                    <a:pt x="3601" y="15816"/>
                    <a:pt x="3762" y="15719"/>
                    <a:pt x="3954" y="15591"/>
                  </a:cubicBezTo>
                  <a:cubicBezTo>
                    <a:pt x="4276" y="15366"/>
                    <a:pt x="4662" y="15012"/>
                    <a:pt x="5047" y="14562"/>
                  </a:cubicBezTo>
                  <a:cubicBezTo>
                    <a:pt x="6011" y="13461"/>
                    <a:pt x="7068" y="11936"/>
                    <a:pt x="7352" y="11520"/>
                  </a:cubicBezTo>
                  <a:lnTo>
                    <a:pt x="7352" y="11520"/>
                  </a:lnTo>
                  <a:cubicBezTo>
                    <a:pt x="7489" y="11530"/>
                    <a:pt x="7709" y="11541"/>
                    <a:pt x="7973" y="11541"/>
                  </a:cubicBezTo>
                  <a:cubicBezTo>
                    <a:pt x="8455" y="11541"/>
                    <a:pt x="9130" y="11508"/>
                    <a:pt x="9740" y="11412"/>
                  </a:cubicBezTo>
                  <a:cubicBezTo>
                    <a:pt x="10030" y="11380"/>
                    <a:pt x="10319" y="11283"/>
                    <a:pt x="10544" y="11187"/>
                  </a:cubicBezTo>
                  <a:cubicBezTo>
                    <a:pt x="10801" y="11091"/>
                    <a:pt x="10994" y="10962"/>
                    <a:pt x="11123" y="10705"/>
                  </a:cubicBezTo>
                  <a:cubicBezTo>
                    <a:pt x="11155" y="10608"/>
                    <a:pt x="11155" y="10512"/>
                    <a:pt x="11155" y="10416"/>
                  </a:cubicBezTo>
                  <a:cubicBezTo>
                    <a:pt x="11155" y="10223"/>
                    <a:pt x="11123" y="9998"/>
                    <a:pt x="11026" y="9741"/>
                  </a:cubicBezTo>
                  <a:cubicBezTo>
                    <a:pt x="10769" y="8873"/>
                    <a:pt x="10094" y="7619"/>
                    <a:pt x="9419" y="6333"/>
                  </a:cubicBezTo>
                  <a:cubicBezTo>
                    <a:pt x="8776" y="5047"/>
                    <a:pt x="8101" y="3794"/>
                    <a:pt x="7844" y="3022"/>
                  </a:cubicBezTo>
                  <a:cubicBezTo>
                    <a:pt x="7522" y="2090"/>
                    <a:pt x="6880" y="1351"/>
                    <a:pt x="6140" y="836"/>
                  </a:cubicBezTo>
                  <a:cubicBezTo>
                    <a:pt x="5369" y="322"/>
                    <a:pt x="4469" y="1"/>
                    <a:pt x="3633"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3"/>
            <p:cNvSpPr/>
            <p:nvPr/>
          </p:nvSpPr>
          <p:spPr>
            <a:xfrm>
              <a:off x="2599750" y="1732350"/>
              <a:ext cx="225025" cy="346875"/>
            </a:xfrm>
            <a:custGeom>
              <a:avLst/>
              <a:gdLst/>
              <a:ahLst/>
              <a:cxnLst/>
              <a:rect l="l" t="t" r="r" b="b"/>
              <a:pathLst>
                <a:path w="9001" h="13875" extrusionOk="0">
                  <a:moveTo>
                    <a:pt x="1641" y="1"/>
                  </a:moveTo>
                  <a:cubicBezTo>
                    <a:pt x="1306" y="1"/>
                    <a:pt x="1046" y="184"/>
                    <a:pt x="836" y="759"/>
                  </a:cubicBezTo>
                  <a:cubicBezTo>
                    <a:pt x="836" y="759"/>
                    <a:pt x="836" y="3299"/>
                    <a:pt x="482" y="4616"/>
                  </a:cubicBezTo>
                  <a:cubicBezTo>
                    <a:pt x="97" y="5902"/>
                    <a:pt x="0" y="6577"/>
                    <a:pt x="1414" y="8635"/>
                  </a:cubicBezTo>
                  <a:cubicBezTo>
                    <a:pt x="2829" y="10692"/>
                    <a:pt x="6011" y="13874"/>
                    <a:pt x="6011" y="13874"/>
                  </a:cubicBezTo>
                  <a:cubicBezTo>
                    <a:pt x="6011" y="13874"/>
                    <a:pt x="6204" y="11720"/>
                    <a:pt x="6300" y="10499"/>
                  </a:cubicBezTo>
                  <a:cubicBezTo>
                    <a:pt x="6365" y="9277"/>
                    <a:pt x="8261" y="8538"/>
                    <a:pt x="8615" y="7992"/>
                  </a:cubicBezTo>
                  <a:cubicBezTo>
                    <a:pt x="9000" y="7413"/>
                    <a:pt x="6558" y="7027"/>
                    <a:pt x="5625" y="5356"/>
                  </a:cubicBezTo>
                  <a:cubicBezTo>
                    <a:pt x="4693" y="3652"/>
                    <a:pt x="4693" y="759"/>
                    <a:pt x="3375" y="470"/>
                  </a:cubicBezTo>
                  <a:cubicBezTo>
                    <a:pt x="2632" y="307"/>
                    <a:pt x="2073" y="1"/>
                    <a:pt x="16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3"/>
            <p:cNvSpPr/>
            <p:nvPr/>
          </p:nvSpPr>
          <p:spPr>
            <a:xfrm>
              <a:off x="2598925" y="1725600"/>
              <a:ext cx="224250" cy="360350"/>
            </a:xfrm>
            <a:custGeom>
              <a:avLst/>
              <a:gdLst/>
              <a:ahLst/>
              <a:cxnLst/>
              <a:rect l="l" t="t" r="r" b="b"/>
              <a:pathLst>
                <a:path w="8970" h="14414" extrusionOk="0">
                  <a:moveTo>
                    <a:pt x="8455" y="8101"/>
                  </a:moveTo>
                  <a:cubicBezTo>
                    <a:pt x="8452" y="8103"/>
                    <a:pt x="8450" y="8106"/>
                    <a:pt x="8447" y="8109"/>
                  </a:cubicBezTo>
                  <a:lnTo>
                    <a:pt x="8447" y="8109"/>
                  </a:lnTo>
                  <a:lnTo>
                    <a:pt x="8423" y="8101"/>
                  </a:lnTo>
                  <a:close/>
                  <a:moveTo>
                    <a:pt x="1672" y="547"/>
                  </a:moveTo>
                  <a:cubicBezTo>
                    <a:pt x="1833" y="547"/>
                    <a:pt x="2058" y="611"/>
                    <a:pt x="2347" y="708"/>
                  </a:cubicBezTo>
                  <a:cubicBezTo>
                    <a:pt x="2637" y="804"/>
                    <a:pt x="2958" y="933"/>
                    <a:pt x="3344" y="997"/>
                  </a:cubicBezTo>
                  <a:cubicBezTo>
                    <a:pt x="3601" y="1061"/>
                    <a:pt x="3762" y="1222"/>
                    <a:pt x="3955" y="1511"/>
                  </a:cubicBezTo>
                  <a:cubicBezTo>
                    <a:pt x="4212" y="1993"/>
                    <a:pt x="4405" y="2701"/>
                    <a:pt x="4630" y="3472"/>
                  </a:cubicBezTo>
                  <a:cubicBezTo>
                    <a:pt x="4823" y="4244"/>
                    <a:pt x="5048" y="5079"/>
                    <a:pt x="5433" y="5754"/>
                  </a:cubicBezTo>
                  <a:cubicBezTo>
                    <a:pt x="5915" y="6622"/>
                    <a:pt x="6719" y="7137"/>
                    <a:pt x="7362" y="7522"/>
                  </a:cubicBezTo>
                  <a:cubicBezTo>
                    <a:pt x="7716" y="7683"/>
                    <a:pt x="8005" y="7844"/>
                    <a:pt x="8198" y="7972"/>
                  </a:cubicBezTo>
                  <a:cubicBezTo>
                    <a:pt x="8294" y="8037"/>
                    <a:pt x="8390" y="8101"/>
                    <a:pt x="8423" y="8133"/>
                  </a:cubicBezTo>
                  <a:lnTo>
                    <a:pt x="8423" y="8133"/>
                  </a:lnTo>
                  <a:cubicBezTo>
                    <a:pt x="8345" y="8210"/>
                    <a:pt x="8199" y="8348"/>
                    <a:pt x="8005" y="8487"/>
                  </a:cubicBezTo>
                  <a:cubicBezTo>
                    <a:pt x="7651" y="8744"/>
                    <a:pt x="7201" y="9033"/>
                    <a:pt x="6816" y="9387"/>
                  </a:cubicBezTo>
                  <a:cubicBezTo>
                    <a:pt x="6430" y="9740"/>
                    <a:pt x="6108" y="10190"/>
                    <a:pt x="6044" y="10769"/>
                  </a:cubicBezTo>
                  <a:cubicBezTo>
                    <a:pt x="6012" y="11380"/>
                    <a:pt x="5948" y="12215"/>
                    <a:pt x="5883" y="12890"/>
                  </a:cubicBezTo>
                  <a:cubicBezTo>
                    <a:pt x="5861" y="13131"/>
                    <a:pt x="5843" y="13353"/>
                    <a:pt x="5828" y="13542"/>
                  </a:cubicBezTo>
                  <a:lnTo>
                    <a:pt x="5828" y="13542"/>
                  </a:lnTo>
                  <a:cubicBezTo>
                    <a:pt x="5794" y="13509"/>
                    <a:pt x="5759" y="13474"/>
                    <a:pt x="5723" y="13437"/>
                  </a:cubicBezTo>
                  <a:cubicBezTo>
                    <a:pt x="4758" y="12440"/>
                    <a:pt x="2701" y="10255"/>
                    <a:pt x="1672" y="8744"/>
                  </a:cubicBezTo>
                  <a:cubicBezTo>
                    <a:pt x="1222" y="8101"/>
                    <a:pt x="933" y="7619"/>
                    <a:pt x="772" y="7201"/>
                  </a:cubicBezTo>
                  <a:cubicBezTo>
                    <a:pt x="612" y="6783"/>
                    <a:pt x="547" y="6462"/>
                    <a:pt x="547" y="6172"/>
                  </a:cubicBezTo>
                  <a:cubicBezTo>
                    <a:pt x="547" y="5786"/>
                    <a:pt x="612" y="5433"/>
                    <a:pt x="772" y="4951"/>
                  </a:cubicBezTo>
                  <a:cubicBezTo>
                    <a:pt x="965" y="4244"/>
                    <a:pt x="1062" y="3279"/>
                    <a:pt x="1094" y="2476"/>
                  </a:cubicBezTo>
                  <a:cubicBezTo>
                    <a:pt x="1153" y="1742"/>
                    <a:pt x="1158" y="1143"/>
                    <a:pt x="1158" y="1043"/>
                  </a:cubicBezTo>
                  <a:lnTo>
                    <a:pt x="1158" y="1043"/>
                  </a:lnTo>
                  <a:cubicBezTo>
                    <a:pt x="1244" y="834"/>
                    <a:pt x="1330" y="701"/>
                    <a:pt x="1415" y="643"/>
                  </a:cubicBezTo>
                  <a:cubicBezTo>
                    <a:pt x="1480" y="579"/>
                    <a:pt x="1544" y="547"/>
                    <a:pt x="1672" y="547"/>
                  </a:cubicBezTo>
                  <a:close/>
                  <a:moveTo>
                    <a:pt x="1672" y="0"/>
                  </a:moveTo>
                  <a:cubicBezTo>
                    <a:pt x="1447" y="0"/>
                    <a:pt x="1222" y="65"/>
                    <a:pt x="1062" y="225"/>
                  </a:cubicBezTo>
                  <a:cubicBezTo>
                    <a:pt x="869" y="386"/>
                    <a:pt x="740" y="643"/>
                    <a:pt x="644" y="933"/>
                  </a:cubicBezTo>
                  <a:lnTo>
                    <a:pt x="612" y="1029"/>
                  </a:lnTo>
                  <a:cubicBezTo>
                    <a:pt x="612" y="1029"/>
                    <a:pt x="612" y="1190"/>
                    <a:pt x="612" y="1447"/>
                  </a:cubicBezTo>
                  <a:cubicBezTo>
                    <a:pt x="580" y="2186"/>
                    <a:pt x="515" y="3858"/>
                    <a:pt x="258" y="4790"/>
                  </a:cubicBezTo>
                  <a:cubicBezTo>
                    <a:pt x="97" y="5272"/>
                    <a:pt x="1" y="5722"/>
                    <a:pt x="1" y="6172"/>
                  </a:cubicBezTo>
                  <a:cubicBezTo>
                    <a:pt x="1" y="6558"/>
                    <a:pt x="65" y="6944"/>
                    <a:pt x="290" y="7426"/>
                  </a:cubicBezTo>
                  <a:cubicBezTo>
                    <a:pt x="483" y="7876"/>
                    <a:pt x="772" y="8390"/>
                    <a:pt x="1222" y="9065"/>
                  </a:cubicBezTo>
                  <a:cubicBezTo>
                    <a:pt x="1930" y="10094"/>
                    <a:pt x="3087" y="11412"/>
                    <a:pt x="4083" y="12473"/>
                  </a:cubicBezTo>
                  <a:cubicBezTo>
                    <a:pt x="5048" y="13533"/>
                    <a:pt x="5851" y="14337"/>
                    <a:pt x="5851" y="14337"/>
                  </a:cubicBezTo>
                  <a:cubicBezTo>
                    <a:pt x="5898" y="14384"/>
                    <a:pt x="5980" y="14414"/>
                    <a:pt x="6058" y="14414"/>
                  </a:cubicBezTo>
                  <a:cubicBezTo>
                    <a:pt x="6087" y="14414"/>
                    <a:pt x="6115" y="14410"/>
                    <a:pt x="6141" y="14401"/>
                  </a:cubicBezTo>
                  <a:cubicBezTo>
                    <a:pt x="6237" y="14369"/>
                    <a:pt x="6301" y="14273"/>
                    <a:pt x="6301" y="14176"/>
                  </a:cubicBezTo>
                  <a:cubicBezTo>
                    <a:pt x="6301" y="14176"/>
                    <a:pt x="6494" y="12023"/>
                    <a:pt x="6591" y="10801"/>
                  </a:cubicBezTo>
                  <a:cubicBezTo>
                    <a:pt x="6591" y="10576"/>
                    <a:pt x="6719" y="10351"/>
                    <a:pt x="6880" y="10126"/>
                  </a:cubicBezTo>
                  <a:cubicBezTo>
                    <a:pt x="7137" y="9772"/>
                    <a:pt x="7555" y="9451"/>
                    <a:pt x="7941" y="9194"/>
                  </a:cubicBezTo>
                  <a:cubicBezTo>
                    <a:pt x="8133" y="9065"/>
                    <a:pt x="8326" y="8937"/>
                    <a:pt x="8487" y="8808"/>
                  </a:cubicBezTo>
                  <a:cubicBezTo>
                    <a:pt x="8648" y="8679"/>
                    <a:pt x="8776" y="8551"/>
                    <a:pt x="8873" y="8390"/>
                  </a:cubicBezTo>
                  <a:cubicBezTo>
                    <a:pt x="8937" y="8326"/>
                    <a:pt x="8969" y="8229"/>
                    <a:pt x="8969" y="8133"/>
                  </a:cubicBezTo>
                  <a:cubicBezTo>
                    <a:pt x="8969" y="7972"/>
                    <a:pt x="8873" y="7844"/>
                    <a:pt x="8808" y="7747"/>
                  </a:cubicBezTo>
                  <a:cubicBezTo>
                    <a:pt x="8648" y="7587"/>
                    <a:pt x="8455" y="7490"/>
                    <a:pt x="8198" y="7362"/>
                  </a:cubicBezTo>
                  <a:cubicBezTo>
                    <a:pt x="7491" y="6944"/>
                    <a:pt x="6398" y="6429"/>
                    <a:pt x="5883" y="5497"/>
                  </a:cubicBezTo>
                  <a:cubicBezTo>
                    <a:pt x="5465" y="4694"/>
                    <a:pt x="5208" y="3569"/>
                    <a:pt x="4951" y="2572"/>
                  </a:cubicBezTo>
                  <a:cubicBezTo>
                    <a:pt x="4790" y="2090"/>
                    <a:pt x="4630" y="1640"/>
                    <a:pt x="4405" y="1254"/>
                  </a:cubicBezTo>
                  <a:cubicBezTo>
                    <a:pt x="4212" y="868"/>
                    <a:pt x="3890" y="579"/>
                    <a:pt x="3473" y="483"/>
                  </a:cubicBezTo>
                  <a:cubicBezTo>
                    <a:pt x="3119" y="418"/>
                    <a:pt x="2797" y="290"/>
                    <a:pt x="2508" y="193"/>
                  </a:cubicBezTo>
                  <a:cubicBezTo>
                    <a:pt x="2219" y="97"/>
                    <a:pt x="1962" y="0"/>
                    <a:pt x="1672"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3"/>
            <p:cNvSpPr/>
            <p:nvPr/>
          </p:nvSpPr>
          <p:spPr>
            <a:xfrm>
              <a:off x="2517775" y="1419200"/>
              <a:ext cx="483000" cy="427600"/>
            </a:xfrm>
            <a:custGeom>
              <a:avLst/>
              <a:gdLst/>
              <a:ahLst/>
              <a:cxnLst/>
              <a:rect l="l" t="t" r="r" b="b"/>
              <a:pathLst>
                <a:path w="19320" h="17104" extrusionOk="0">
                  <a:moveTo>
                    <a:pt x="10020" y="1"/>
                  </a:moveTo>
                  <a:cubicBezTo>
                    <a:pt x="9505" y="1"/>
                    <a:pt x="8981" y="24"/>
                    <a:pt x="8454" y="74"/>
                  </a:cubicBezTo>
                  <a:cubicBezTo>
                    <a:pt x="3279" y="524"/>
                    <a:pt x="933" y="3899"/>
                    <a:pt x="483" y="7274"/>
                  </a:cubicBezTo>
                  <a:cubicBezTo>
                    <a:pt x="0" y="10649"/>
                    <a:pt x="3568" y="13928"/>
                    <a:pt x="3954" y="14507"/>
                  </a:cubicBezTo>
                  <a:cubicBezTo>
                    <a:pt x="4308" y="15053"/>
                    <a:pt x="3858" y="15632"/>
                    <a:pt x="4983" y="16017"/>
                  </a:cubicBezTo>
                  <a:cubicBezTo>
                    <a:pt x="5358" y="16135"/>
                    <a:pt x="5743" y="16175"/>
                    <a:pt x="6091" y="16175"/>
                  </a:cubicBezTo>
                  <a:cubicBezTo>
                    <a:pt x="6786" y="16175"/>
                    <a:pt x="7329" y="16017"/>
                    <a:pt x="7329" y="16017"/>
                  </a:cubicBezTo>
                  <a:cubicBezTo>
                    <a:pt x="7329" y="16017"/>
                    <a:pt x="8062" y="17104"/>
                    <a:pt x="9326" y="17104"/>
                  </a:cubicBezTo>
                  <a:cubicBezTo>
                    <a:pt x="9488" y="17104"/>
                    <a:pt x="9658" y="17086"/>
                    <a:pt x="9837" y="17046"/>
                  </a:cubicBezTo>
                  <a:cubicBezTo>
                    <a:pt x="11444" y="16660"/>
                    <a:pt x="10962" y="13478"/>
                    <a:pt x="11637" y="13092"/>
                  </a:cubicBezTo>
                  <a:cubicBezTo>
                    <a:pt x="12279" y="12706"/>
                    <a:pt x="12762" y="11517"/>
                    <a:pt x="14722" y="10392"/>
                  </a:cubicBezTo>
                  <a:cubicBezTo>
                    <a:pt x="16683" y="9267"/>
                    <a:pt x="16683" y="7563"/>
                    <a:pt x="16683" y="7563"/>
                  </a:cubicBezTo>
                  <a:cubicBezTo>
                    <a:pt x="16683" y="7563"/>
                    <a:pt x="19319" y="6824"/>
                    <a:pt x="18837" y="4188"/>
                  </a:cubicBezTo>
                  <a:cubicBezTo>
                    <a:pt x="18433" y="1822"/>
                    <a:pt x="14534" y="1"/>
                    <a:pt x="10020"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3"/>
            <p:cNvSpPr/>
            <p:nvPr/>
          </p:nvSpPr>
          <p:spPr>
            <a:xfrm>
              <a:off x="2521800" y="1412200"/>
              <a:ext cx="474950" cy="441200"/>
            </a:xfrm>
            <a:custGeom>
              <a:avLst/>
              <a:gdLst/>
              <a:ahLst/>
              <a:cxnLst/>
              <a:rect l="l" t="t" r="r" b="b"/>
              <a:pathLst>
                <a:path w="18998" h="17648" extrusionOk="0">
                  <a:moveTo>
                    <a:pt x="9804" y="547"/>
                  </a:moveTo>
                  <a:cubicBezTo>
                    <a:pt x="12054" y="547"/>
                    <a:pt x="14111" y="997"/>
                    <a:pt x="15687" y="1736"/>
                  </a:cubicBezTo>
                  <a:cubicBezTo>
                    <a:pt x="16458" y="2090"/>
                    <a:pt x="17101" y="2540"/>
                    <a:pt x="17583" y="2990"/>
                  </a:cubicBezTo>
                  <a:cubicBezTo>
                    <a:pt x="18033" y="3472"/>
                    <a:pt x="18322" y="3986"/>
                    <a:pt x="18419" y="4500"/>
                  </a:cubicBezTo>
                  <a:cubicBezTo>
                    <a:pt x="18451" y="4725"/>
                    <a:pt x="18483" y="4918"/>
                    <a:pt x="18483" y="5079"/>
                  </a:cubicBezTo>
                  <a:cubicBezTo>
                    <a:pt x="18483" y="6043"/>
                    <a:pt x="17969" y="6654"/>
                    <a:pt x="17487" y="7040"/>
                  </a:cubicBezTo>
                  <a:cubicBezTo>
                    <a:pt x="17229" y="7233"/>
                    <a:pt x="16972" y="7393"/>
                    <a:pt x="16779" y="7458"/>
                  </a:cubicBezTo>
                  <a:cubicBezTo>
                    <a:pt x="16683" y="7522"/>
                    <a:pt x="16587" y="7554"/>
                    <a:pt x="16522" y="7554"/>
                  </a:cubicBezTo>
                  <a:lnTo>
                    <a:pt x="16458" y="7586"/>
                  </a:lnTo>
                  <a:cubicBezTo>
                    <a:pt x="16329" y="7618"/>
                    <a:pt x="16265" y="7715"/>
                    <a:pt x="16265" y="7843"/>
                  </a:cubicBezTo>
                  <a:cubicBezTo>
                    <a:pt x="16265" y="7908"/>
                    <a:pt x="16233" y="8326"/>
                    <a:pt x="16008" y="8808"/>
                  </a:cubicBezTo>
                  <a:cubicBezTo>
                    <a:pt x="15751" y="9322"/>
                    <a:pt x="15301" y="9933"/>
                    <a:pt x="14433" y="10415"/>
                  </a:cubicBezTo>
                  <a:cubicBezTo>
                    <a:pt x="13404" y="10994"/>
                    <a:pt x="12794" y="11604"/>
                    <a:pt x="12311" y="12119"/>
                  </a:cubicBezTo>
                  <a:cubicBezTo>
                    <a:pt x="11861" y="12633"/>
                    <a:pt x="11572" y="13019"/>
                    <a:pt x="11347" y="13147"/>
                  </a:cubicBezTo>
                  <a:cubicBezTo>
                    <a:pt x="11186" y="13244"/>
                    <a:pt x="11090" y="13372"/>
                    <a:pt x="11026" y="13533"/>
                  </a:cubicBezTo>
                  <a:cubicBezTo>
                    <a:pt x="10897" y="13790"/>
                    <a:pt x="10865" y="14112"/>
                    <a:pt x="10801" y="14497"/>
                  </a:cubicBezTo>
                  <a:cubicBezTo>
                    <a:pt x="10704" y="15044"/>
                    <a:pt x="10640" y="15654"/>
                    <a:pt x="10447" y="16137"/>
                  </a:cubicBezTo>
                  <a:cubicBezTo>
                    <a:pt x="10351" y="16394"/>
                    <a:pt x="10254" y="16587"/>
                    <a:pt x="10126" y="16747"/>
                  </a:cubicBezTo>
                  <a:cubicBezTo>
                    <a:pt x="9965" y="16908"/>
                    <a:pt x="9836" y="17005"/>
                    <a:pt x="9611" y="17037"/>
                  </a:cubicBezTo>
                  <a:cubicBezTo>
                    <a:pt x="9451" y="17101"/>
                    <a:pt x="9290" y="17101"/>
                    <a:pt x="9161" y="17101"/>
                  </a:cubicBezTo>
                  <a:cubicBezTo>
                    <a:pt x="8583" y="17101"/>
                    <a:pt x="8165" y="16876"/>
                    <a:pt x="7843" y="16619"/>
                  </a:cubicBezTo>
                  <a:cubicBezTo>
                    <a:pt x="7683" y="16490"/>
                    <a:pt x="7554" y="16362"/>
                    <a:pt x="7490" y="16265"/>
                  </a:cubicBezTo>
                  <a:lnTo>
                    <a:pt x="7393" y="16169"/>
                  </a:lnTo>
                  <a:lnTo>
                    <a:pt x="7393" y="16137"/>
                  </a:lnTo>
                  <a:lnTo>
                    <a:pt x="7361" y="16137"/>
                  </a:lnTo>
                  <a:cubicBezTo>
                    <a:pt x="7315" y="16067"/>
                    <a:pt x="7252" y="16014"/>
                    <a:pt x="7172" y="16014"/>
                  </a:cubicBezTo>
                  <a:cubicBezTo>
                    <a:pt x="7141" y="16014"/>
                    <a:pt x="7108" y="16022"/>
                    <a:pt x="7072" y="16040"/>
                  </a:cubicBezTo>
                  <a:cubicBezTo>
                    <a:pt x="6943" y="16072"/>
                    <a:pt x="6493" y="16169"/>
                    <a:pt x="5915" y="16169"/>
                  </a:cubicBezTo>
                  <a:cubicBezTo>
                    <a:pt x="5593" y="16169"/>
                    <a:pt x="5240" y="16137"/>
                    <a:pt x="4886" y="16040"/>
                  </a:cubicBezTo>
                  <a:cubicBezTo>
                    <a:pt x="4629" y="15944"/>
                    <a:pt x="4500" y="15847"/>
                    <a:pt x="4404" y="15783"/>
                  </a:cubicBezTo>
                  <a:cubicBezTo>
                    <a:pt x="4340" y="15719"/>
                    <a:pt x="4307" y="15654"/>
                    <a:pt x="4307" y="15590"/>
                  </a:cubicBezTo>
                  <a:cubicBezTo>
                    <a:pt x="4243" y="15494"/>
                    <a:pt x="4243" y="15365"/>
                    <a:pt x="4211" y="15204"/>
                  </a:cubicBezTo>
                  <a:cubicBezTo>
                    <a:pt x="4179" y="15044"/>
                    <a:pt x="4147" y="14851"/>
                    <a:pt x="3986" y="14626"/>
                  </a:cubicBezTo>
                  <a:cubicBezTo>
                    <a:pt x="3954" y="14529"/>
                    <a:pt x="3857" y="14433"/>
                    <a:pt x="3729" y="14304"/>
                  </a:cubicBezTo>
                  <a:cubicBezTo>
                    <a:pt x="3311" y="13822"/>
                    <a:pt x="2507" y="12954"/>
                    <a:pt x="1800" y="11861"/>
                  </a:cubicBezTo>
                  <a:cubicBezTo>
                    <a:pt x="1125" y="10769"/>
                    <a:pt x="547" y="9483"/>
                    <a:pt x="547" y="8197"/>
                  </a:cubicBezTo>
                  <a:cubicBezTo>
                    <a:pt x="547" y="8004"/>
                    <a:pt x="547" y="7779"/>
                    <a:pt x="579" y="7586"/>
                  </a:cubicBezTo>
                  <a:cubicBezTo>
                    <a:pt x="804" y="5947"/>
                    <a:pt x="1479" y="4340"/>
                    <a:pt x="2732" y="3054"/>
                  </a:cubicBezTo>
                  <a:cubicBezTo>
                    <a:pt x="3986" y="1768"/>
                    <a:pt x="5786" y="836"/>
                    <a:pt x="8293" y="611"/>
                  </a:cubicBezTo>
                  <a:cubicBezTo>
                    <a:pt x="8808" y="579"/>
                    <a:pt x="9322" y="547"/>
                    <a:pt x="9804" y="547"/>
                  </a:cubicBezTo>
                  <a:close/>
                  <a:moveTo>
                    <a:pt x="9804" y="0"/>
                  </a:moveTo>
                  <a:cubicBezTo>
                    <a:pt x="9290" y="0"/>
                    <a:pt x="8775" y="32"/>
                    <a:pt x="8261" y="64"/>
                  </a:cubicBezTo>
                  <a:cubicBezTo>
                    <a:pt x="5625" y="322"/>
                    <a:pt x="3665" y="1318"/>
                    <a:pt x="2347" y="2668"/>
                  </a:cubicBezTo>
                  <a:cubicBezTo>
                    <a:pt x="997" y="4050"/>
                    <a:pt x="289" y="5786"/>
                    <a:pt x="32" y="7522"/>
                  </a:cubicBezTo>
                  <a:cubicBezTo>
                    <a:pt x="0" y="7747"/>
                    <a:pt x="0" y="7972"/>
                    <a:pt x="0" y="8197"/>
                  </a:cubicBezTo>
                  <a:cubicBezTo>
                    <a:pt x="0" y="9836"/>
                    <a:pt x="836" y="11411"/>
                    <a:pt x="1672" y="12633"/>
                  </a:cubicBezTo>
                  <a:cubicBezTo>
                    <a:pt x="2089" y="13212"/>
                    <a:pt x="2539" y="13758"/>
                    <a:pt x="2893" y="14144"/>
                  </a:cubicBezTo>
                  <a:cubicBezTo>
                    <a:pt x="3054" y="14337"/>
                    <a:pt x="3215" y="14529"/>
                    <a:pt x="3311" y="14658"/>
                  </a:cubicBezTo>
                  <a:cubicBezTo>
                    <a:pt x="3440" y="14787"/>
                    <a:pt x="3536" y="14883"/>
                    <a:pt x="3568" y="14915"/>
                  </a:cubicBezTo>
                  <a:cubicBezTo>
                    <a:pt x="3632" y="15044"/>
                    <a:pt x="3665" y="15140"/>
                    <a:pt x="3665" y="15237"/>
                  </a:cubicBezTo>
                  <a:cubicBezTo>
                    <a:pt x="3729" y="15429"/>
                    <a:pt x="3729" y="15654"/>
                    <a:pt x="3857" y="15912"/>
                  </a:cubicBezTo>
                  <a:cubicBezTo>
                    <a:pt x="3922" y="16040"/>
                    <a:pt x="4018" y="16169"/>
                    <a:pt x="4179" y="16265"/>
                  </a:cubicBezTo>
                  <a:cubicBezTo>
                    <a:pt x="4307" y="16362"/>
                    <a:pt x="4500" y="16458"/>
                    <a:pt x="4725" y="16522"/>
                  </a:cubicBezTo>
                  <a:cubicBezTo>
                    <a:pt x="5143" y="16683"/>
                    <a:pt x="5561" y="16715"/>
                    <a:pt x="5915" y="16715"/>
                  </a:cubicBezTo>
                  <a:cubicBezTo>
                    <a:pt x="6412" y="16715"/>
                    <a:pt x="6822" y="16643"/>
                    <a:pt x="7047" y="16585"/>
                  </a:cubicBezTo>
                  <a:lnTo>
                    <a:pt x="7047" y="16585"/>
                  </a:lnTo>
                  <a:cubicBezTo>
                    <a:pt x="7141" y="16703"/>
                    <a:pt x="7299" y="16870"/>
                    <a:pt x="7522" y="17037"/>
                  </a:cubicBezTo>
                  <a:cubicBezTo>
                    <a:pt x="7875" y="17326"/>
                    <a:pt x="8422" y="17647"/>
                    <a:pt x="9161" y="17647"/>
                  </a:cubicBezTo>
                  <a:cubicBezTo>
                    <a:pt x="9354" y="17647"/>
                    <a:pt x="9547" y="17615"/>
                    <a:pt x="9740" y="17583"/>
                  </a:cubicBezTo>
                  <a:cubicBezTo>
                    <a:pt x="10222" y="17455"/>
                    <a:pt x="10576" y="17101"/>
                    <a:pt x="10768" y="16715"/>
                  </a:cubicBezTo>
                  <a:cubicBezTo>
                    <a:pt x="11090" y="16105"/>
                    <a:pt x="11186" y="15365"/>
                    <a:pt x="11315" y="14722"/>
                  </a:cubicBezTo>
                  <a:cubicBezTo>
                    <a:pt x="11347" y="14401"/>
                    <a:pt x="11379" y="14112"/>
                    <a:pt x="11443" y="13919"/>
                  </a:cubicBezTo>
                  <a:cubicBezTo>
                    <a:pt x="11476" y="13822"/>
                    <a:pt x="11508" y="13726"/>
                    <a:pt x="11540" y="13694"/>
                  </a:cubicBezTo>
                  <a:cubicBezTo>
                    <a:pt x="11572" y="13629"/>
                    <a:pt x="11604" y="13597"/>
                    <a:pt x="11604" y="13597"/>
                  </a:cubicBezTo>
                  <a:cubicBezTo>
                    <a:pt x="12022" y="13372"/>
                    <a:pt x="12279" y="12954"/>
                    <a:pt x="12729" y="12472"/>
                  </a:cubicBezTo>
                  <a:cubicBezTo>
                    <a:pt x="13147" y="11990"/>
                    <a:pt x="13726" y="11444"/>
                    <a:pt x="14690" y="10897"/>
                  </a:cubicBezTo>
                  <a:cubicBezTo>
                    <a:pt x="15719" y="10286"/>
                    <a:pt x="16265" y="9547"/>
                    <a:pt x="16522" y="8936"/>
                  </a:cubicBezTo>
                  <a:cubicBezTo>
                    <a:pt x="16683" y="8555"/>
                    <a:pt x="16756" y="8236"/>
                    <a:pt x="16788" y="8042"/>
                  </a:cubicBezTo>
                  <a:lnTo>
                    <a:pt x="16788" y="8042"/>
                  </a:lnTo>
                  <a:cubicBezTo>
                    <a:pt x="17004" y="7960"/>
                    <a:pt x="17399" y="7781"/>
                    <a:pt x="17808" y="7458"/>
                  </a:cubicBezTo>
                  <a:cubicBezTo>
                    <a:pt x="18387" y="7008"/>
                    <a:pt x="18997" y="6236"/>
                    <a:pt x="18997" y="5079"/>
                  </a:cubicBezTo>
                  <a:cubicBezTo>
                    <a:pt x="18997" y="4854"/>
                    <a:pt x="18997" y="4661"/>
                    <a:pt x="18933" y="4436"/>
                  </a:cubicBezTo>
                  <a:cubicBezTo>
                    <a:pt x="18837" y="3761"/>
                    <a:pt x="18483" y="3150"/>
                    <a:pt x="17937" y="2636"/>
                  </a:cubicBezTo>
                  <a:cubicBezTo>
                    <a:pt x="16362" y="1029"/>
                    <a:pt x="13276" y="0"/>
                    <a:pt x="9804"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3"/>
            <p:cNvSpPr/>
            <p:nvPr/>
          </p:nvSpPr>
          <p:spPr>
            <a:xfrm>
              <a:off x="2647575" y="1608275"/>
              <a:ext cx="315425" cy="350275"/>
            </a:xfrm>
            <a:custGeom>
              <a:avLst/>
              <a:gdLst/>
              <a:ahLst/>
              <a:cxnLst/>
              <a:rect l="l" t="t" r="r" b="b"/>
              <a:pathLst>
                <a:path w="12617" h="14011" extrusionOk="0">
                  <a:moveTo>
                    <a:pt x="11491" y="0"/>
                  </a:moveTo>
                  <a:cubicBezTo>
                    <a:pt x="11491" y="0"/>
                    <a:pt x="11041" y="1704"/>
                    <a:pt x="9530" y="1704"/>
                  </a:cubicBezTo>
                  <a:cubicBezTo>
                    <a:pt x="8020" y="1704"/>
                    <a:pt x="6541" y="1222"/>
                    <a:pt x="6541" y="1222"/>
                  </a:cubicBezTo>
                  <a:lnTo>
                    <a:pt x="6541" y="1222"/>
                  </a:lnTo>
                  <a:cubicBezTo>
                    <a:pt x="6541" y="1222"/>
                    <a:pt x="7280" y="3183"/>
                    <a:pt x="6702" y="4018"/>
                  </a:cubicBezTo>
                  <a:cubicBezTo>
                    <a:pt x="6155" y="4886"/>
                    <a:pt x="5223" y="4693"/>
                    <a:pt x="5030" y="5079"/>
                  </a:cubicBezTo>
                  <a:cubicBezTo>
                    <a:pt x="4837" y="5433"/>
                    <a:pt x="4934" y="7136"/>
                    <a:pt x="4837" y="7490"/>
                  </a:cubicBezTo>
                  <a:cubicBezTo>
                    <a:pt x="4773" y="7747"/>
                    <a:pt x="4466" y="8419"/>
                    <a:pt x="4097" y="8419"/>
                  </a:cubicBezTo>
                  <a:cubicBezTo>
                    <a:pt x="3912" y="8419"/>
                    <a:pt x="3712" y="8251"/>
                    <a:pt x="3519" y="7779"/>
                  </a:cubicBezTo>
                  <a:cubicBezTo>
                    <a:pt x="3519" y="7779"/>
                    <a:pt x="3712" y="6269"/>
                    <a:pt x="1848" y="6108"/>
                  </a:cubicBezTo>
                  <a:cubicBezTo>
                    <a:pt x="1751" y="6098"/>
                    <a:pt x="1660" y="6093"/>
                    <a:pt x="1575" y="6093"/>
                  </a:cubicBezTo>
                  <a:cubicBezTo>
                    <a:pt x="0" y="6093"/>
                    <a:pt x="453" y="7726"/>
                    <a:pt x="819" y="8519"/>
                  </a:cubicBezTo>
                  <a:cubicBezTo>
                    <a:pt x="1173" y="9387"/>
                    <a:pt x="2491" y="10029"/>
                    <a:pt x="2491" y="10029"/>
                  </a:cubicBezTo>
                  <a:cubicBezTo>
                    <a:pt x="2491" y="10029"/>
                    <a:pt x="2973" y="12183"/>
                    <a:pt x="3616" y="12376"/>
                  </a:cubicBezTo>
                  <a:cubicBezTo>
                    <a:pt x="4243" y="12555"/>
                    <a:pt x="7671" y="14010"/>
                    <a:pt x="8748" y="14010"/>
                  </a:cubicBezTo>
                  <a:cubicBezTo>
                    <a:pt x="8831" y="14010"/>
                    <a:pt x="8899" y="14002"/>
                    <a:pt x="8952" y="13983"/>
                  </a:cubicBezTo>
                  <a:cubicBezTo>
                    <a:pt x="9723" y="13694"/>
                    <a:pt x="10463" y="10222"/>
                    <a:pt x="10463" y="10222"/>
                  </a:cubicBezTo>
                  <a:cubicBezTo>
                    <a:pt x="10463" y="10222"/>
                    <a:pt x="11781" y="9579"/>
                    <a:pt x="11781" y="8904"/>
                  </a:cubicBezTo>
                  <a:cubicBezTo>
                    <a:pt x="11781" y="8262"/>
                    <a:pt x="11202" y="6365"/>
                    <a:pt x="11202" y="5915"/>
                  </a:cubicBezTo>
                  <a:cubicBezTo>
                    <a:pt x="11202" y="5433"/>
                    <a:pt x="12263" y="4115"/>
                    <a:pt x="12423" y="3086"/>
                  </a:cubicBezTo>
                  <a:cubicBezTo>
                    <a:pt x="12616" y="2058"/>
                    <a:pt x="11491" y="0"/>
                    <a:pt x="11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3"/>
            <p:cNvSpPr/>
            <p:nvPr/>
          </p:nvSpPr>
          <p:spPr>
            <a:xfrm>
              <a:off x="2652775" y="1601625"/>
              <a:ext cx="312625" cy="363475"/>
            </a:xfrm>
            <a:custGeom>
              <a:avLst/>
              <a:gdLst/>
              <a:ahLst/>
              <a:cxnLst/>
              <a:rect l="l" t="t" r="r" b="b"/>
              <a:pathLst>
                <a:path w="12505" h="14539" extrusionOk="0">
                  <a:moveTo>
                    <a:pt x="11312" y="902"/>
                  </a:moveTo>
                  <a:cubicBezTo>
                    <a:pt x="11404" y="1095"/>
                    <a:pt x="11508" y="1328"/>
                    <a:pt x="11605" y="1584"/>
                  </a:cubicBezTo>
                  <a:cubicBezTo>
                    <a:pt x="11798" y="2099"/>
                    <a:pt x="11990" y="2709"/>
                    <a:pt x="11990" y="3095"/>
                  </a:cubicBezTo>
                  <a:cubicBezTo>
                    <a:pt x="11990" y="3192"/>
                    <a:pt x="11990" y="3256"/>
                    <a:pt x="11958" y="3320"/>
                  </a:cubicBezTo>
                  <a:cubicBezTo>
                    <a:pt x="11894" y="3770"/>
                    <a:pt x="11605" y="4349"/>
                    <a:pt x="11315" y="4863"/>
                  </a:cubicBezTo>
                  <a:cubicBezTo>
                    <a:pt x="11187" y="5120"/>
                    <a:pt x="11026" y="5345"/>
                    <a:pt x="10930" y="5570"/>
                  </a:cubicBezTo>
                  <a:cubicBezTo>
                    <a:pt x="10833" y="5795"/>
                    <a:pt x="10737" y="5956"/>
                    <a:pt x="10737" y="6181"/>
                  </a:cubicBezTo>
                  <a:cubicBezTo>
                    <a:pt x="10737" y="6342"/>
                    <a:pt x="10769" y="6535"/>
                    <a:pt x="10833" y="6792"/>
                  </a:cubicBezTo>
                  <a:cubicBezTo>
                    <a:pt x="10930" y="7177"/>
                    <a:pt x="11026" y="7660"/>
                    <a:pt x="11123" y="8110"/>
                  </a:cubicBezTo>
                  <a:cubicBezTo>
                    <a:pt x="11219" y="8560"/>
                    <a:pt x="11315" y="8978"/>
                    <a:pt x="11315" y="9170"/>
                  </a:cubicBezTo>
                  <a:cubicBezTo>
                    <a:pt x="11315" y="9235"/>
                    <a:pt x="11251" y="9363"/>
                    <a:pt x="11155" y="9492"/>
                  </a:cubicBezTo>
                  <a:cubicBezTo>
                    <a:pt x="10994" y="9685"/>
                    <a:pt x="10737" y="9878"/>
                    <a:pt x="10544" y="10006"/>
                  </a:cubicBezTo>
                  <a:cubicBezTo>
                    <a:pt x="10415" y="10103"/>
                    <a:pt x="10319" y="10135"/>
                    <a:pt x="10255" y="10199"/>
                  </a:cubicBezTo>
                  <a:lnTo>
                    <a:pt x="10158" y="10231"/>
                  </a:lnTo>
                  <a:lnTo>
                    <a:pt x="10126" y="10231"/>
                  </a:lnTo>
                  <a:cubicBezTo>
                    <a:pt x="10062" y="10295"/>
                    <a:pt x="10030" y="10360"/>
                    <a:pt x="9997" y="10424"/>
                  </a:cubicBezTo>
                  <a:cubicBezTo>
                    <a:pt x="9997" y="10424"/>
                    <a:pt x="9965" y="10649"/>
                    <a:pt x="9869" y="10970"/>
                  </a:cubicBezTo>
                  <a:cubicBezTo>
                    <a:pt x="9740" y="11453"/>
                    <a:pt x="9547" y="12192"/>
                    <a:pt x="9322" y="12835"/>
                  </a:cubicBezTo>
                  <a:cubicBezTo>
                    <a:pt x="9194" y="13156"/>
                    <a:pt x="9065" y="13446"/>
                    <a:pt x="8937" y="13638"/>
                  </a:cubicBezTo>
                  <a:cubicBezTo>
                    <a:pt x="8872" y="13767"/>
                    <a:pt x="8808" y="13831"/>
                    <a:pt x="8776" y="13896"/>
                  </a:cubicBezTo>
                  <a:cubicBezTo>
                    <a:pt x="8712" y="13960"/>
                    <a:pt x="8680" y="13992"/>
                    <a:pt x="8680" y="13992"/>
                  </a:cubicBezTo>
                  <a:lnTo>
                    <a:pt x="8519" y="13992"/>
                  </a:lnTo>
                  <a:cubicBezTo>
                    <a:pt x="8294" y="13992"/>
                    <a:pt x="7908" y="13928"/>
                    <a:pt x="7426" y="13767"/>
                  </a:cubicBezTo>
                  <a:cubicBezTo>
                    <a:pt x="6719" y="13574"/>
                    <a:pt x="5851" y="13253"/>
                    <a:pt x="5112" y="12996"/>
                  </a:cubicBezTo>
                  <a:cubicBezTo>
                    <a:pt x="4726" y="12835"/>
                    <a:pt x="4404" y="12706"/>
                    <a:pt x="4115" y="12610"/>
                  </a:cubicBezTo>
                  <a:cubicBezTo>
                    <a:pt x="3826" y="12513"/>
                    <a:pt x="3633" y="12417"/>
                    <a:pt x="3472" y="12385"/>
                  </a:cubicBezTo>
                  <a:cubicBezTo>
                    <a:pt x="3440" y="12385"/>
                    <a:pt x="3311" y="12256"/>
                    <a:pt x="3183" y="12063"/>
                  </a:cubicBezTo>
                  <a:cubicBezTo>
                    <a:pt x="3022" y="11742"/>
                    <a:pt x="2829" y="11292"/>
                    <a:pt x="2733" y="10906"/>
                  </a:cubicBezTo>
                  <a:cubicBezTo>
                    <a:pt x="2669" y="10713"/>
                    <a:pt x="2636" y="10553"/>
                    <a:pt x="2604" y="10424"/>
                  </a:cubicBezTo>
                  <a:cubicBezTo>
                    <a:pt x="2572" y="10328"/>
                    <a:pt x="2540" y="10231"/>
                    <a:pt x="2540" y="10231"/>
                  </a:cubicBezTo>
                  <a:cubicBezTo>
                    <a:pt x="2540" y="10167"/>
                    <a:pt x="2476" y="10103"/>
                    <a:pt x="2411" y="10070"/>
                  </a:cubicBezTo>
                  <a:lnTo>
                    <a:pt x="2347" y="10038"/>
                  </a:lnTo>
                  <a:cubicBezTo>
                    <a:pt x="2251" y="9974"/>
                    <a:pt x="1929" y="9781"/>
                    <a:pt x="1608" y="9556"/>
                  </a:cubicBezTo>
                  <a:cubicBezTo>
                    <a:pt x="1286" y="9299"/>
                    <a:pt x="965" y="8978"/>
                    <a:pt x="836" y="8688"/>
                  </a:cubicBezTo>
                  <a:cubicBezTo>
                    <a:pt x="708" y="8335"/>
                    <a:pt x="515" y="7820"/>
                    <a:pt x="515" y="7402"/>
                  </a:cubicBezTo>
                  <a:cubicBezTo>
                    <a:pt x="515" y="7177"/>
                    <a:pt x="579" y="6952"/>
                    <a:pt x="708" y="6856"/>
                  </a:cubicBezTo>
                  <a:cubicBezTo>
                    <a:pt x="804" y="6727"/>
                    <a:pt x="997" y="6631"/>
                    <a:pt x="1383" y="6599"/>
                  </a:cubicBezTo>
                  <a:cubicBezTo>
                    <a:pt x="1447" y="6599"/>
                    <a:pt x="1511" y="6631"/>
                    <a:pt x="1608" y="6631"/>
                  </a:cubicBezTo>
                  <a:cubicBezTo>
                    <a:pt x="2315" y="6695"/>
                    <a:pt x="2669" y="6952"/>
                    <a:pt x="2829" y="7242"/>
                  </a:cubicBezTo>
                  <a:cubicBezTo>
                    <a:pt x="3022" y="7499"/>
                    <a:pt x="3054" y="7788"/>
                    <a:pt x="3054" y="7949"/>
                  </a:cubicBezTo>
                  <a:lnTo>
                    <a:pt x="3054" y="8013"/>
                  </a:lnTo>
                  <a:lnTo>
                    <a:pt x="3086" y="8142"/>
                  </a:lnTo>
                  <a:cubicBezTo>
                    <a:pt x="3183" y="8399"/>
                    <a:pt x="3279" y="8592"/>
                    <a:pt x="3408" y="8720"/>
                  </a:cubicBezTo>
                  <a:cubicBezTo>
                    <a:pt x="3536" y="8849"/>
                    <a:pt x="3697" y="8945"/>
                    <a:pt x="3890" y="8945"/>
                  </a:cubicBezTo>
                  <a:cubicBezTo>
                    <a:pt x="4051" y="8945"/>
                    <a:pt x="4212" y="8881"/>
                    <a:pt x="4308" y="8785"/>
                  </a:cubicBezTo>
                  <a:cubicBezTo>
                    <a:pt x="4501" y="8656"/>
                    <a:pt x="4597" y="8463"/>
                    <a:pt x="4694" y="8303"/>
                  </a:cubicBezTo>
                  <a:cubicBezTo>
                    <a:pt x="4790" y="8110"/>
                    <a:pt x="4854" y="7949"/>
                    <a:pt x="4887" y="7820"/>
                  </a:cubicBezTo>
                  <a:cubicBezTo>
                    <a:pt x="4919" y="7692"/>
                    <a:pt x="4951" y="7499"/>
                    <a:pt x="4951" y="7274"/>
                  </a:cubicBezTo>
                  <a:cubicBezTo>
                    <a:pt x="4951" y="6952"/>
                    <a:pt x="4951" y="6535"/>
                    <a:pt x="4983" y="6181"/>
                  </a:cubicBezTo>
                  <a:cubicBezTo>
                    <a:pt x="4983" y="5988"/>
                    <a:pt x="4983" y="5827"/>
                    <a:pt x="5015" y="5699"/>
                  </a:cubicBezTo>
                  <a:cubicBezTo>
                    <a:pt x="5015" y="5570"/>
                    <a:pt x="5047" y="5474"/>
                    <a:pt x="5047" y="5442"/>
                  </a:cubicBezTo>
                  <a:lnTo>
                    <a:pt x="5079" y="5442"/>
                  </a:lnTo>
                  <a:cubicBezTo>
                    <a:pt x="5112" y="5409"/>
                    <a:pt x="5208" y="5377"/>
                    <a:pt x="5304" y="5345"/>
                  </a:cubicBezTo>
                  <a:cubicBezTo>
                    <a:pt x="5497" y="5281"/>
                    <a:pt x="5722" y="5217"/>
                    <a:pt x="5979" y="5088"/>
                  </a:cubicBezTo>
                  <a:cubicBezTo>
                    <a:pt x="6237" y="4959"/>
                    <a:pt x="6526" y="4767"/>
                    <a:pt x="6719" y="4445"/>
                  </a:cubicBezTo>
                  <a:cubicBezTo>
                    <a:pt x="6944" y="4156"/>
                    <a:pt x="6976" y="3770"/>
                    <a:pt x="6976" y="3417"/>
                  </a:cubicBezTo>
                  <a:cubicBezTo>
                    <a:pt x="6976" y="2862"/>
                    <a:pt x="6848" y="2275"/>
                    <a:pt x="6734" y="1876"/>
                  </a:cubicBezTo>
                  <a:lnTo>
                    <a:pt x="6734" y="1876"/>
                  </a:lnTo>
                  <a:cubicBezTo>
                    <a:pt x="7309" y="2019"/>
                    <a:pt x="8309" y="2227"/>
                    <a:pt x="9322" y="2227"/>
                  </a:cubicBezTo>
                  <a:cubicBezTo>
                    <a:pt x="10190" y="2227"/>
                    <a:pt x="10769" y="1713"/>
                    <a:pt x="11090" y="1263"/>
                  </a:cubicBezTo>
                  <a:cubicBezTo>
                    <a:pt x="11178" y="1140"/>
                    <a:pt x="11252" y="1017"/>
                    <a:pt x="11312" y="902"/>
                  </a:cubicBezTo>
                  <a:close/>
                  <a:moveTo>
                    <a:pt x="11316" y="1"/>
                  </a:moveTo>
                  <a:cubicBezTo>
                    <a:pt x="11296" y="1"/>
                    <a:pt x="11274" y="4"/>
                    <a:pt x="11251" y="9"/>
                  </a:cubicBezTo>
                  <a:cubicBezTo>
                    <a:pt x="11155" y="9"/>
                    <a:pt x="11058" y="106"/>
                    <a:pt x="11026" y="202"/>
                  </a:cubicBezTo>
                  <a:cubicBezTo>
                    <a:pt x="10994" y="266"/>
                    <a:pt x="10865" y="684"/>
                    <a:pt x="10608" y="1038"/>
                  </a:cubicBezTo>
                  <a:cubicBezTo>
                    <a:pt x="10319" y="1391"/>
                    <a:pt x="9933" y="1681"/>
                    <a:pt x="9322" y="1681"/>
                  </a:cubicBezTo>
                  <a:cubicBezTo>
                    <a:pt x="8583" y="1681"/>
                    <a:pt x="7876" y="1584"/>
                    <a:pt x="7297" y="1456"/>
                  </a:cubicBezTo>
                  <a:cubicBezTo>
                    <a:pt x="7040" y="1391"/>
                    <a:pt x="6815" y="1327"/>
                    <a:pt x="6654" y="1295"/>
                  </a:cubicBezTo>
                  <a:cubicBezTo>
                    <a:pt x="6558" y="1263"/>
                    <a:pt x="6494" y="1263"/>
                    <a:pt x="6462" y="1263"/>
                  </a:cubicBezTo>
                  <a:lnTo>
                    <a:pt x="6397" y="1231"/>
                  </a:lnTo>
                  <a:cubicBezTo>
                    <a:pt x="6371" y="1222"/>
                    <a:pt x="6346" y="1218"/>
                    <a:pt x="6320" y="1218"/>
                  </a:cubicBezTo>
                  <a:cubicBezTo>
                    <a:pt x="6252" y="1218"/>
                    <a:pt x="6187" y="1248"/>
                    <a:pt x="6140" y="1295"/>
                  </a:cubicBezTo>
                  <a:cubicBezTo>
                    <a:pt x="6044" y="1391"/>
                    <a:pt x="6044" y="1488"/>
                    <a:pt x="6076" y="1584"/>
                  </a:cubicBezTo>
                  <a:lnTo>
                    <a:pt x="6076" y="1616"/>
                  </a:lnTo>
                  <a:cubicBezTo>
                    <a:pt x="6172" y="1809"/>
                    <a:pt x="6462" y="2709"/>
                    <a:pt x="6462" y="3417"/>
                  </a:cubicBezTo>
                  <a:cubicBezTo>
                    <a:pt x="6462" y="3738"/>
                    <a:pt x="6397" y="3995"/>
                    <a:pt x="6301" y="4156"/>
                  </a:cubicBezTo>
                  <a:cubicBezTo>
                    <a:pt x="6044" y="4509"/>
                    <a:pt x="5754" y="4638"/>
                    <a:pt x="5433" y="4734"/>
                  </a:cubicBezTo>
                  <a:cubicBezTo>
                    <a:pt x="5272" y="4799"/>
                    <a:pt x="5144" y="4831"/>
                    <a:pt x="4983" y="4895"/>
                  </a:cubicBezTo>
                  <a:cubicBezTo>
                    <a:pt x="4919" y="4895"/>
                    <a:pt x="4854" y="4959"/>
                    <a:pt x="4758" y="4992"/>
                  </a:cubicBezTo>
                  <a:cubicBezTo>
                    <a:pt x="4694" y="5056"/>
                    <a:pt x="4629" y="5120"/>
                    <a:pt x="4565" y="5217"/>
                  </a:cubicBezTo>
                  <a:cubicBezTo>
                    <a:pt x="4533" y="5281"/>
                    <a:pt x="4533" y="5377"/>
                    <a:pt x="4501" y="5474"/>
                  </a:cubicBezTo>
                  <a:cubicBezTo>
                    <a:pt x="4437" y="5795"/>
                    <a:pt x="4437" y="6277"/>
                    <a:pt x="4404" y="6727"/>
                  </a:cubicBezTo>
                  <a:cubicBezTo>
                    <a:pt x="4404" y="6952"/>
                    <a:pt x="4404" y="7177"/>
                    <a:pt x="4404" y="7338"/>
                  </a:cubicBezTo>
                  <a:cubicBezTo>
                    <a:pt x="4404" y="7531"/>
                    <a:pt x="4372" y="7660"/>
                    <a:pt x="4372" y="7692"/>
                  </a:cubicBezTo>
                  <a:cubicBezTo>
                    <a:pt x="4340" y="7788"/>
                    <a:pt x="4276" y="8013"/>
                    <a:pt x="4147" y="8174"/>
                  </a:cubicBezTo>
                  <a:cubicBezTo>
                    <a:pt x="4083" y="8270"/>
                    <a:pt x="4051" y="8335"/>
                    <a:pt x="3987" y="8367"/>
                  </a:cubicBezTo>
                  <a:cubicBezTo>
                    <a:pt x="3922" y="8399"/>
                    <a:pt x="3890" y="8431"/>
                    <a:pt x="3890" y="8431"/>
                  </a:cubicBezTo>
                  <a:cubicBezTo>
                    <a:pt x="3890" y="8399"/>
                    <a:pt x="3858" y="8431"/>
                    <a:pt x="3794" y="8367"/>
                  </a:cubicBezTo>
                  <a:cubicBezTo>
                    <a:pt x="3737" y="8310"/>
                    <a:pt x="3680" y="8203"/>
                    <a:pt x="3601" y="8023"/>
                  </a:cubicBezTo>
                  <a:lnTo>
                    <a:pt x="3601" y="8023"/>
                  </a:lnTo>
                  <a:cubicBezTo>
                    <a:pt x="3601" y="8001"/>
                    <a:pt x="3601" y="7975"/>
                    <a:pt x="3601" y="7949"/>
                  </a:cubicBezTo>
                  <a:cubicBezTo>
                    <a:pt x="3601" y="7724"/>
                    <a:pt x="3569" y="7306"/>
                    <a:pt x="3279" y="6920"/>
                  </a:cubicBezTo>
                  <a:cubicBezTo>
                    <a:pt x="3022" y="6535"/>
                    <a:pt x="2508" y="6181"/>
                    <a:pt x="1672" y="6085"/>
                  </a:cubicBezTo>
                  <a:lnTo>
                    <a:pt x="1383" y="6085"/>
                  </a:lnTo>
                  <a:cubicBezTo>
                    <a:pt x="901" y="6085"/>
                    <a:pt x="515" y="6213"/>
                    <a:pt x="290" y="6502"/>
                  </a:cubicBezTo>
                  <a:cubicBezTo>
                    <a:pt x="65" y="6760"/>
                    <a:pt x="1" y="7081"/>
                    <a:pt x="1" y="7402"/>
                  </a:cubicBezTo>
                  <a:cubicBezTo>
                    <a:pt x="1" y="7949"/>
                    <a:pt x="193" y="8528"/>
                    <a:pt x="354" y="8913"/>
                  </a:cubicBezTo>
                  <a:cubicBezTo>
                    <a:pt x="579" y="9395"/>
                    <a:pt x="1029" y="9813"/>
                    <a:pt x="1415" y="10070"/>
                  </a:cubicBezTo>
                  <a:cubicBezTo>
                    <a:pt x="1693" y="10263"/>
                    <a:pt x="1928" y="10398"/>
                    <a:pt x="2055" y="10477"/>
                  </a:cubicBezTo>
                  <a:lnTo>
                    <a:pt x="2055" y="10477"/>
                  </a:lnTo>
                  <a:cubicBezTo>
                    <a:pt x="2103" y="10668"/>
                    <a:pt x="2208" y="11068"/>
                    <a:pt x="2347" y="11485"/>
                  </a:cubicBezTo>
                  <a:cubicBezTo>
                    <a:pt x="2444" y="11774"/>
                    <a:pt x="2572" y="12096"/>
                    <a:pt x="2733" y="12321"/>
                  </a:cubicBezTo>
                  <a:cubicBezTo>
                    <a:pt x="2894" y="12578"/>
                    <a:pt x="3054" y="12803"/>
                    <a:pt x="3344" y="12899"/>
                  </a:cubicBezTo>
                  <a:cubicBezTo>
                    <a:pt x="3472" y="12931"/>
                    <a:pt x="3794" y="13060"/>
                    <a:pt x="4212" y="13221"/>
                  </a:cubicBezTo>
                  <a:cubicBezTo>
                    <a:pt x="4854" y="13446"/>
                    <a:pt x="5690" y="13799"/>
                    <a:pt x="6494" y="14056"/>
                  </a:cubicBezTo>
                  <a:cubicBezTo>
                    <a:pt x="6912" y="14185"/>
                    <a:pt x="7297" y="14314"/>
                    <a:pt x="7651" y="14378"/>
                  </a:cubicBezTo>
                  <a:cubicBezTo>
                    <a:pt x="7972" y="14474"/>
                    <a:pt x="8294" y="14539"/>
                    <a:pt x="8519" y="14539"/>
                  </a:cubicBezTo>
                  <a:cubicBezTo>
                    <a:pt x="8647" y="14539"/>
                    <a:pt x="8744" y="14539"/>
                    <a:pt x="8840" y="14474"/>
                  </a:cubicBezTo>
                  <a:cubicBezTo>
                    <a:pt x="9033" y="14410"/>
                    <a:pt x="9130" y="14314"/>
                    <a:pt x="9258" y="14153"/>
                  </a:cubicBezTo>
                  <a:cubicBezTo>
                    <a:pt x="9451" y="13896"/>
                    <a:pt x="9612" y="13574"/>
                    <a:pt x="9740" y="13188"/>
                  </a:cubicBezTo>
                  <a:cubicBezTo>
                    <a:pt x="10117" y="12220"/>
                    <a:pt x="10404" y="11026"/>
                    <a:pt x="10487" y="10663"/>
                  </a:cubicBezTo>
                  <a:lnTo>
                    <a:pt x="10487" y="10663"/>
                  </a:lnTo>
                  <a:cubicBezTo>
                    <a:pt x="10618" y="10596"/>
                    <a:pt x="10854" y="10467"/>
                    <a:pt x="11090" y="10295"/>
                  </a:cubicBezTo>
                  <a:cubicBezTo>
                    <a:pt x="11251" y="10167"/>
                    <a:pt x="11444" y="10006"/>
                    <a:pt x="11573" y="9813"/>
                  </a:cubicBezTo>
                  <a:cubicBezTo>
                    <a:pt x="11733" y="9653"/>
                    <a:pt x="11830" y="9428"/>
                    <a:pt x="11830" y="9170"/>
                  </a:cubicBezTo>
                  <a:cubicBezTo>
                    <a:pt x="11830" y="8978"/>
                    <a:pt x="11798" y="8720"/>
                    <a:pt x="11733" y="8431"/>
                  </a:cubicBezTo>
                  <a:cubicBezTo>
                    <a:pt x="11669" y="8013"/>
                    <a:pt x="11540" y="7531"/>
                    <a:pt x="11444" y="7081"/>
                  </a:cubicBezTo>
                  <a:cubicBezTo>
                    <a:pt x="11412" y="6888"/>
                    <a:pt x="11348" y="6695"/>
                    <a:pt x="11315" y="6502"/>
                  </a:cubicBezTo>
                  <a:cubicBezTo>
                    <a:pt x="11283" y="6342"/>
                    <a:pt x="11283" y="6213"/>
                    <a:pt x="11283" y="6181"/>
                  </a:cubicBezTo>
                  <a:cubicBezTo>
                    <a:pt x="11283" y="6149"/>
                    <a:pt x="11315" y="5988"/>
                    <a:pt x="11412" y="5795"/>
                  </a:cubicBezTo>
                  <a:cubicBezTo>
                    <a:pt x="11540" y="5506"/>
                    <a:pt x="11798" y="5120"/>
                    <a:pt x="11990" y="4702"/>
                  </a:cubicBezTo>
                  <a:cubicBezTo>
                    <a:pt x="12215" y="4284"/>
                    <a:pt x="12408" y="3834"/>
                    <a:pt x="12505" y="3417"/>
                  </a:cubicBezTo>
                  <a:cubicBezTo>
                    <a:pt x="12505" y="3320"/>
                    <a:pt x="12505" y="3224"/>
                    <a:pt x="12505" y="3095"/>
                  </a:cubicBezTo>
                  <a:cubicBezTo>
                    <a:pt x="12505" y="2484"/>
                    <a:pt x="12248" y="1777"/>
                    <a:pt x="12023" y="1166"/>
                  </a:cubicBezTo>
                  <a:cubicBezTo>
                    <a:pt x="11765" y="588"/>
                    <a:pt x="11540" y="138"/>
                    <a:pt x="11540" y="138"/>
                  </a:cubicBezTo>
                  <a:cubicBezTo>
                    <a:pt x="11488" y="58"/>
                    <a:pt x="11413" y="1"/>
                    <a:pt x="11316"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3"/>
            <p:cNvSpPr/>
            <p:nvPr/>
          </p:nvSpPr>
          <p:spPr>
            <a:xfrm>
              <a:off x="2962975" y="1971500"/>
              <a:ext cx="295750" cy="594125"/>
            </a:xfrm>
            <a:custGeom>
              <a:avLst/>
              <a:gdLst/>
              <a:ahLst/>
              <a:cxnLst/>
              <a:rect l="l" t="t" r="r" b="b"/>
              <a:pathLst>
                <a:path w="11830" h="23765" extrusionOk="0">
                  <a:moveTo>
                    <a:pt x="2925" y="1"/>
                  </a:moveTo>
                  <a:lnTo>
                    <a:pt x="0" y="3472"/>
                  </a:lnTo>
                  <a:cubicBezTo>
                    <a:pt x="0" y="3472"/>
                    <a:pt x="482" y="7233"/>
                    <a:pt x="1415" y="8712"/>
                  </a:cubicBezTo>
                  <a:cubicBezTo>
                    <a:pt x="2347" y="10223"/>
                    <a:pt x="6301" y="16041"/>
                    <a:pt x="6301" y="16041"/>
                  </a:cubicBezTo>
                  <a:cubicBezTo>
                    <a:pt x="6301" y="16041"/>
                    <a:pt x="6011" y="18002"/>
                    <a:pt x="6301" y="18580"/>
                  </a:cubicBezTo>
                  <a:cubicBezTo>
                    <a:pt x="6558" y="19127"/>
                    <a:pt x="7683" y="21859"/>
                    <a:pt x="7683" y="22213"/>
                  </a:cubicBezTo>
                  <a:cubicBezTo>
                    <a:pt x="7683" y="22441"/>
                    <a:pt x="7954" y="22636"/>
                    <a:pt x="8195" y="22636"/>
                  </a:cubicBezTo>
                  <a:cubicBezTo>
                    <a:pt x="8360" y="22636"/>
                    <a:pt x="8511" y="22544"/>
                    <a:pt x="8551" y="22309"/>
                  </a:cubicBezTo>
                  <a:cubicBezTo>
                    <a:pt x="8647" y="21763"/>
                    <a:pt x="8647" y="20991"/>
                    <a:pt x="8647" y="20991"/>
                  </a:cubicBezTo>
                  <a:lnTo>
                    <a:pt x="10222" y="23434"/>
                  </a:lnTo>
                  <a:cubicBezTo>
                    <a:pt x="10222" y="23434"/>
                    <a:pt x="10632" y="23765"/>
                    <a:pt x="10977" y="23765"/>
                  </a:cubicBezTo>
                  <a:cubicBezTo>
                    <a:pt x="11125" y="23765"/>
                    <a:pt x="11261" y="23704"/>
                    <a:pt x="11347" y="23530"/>
                  </a:cubicBezTo>
                  <a:cubicBezTo>
                    <a:pt x="11637" y="22984"/>
                    <a:pt x="11444" y="19962"/>
                    <a:pt x="11637" y="18741"/>
                  </a:cubicBezTo>
                  <a:cubicBezTo>
                    <a:pt x="11829" y="17552"/>
                    <a:pt x="10897" y="15848"/>
                    <a:pt x="10126" y="15109"/>
                  </a:cubicBezTo>
                  <a:cubicBezTo>
                    <a:pt x="9386" y="14337"/>
                    <a:pt x="8454" y="13051"/>
                    <a:pt x="8165" y="12762"/>
                  </a:cubicBezTo>
                  <a:cubicBezTo>
                    <a:pt x="7876" y="12473"/>
                    <a:pt x="6654" y="8069"/>
                    <a:pt x="6108" y="5080"/>
                  </a:cubicBezTo>
                  <a:cubicBezTo>
                    <a:pt x="5529" y="2058"/>
                    <a:pt x="4051" y="194"/>
                    <a:pt x="29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3"/>
            <p:cNvSpPr/>
            <p:nvPr/>
          </p:nvSpPr>
          <p:spPr>
            <a:xfrm>
              <a:off x="2955750" y="1964925"/>
              <a:ext cx="305375" cy="607700"/>
            </a:xfrm>
            <a:custGeom>
              <a:avLst/>
              <a:gdLst/>
              <a:ahLst/>
              <a:cxnLst/>
              <a:rect l="l" t="t" r="r" b="b"/>
              <a:pathLst>
                <a:path w="12215" h="24308" extrusionOk="0">
                  <a:moveTo>
                    <a:pt x="3186" y="0"/>
                  </a:moveTo>
                  <a:cubicBezTo>
                    <a:pt x="3054" y="0"/>
                    <a:pt x="2953" y="92"/>
                    <a:pt x="2925" y="232"/>
                  </a:cubicBezTo>
                  <a:cubicBezTo>
                    <a:pt x="2925" y="360"/>
                    <a:pt x="3022" y="521"/>
                    <a:pt x="3150" y="521"/>
                  </a:cubicBezTo>
                  <a:cubicBezTo>
                    <a:pt x="3600" y="585"/>
                    <a:pt x="4211" y="1067"/>
                    <a:pt x="4790" y="1903"/>
                  </a:cubicBezTo>
                  <a:cubicBezTo>
                    <a:pt x="5336" y="2739"/>
                    <a:pt x="5850" y="3896"/>
                    <a:pt x="6140" y="5375"/>
                  </a:cubicBezTo>
                  <a:cubicBezTo>
                    <a:pt x="6397" y="6885"/>
                    <a:pt x="6847" y="8750"/>
                    <a:pt x="7265" y="10261"/>
                  </a:cubicBezTo>
                  <a:cubicBezTo>
                    <a:pt x="7490" y="11032"/>
                    <a:pt x="7683" y="11707"/>
                    <a:pt x="7843" y="12189"/>
                  </a:cubicBezTo>
                  <a:cubicBezTo>
                    <a:pt x="7908" y="12446"/>
                    <a:pt x="8004" y="12671"/>
                    <a:pt x="8068" y="12832"/>
                  </a:cubicBezTo>
                  <a:cubicBezTo>
                    <a:pt x="8100" y="12896"/>
                    <a:pt x="8133" y="12993"/>
                    <a:pt x="8165" y="13025"/>
                  </a:cubicBezTo>
                  <a:cubicBezTo>
                    <a:pt x="8197" y="13089"/>
                    <a:pt x="8197" y="13154"/>
                    <a:pt x="8261" y="13218"/>
                  </a:cubicBezTo>
                  <a:cubicBezTo>
                    <a:pt x="8325" y="13250"/>
                    <a:pt x="8422" y="13379"/>
                    <a:pt x="8550" y="13572"/>
                  </a:cubicBezTo>
                  <a:cubicBezTo>
                    <a:pt x="8968" y="14086"/>
                    <a:pt x="9643" y="14954"/>
                    <a:pt x="10222" y="15564"/>
                  </a:cubicBezTo>
                  <a:cubicBezTo>
                    <a:pt x="10543" y="15854"/>
                    <a:pt x="10929" y="16400"/>
                    <a:pt x="11186" y="16947"/>
                  </a:cubicBezTo>
                  <a:cubicBezTo>
                    <a:pt x="11476" y="17525"/>
                    <a:pt x="11668" y="18168"/>
                    <a:pt x="11668" y="18682"/>
                  </a:cubicBezTo>
                  <a:cubicBezTo>
                    <a:pt x="11668" y="18779"/>
                    <a:pt x="11668" y="18875"/>
                    <a:pt x="11668" y="18972"/>
                  </a:cubicBezTo>
                  <a:cubicBezTo>
                    <a:pt x="11572" y="19615"/>
                    <a:pt x="11572" y="20675"/>
                    <a:pt x="11540" y="21640"/>
                  </a:cubicBezTo>
                  <a:cubicBezTo>
                    <a:pt x="11540" y="22122"/>
                    <a:pt x="11540" y="22604"/>
                    <a:pt x="11508" y="22958"/>
                  </a:cubicBezTo>
                  <a:cubicBezTo>
                    <a:pt x="11508" y="23151"/>
                    <a:pt x="11476" y="23311"/>
                    <a:pt x="11476" y="23440"/>
                  </a:cubicBezTo>
                  <a:cubicBezTo>
                    <a:pt x="11443" y="23568"/>
                    <a:pt x="11411" y="23665"/>
                    <a:pt x="11411" y="23665"/>
                  </a:cubicBezTo>
                  <a:lnTo>
                    <a:pt x="11347" y="23729"/>
                  </a:lnTo>
                  <a:lnTo>
                    <a:pt x="11283" y="23761"/>
                  </a:lnTo>
                  <a:cubicBezTo>
                    <a:pt x="11186" y="23761"/>
                    <a:pt x="11026" y="23697"/>
                    <a:pt x="10897" y="23633"/>
                  </a:cubicBezTo>
                  <a:cubicBezTo>
                    <a:pt x="10833" y="23601"/>
                    <a:pt x="10768" y="23568"/>
                    <a:pt x="10736" y="23536"/>
                  </a:cubicBezTo>
                  <a:lnTo>
                    <a:pt x="10704" y="23504"/>
                  </a:lnTo>
                  <a:lnTo>
                    <a:pt x="10695" y="23504"/>
                  </a:lnTo>
                  <a:lnTo>
                    <a:pt x="9161" y="21125"/>
                  </a:lnTo>
                  <a:cubicBezTo>
                    <a:pt x="9108" y="21046"/>
                    <a:pt x="9012" y="20989"/>
                    <a:pt x="8908" y="20989"/>
                  </a:cubicBezTo>
                  <a:cubicBezTo>
                    <a:pt x="8885" y="20989"/>
                    <a:pt x="8863" y="20991"/>
                    <a:pt x="8840" y="20997"/>
                  </a:cubicBezTo>
                  <a:cubicBezTo>
                    <a:pt x="8743" y="21061"/>
                    <a:pt x="8647" y="21158"/>
                    <a:pt x="8647" y="21254"/>
                  </a:cubicBezTo>
                  <a:cubicBezTo>
                    <a:pt x="8647" y="21254"/>
                    <a:pt x="8647" y="21447"/>
                    <a:pt x="8647" y="21704"/>
                  </a:cubicBezTo>
                  <a:cubicBezTo>
                    <a:pt x="8647" y="21961"/>
                    <a:pt x="8615" y="22283"/>
                    <a:pt x="8550" y="22540"/>
                  </a:cubicBezTo>
                  <a:cubicBezTo>
                    <a:pt x="8550" y="22604"/>
                    <a:pt x="8550" y="22604"/>
                    <a:pt x="8518" y="22604"/>
                  </a:cubicBezTo>
                  <a:lnTo>
                    <a:pt x="8486" y="22636"/>
                  </a:lnTo>
                  <a:cubicBezTo>
                    <a:pt x="8422" y="22636"/>
                    <a:pt x="8358" y="22604"/>
                    <a:pt x="8325" y="22572"/>
                  </a:cubicBezTo>
                  <a:lnTo>
                    <a:pt x="8261" y="22508"/>
                  </a:lnTo>
                  <a:lnTo>
                    <a:pt x="8261" y="22476"/>
                  </a:lnTo>
                  <a:cubicBezTo>
                    <a:pt x="8261" y="22379"/>
                    <a:pt x="8229" y="22283"/>
                    <a:pt x="8197" y="22186"/>
                  </a:cubicBezTo>
                  <a:cubicBezTo>
                    <a:pt x="7972" y="21350"/>
                    <a:pt x="7072" y="19229"/>
                    <a:pt x="6815" y="18715"/>
                  </a:cubicBezTo>
                  <a:cubicBezTo>
                    <a:pt x="6782" y="18650"/>
                    <a:pt x="6750" y="18554"/>
                    <a:pt x="6750" y="18425"/>
                  </a:cubicBezTo>
                  <a:cubicBezTo>
                    <a:pt x="6718" y="18265"/>
                    <a:pt x="6718" y="18104"/>
                    <a:pt x="6718" y="17911"/>
                  </a:cubicBezTo>
                  <a:cubicBezTo>
                    <a:pt x="6718" y="17557"/>
                    <a:pt x="6750" y="17172"/>
                    <a:pt x="6782" y="16850"/>
                  </a:cubicBezTo>
                  <a:cubicBezTo>
                    <a:pt x="6782" y="16690"/>
                    <a:pt x="6815" y="16561"/>
                    <a:pt x="6815" y="16497"/>
                  </a:cubicBezTo>
                  <a:cubicBezTo>
                    <a:pt x="6847" y="16400"/>
                    <a:pt x="6847" y="16336"/>
                    <a:pt x="6847" y="16336"/>
                  </a:cubicBezTo>
                  <a:cubicBezTo>
                    <a:pt x="6847" y="16272"/>
                    <a:pt x="6847" y="16207"/>
                    <a:pt x="6815" y="16143"/>
                  </a:cubicBezTo>
                  <a:cubicBezTo>
                    <a:pt x="6815" y="16143"/>
                    <a:pt x="6557" y="15789"/>
                    <a:pt x="6172" y="15211"/>
                  </a:cubicBezTo>
                  <a:cubicBezTo>
                    <a:pt x="5015" y="13507"/>
                    <a:pt x="2636" y="9971"/>
                    <a:pt x="1929" y="8846"/>
                  </a:cubicBezTo>
                  <a:cubicBezTo>
                    <a:pt x="1511" y="8171"/>
                    <a:pt x="1125" y="6853"/>
                    <a:pt x="900" y="5728"/>
                  </a:cubicBezTo>
                  <a:cubicBezTo>
                    <a:pt x="804" y="5182"/>
                    <a:pt x="707" y="4667"/>
                    <a:pt x="643" y="4314"/>
                  </a:cubicBezTo>
                  <a:cubicBezTo>
                    <a:pt x="579" y="3928"/>
                    <a:pt x="546" y="3703"/>
                    <a:pt x="546" y="3703"/>
                  </a:cubicBezTo>
                  <a:cubicBezTo>
                    <a:pt x="546" y="3563"/>
                    <a:pt x="449" y="3472"/>
                    <a:pt x="318" y="3472"/>
                  </a:cubicBezTo>
                  <a:cubicBezTo>
                    <a:pt x="298" y="3472"/>
                    <a:pt x="278" y="3474"/>
                    <a:pt x="257" y="3478"/>
                  </a:cubicBezTo>
                  <a:cubicBezTo>
                    <a:pt x="129" y="3478"/>
                    <a:pt x="0" y="3607"/>
                    <a:pt x="32" y="3767"/>
                  </a:cubicBezTo>
                  <a:cubicBezTo>
                    <a:pt x="32" y="3767"/>
                    <a:pt x="161" y="4732"/>
                    <a:pt x="386" y="5857"/>
                  </a:cubicBezTo>
                  <a:cubicBezTo>
                    <a:pt x="611" y="6982"/>
                    <a:pt x="964" y="8300"/>
                    <a:pt x="1479" y="9136"/>
                  </a:cubicBezTo>
                  <a:cubicBezTo>
                    <a:pt x="2335" y="10523"/>
                    <a:pt x="5741" y="15518"/>
                    <a:pt x="6290" y="16348"/>
                  </a:cubicBezTo>
                  <a:lnTo>
                    <a:pt x="6290" y="16348"/>
                  </a:lnTo>
                  <a:cubicBezTo>
                    <a:pt x="6259" y="16575"/>
                    <a:pt x="6172" y="17276"/>
                    <a:pt x="6172" y="17911"/>
                  </a:cubicBezTo>
                  <a:cubicBezTo>
                    <a:pt x="6172" y="18104"/>
                    <a:pt x="6204" y="18297"/>
                    <a:pt x="6204" y="18490"/>
                  </a:cubicBezTo>
                  <a:cubicBezTo>
                    <a:pt x="6236" y="18650"/>
                    <a:pt x="6268" y="18811"/>
                    <a:pt x="6332" y="18940"/>
                  </a:cubicBezTo>
                  <a:cubicBezTo>
                    <a:pt x="6461" y="19229"/>
                    <a:pt x="6815" y="20033"/>
                    <a:pt x="7136" y="20836"/>
                  </a:cubicBezTo>
                  <a:cubicBezTo>
                    <a:pt x="7297" y="21222"/>
                    <a:pt x="7458" y="21608"/>
                    <a:pt x="7554" y="21929"/>
                  </a:cubicBezTo>
                  <a:cubicBezTo>
                    <a:pt x="7618" y="22090"/>
                    <a:pt x="7650" y="22218"/>
                    <a:pt x="7683" y="22315"/>
                  </a:cubicBezTo>
                  <a:cubicBezTo>
                    <a:pt x="7683" y="22379"/>
                    <a:pt x="7715" y="22411"/>
                    <a:pt x="7715" y="22443"/>
                  </a:cubicBezTo>
                  <a:lnTo>
                    <a:pt x="7715" y="22476"/>
                  </a:lnTo>
                  <a:cubicBezTo>
                    <a:pt x="7715" y="22701"/>
                    <a:pt x="7843" y="22861"/>
                    <a:pt x="7972" y="22990"/>
                  </a:cubicBezTo>
                  <a:cubicBezTo>
                    <a:pt x="8133" y="23086"/>
                    <a:pt x="8293" y="23151"/>
                    <a:pt x="8486" y="23183"/>
                  </a:cubicBezTo>
                  <a:cubicBezTo>
                    <a:pt x="8615" y="23183"/>
                    <a:pt x="8743" y="23118"/>
                    <a:pt x="8872" y="23022"/>
                  </a:cubicBezTo>
                  <a:cubicBezTo>
                    <a:pt x="9000" y="22926"/>
                    <a:pt x="9065" y="22797"/>
                    <a:pt x="9097" y="22636"/>
                  </a:cubicBezTo>
                  <a:cubicBezTo>
                    <a:pt x="9124" y="22464"/>
                    <a:pt x="9144" y="22281"/>
                    <a:pt x="9158" y="22107"/>
                  </a:cubicBezTo>
                  <a:lnTo>
                    <a:pt x="9158" y="22107"/>
                  </a:lnTo>
                  <a:lnTo>
                    <a:pt x="10286" y="23858"/>
                  </a:lnTo>
                  <a:lnTo>
                    <a:pt x="10351" y="23922"/>
                  </a:lnTo>
                  <a:cubicBezTo>
                    <a:pt x="10351" y="23922"/>
                    <a:pt x="10479" y="24018"/>
                    <a:pt x="10640" y="24115"/>
                  </a:cubicBezTo>
                  <a:cubicBezTo>
                    <a:pt x="10801" y="24179"/>
                    <a:pt x="11026" y="24308"/>
                    <a:pt x="11283" y="24308"/>
                  </a:cubicBezTo>
                  <a:cubicBezTo>
                    <a:pt x="11379" y="24308"/>
                    <a:pt x="11508" y="24276"/>
                    <a:pt x="11604" y="24211"/>
                  </a:cubicBezTo>
                  <a:cubicBezTo>
                    <a:pt x="11733" y="24147"/>
                    <a:pt x="11829" y="24051"/>
                    <a:pt x="11893" y="23922"/>
                  </a:cubicBezTo>
                  <a:cubicBezTo>
                    <a:pt x="11926" y="23793"/>
                    <a:pt x="11958" y="23665"/>
                    <a:pt x="11990" y="23536"/>
                  </a:cubicBezTo>
                  <a:cubicBezTo>
                    <a:pt x="12086" y="22990"/>
                    <a:pt x="12086" y="22154"/>
                    <a:pt x="12086" y="21286"/>
                  </a:cubicBezTo>
                  <a:cubicBezTo>
                    <a:pt x="12086" y="20418"/>
                    <a:pt x="12118" y="19550"/>
                    <a:pt x="12183" y="19068"/>
                  </a:cubicBezTo>
                  <a:cubicBezTo>
                    <a:pt x="12215" y="18940"/>
                    <a:pt x="12215" y="18811"/>
                    <a:pt x="12215" y="18682"/>
                  </a:cubicBezTo>
                  <a:cubicBezTo>
                    <a:pt x="12215" y="18040"/>
                    <a:pt x="11990" y="17332"/>
                    <a:pt x="11668" y="16722"/>
                  </a:cubicBezTo>
                  <a:cubicBezTo>
                    <a:pt x="11379" y="16111"/>
                    <a:pt x="10993" y="15532"/>
                    <a:pt x="10608" y="15179"/>
                  </a:cubicBezTo>
                  <a:cubicBezTo>
                    <a:pt x="10254" y="14825"/>
                    <a:pt x="9836" y="14311"/>
                    <a:pt x="9483" y="13861"/>
                  </a:cubicBezTo>
                  <a:cubicBezTo>
                    <a:pt x="9290" y="13636"/>
                    <a:pt x="9129" y="13411"/>
                    <a:pt x="8968" y="13218"/>
                  </a:cubicBezTo>
                  <a:cubicBezTo>
                    <a:pt x="8840" y="13057"/>
                    <a:pt x="8743" y="12929"/>
                    <a:pt x="8647" y="12832"/>
                  </a:cubicBezTo>
                  <a:cubicBezTo>
                    <a:pt x="8615" y="12768"/>
                    <a:pt x="8550" y="12639"/>
                    <a:pt x="8486" y="12479"/>
                  </a:cubicBezTo>
                  <a:cubicBezTo>
                    <a:pt x="8036" y="11257"/>
                    <a:pt x="7104" y="7753"/>
                    <a:pt x="6654" y="5278"/>
                  </a:cubicBezTo>
                  <a:cubicBezTo>
                    <a:pt x="6365" y="3735"/>
                    <a:pt x="5850" y="2482"/>
                    <a:pt x="5240" y="1582"/>
                  </a:cubicBezTo>
                  <a:cubicBezTo>
                    <a:pt x="4629" y="682"/>
                    <a:pt x="3922" y="135"/>
                    <a:pt x="3247" y="7"/>
                  </a:cubicBezTo>
                  <a:cubicBezTo>
                    <a:pt x="3226" y="2"/>
                    <a:pt x="3206" y="0"/>
                    <a:pt x="3186"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3"/>
            <p:cNvSpPr/>
            <p:nvPr/>
          </p:nvSpPr>
          <p:spPr>
            <a:xfrm>
              <a:off x="3105200" y="2303400"/>
              <a:ext cx="153525" cy="262225"/>
            </a:xfrm>
            <a:custGeom>
              <a:avLst/>
              <a:gdLst/>
              <a:ahLst/>
              <a:cxnLst/>
              <a:rect l="l" t="t" r="r" b="b"/>
              <a:pathLst>
                <a:path w="6141" h="10489" extrusionOk="0">
                  <a:moveTo>
                    <a:pt x="2926" y="0"/>
                  </a:moveTo>
                  <a:cubicBezTo>
                    <a:pt x="1512" y="386"/>
                    <a:pt x="515" y="1286"/>
                    <a:pt x="1" y="1865"/>
                  </a:cubicBezTo>
                  <a:cubicBezTo>
                    <a:pt x="354" y="2411"/>
                    <a:pt x="612" y="2765"/>
                    <a:pt x="612" y="2765"/>
                  </a:cubicBezTo>
                  <a:cubicBezTo>
                    <a:pt x="612" y="2765"/>
                    <a:pt x="322" y="4726"/>
                    <a:pt x="612" y="5304"/>
                  </a:cubicBezTo>
                  <a:cubicBezTo>
                    <a:pt x="869" y="5851"/>
                    <a:pt x="1994" y="8583"/>
                    <a:pt x="1994" y="8937"/>
                  </a:cubicBezTo>
                  <a:cubicBezTo>
                    <a:pt x="1994" y="9165"/>
                    <a:pt x="2265" y="9360"/>
                    <a:pt x="2506" y="9360"/>
                  </a:cubicBezTo>
                  <a:cubicBezTo>
                    <a:pt x="2671" y="9360"/>
                    <a:pt x="2822" y="9268"/>
                    <a:pt x="2862" y="9033"/>
                  </a:cubicBezTo>
                  <a:cubicBezTo>
                    <a:pt x="2958" y="8487"/>
                    <a:pt x="2958" y="7715"/>
                    <a:pt x="2958" y="7715"/>
                  </a:cubicBezTo>
                  <a:lnTo>
                    <a:pt x="4533" y="10158"/>
                  </a:lnTo>
                  <a:cubicBezTo>
                    <a:pt x="4533" y="10158"/>
                    <a:pt x="4943" y="10489"/>
                    <a:pt x="5288" y="10489"/>
                  </a:cubicBezTo>
                  <a:cubicBezTo>
                    <a:pt x="5436" y="10489"/>
                    <a:pt x="5572" y="10428"/>
                    <a:pt x="5658" y="10254"/>
                  </a:cubicBezTo>
                  <a:cubicBezTo>
                    <a:pt x="5948" y="9708"/>
                    <a:pt x="5755" y="6686"/>
                    <a:pt x="5948" y="5465"/>
                  </a:cubicBezTo>
                  <a:cubicBezTo>
                    <a:pt x="6140" y="4276"/>
                    <a:pt x="5208" y="2572"/>
                    <a:pt x="4437" y="1833"/>
                  </a:cubicBezTo>
                  <a:cubicBezTo>
                    <a:pt x="3922" y="1318"/>
                    <a:pt x="3344" y="547"/>
                    <a:pt x="29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3"/>
            <p:cNvSpPr/>
            <p:nvPr/>
          </p:nvSpPr>
          <p:spPr>
            <a:xfrm>
              <a:off x="3097975" y="2296750"/>
              <a:ext cx="163150" cy="275875"/>
            </a:xfrm>
            <a:custGeom>
              <a:avLst/>
              <a:gdLst/>
              <a:ahLst/>
              <a:cxnLst/>
              <a:rect l="l" t="t" r="r" b="b"/>
              <a:pathLst>
                <a:path w="6526" h="11035" extrusionOk="0">
                  <a:moveTo>
                    <a:pt x="3086" y="578"/>
                  </a:moveTo>
                  <a:cubicBezTo>
                    <a:pt x="3498" y="1087"/>
                    <a:pt x="4057" y="1786"/>
                    <a:pt x="4533" y="2291"/>
                  </a:cubicBezTo>
                  <a:cubicBezTo>
                    <a:pt x="4854" y="2581"/>
                    <a:pt x="5240" y="3127"/>
                    <a:pt x="5497" y="3674"/>
                  </a:cubicBezTo>
                  <a:cubicBezTo>
                    <a:pt x="5787" y="4252"/>
                    <a:pt x="5979" y="4895"/>
                    <a:pt x="5979" y="5409"/>
                  </a:cubicBezTo>
                  <a:cubicBezTo>
                    <a:pt x="5979" y="5506"/>
                    <a:pt x="5979" y="5602"/>
                    <a:pt x="5979" y="5699"/>
                  </a:cubicBezTo>
                  <a:cubicBezTo>
                    <a:pt x="5883" y="6342"/>
                    <a:pt x="5883" y="7402"/>
                    <a:pt x="5851" y="8367"/>
                  </a:cubicBezTo>
                  <a:cubicBezTo>
                    <a:pt x="5851" y="8849"/>
                    <a:pt x="5851" y="9331"/>
                    <a:pt x="5819" y="9685"/>
                  </a:cubicBezTo>
                  <a:cubicBezTo>
                    <a:pt x="5819" y="9878"/>
                    <a:pt x="5787" y="10038"/>
                    <a:pt x="5787" y="10167"/>
                  </a:cubicBezTo>
                  <a:cubicBezTo>
                    <a:pt x="5754" y="10295"/>
                    <a:pt x="5722" y="10392"/>
                    <a:pt x="5722" y="10392"/>
                  </a:cubicBezTo>
                  <a:lnTo>
                    <a:pt x="5658" y="10456"/>
                  </a:lnTo>
                  <a:lnTo>
                    <a:pt x="5594" y="10488"/>
                  </a:lnTo>
                  <a:cubicBezTo>
                    <a:pt x="5497" y="10488"/>
                    <a:pt x="5337" y="10424"/>
                    <a:pt x="5208" y="10360"/>
                  </a:cubicBezTo>
                  <a:cubicBezTo>
                    <a:pt x="5144" y="10328"/>
                    <a:pt x="5079" y="10295"/>
                    <a:pt x="5047" y="10263"/>
                  </a:cubicBezTo>
                  <a:lnTo>
                    <a:pt x="5015" y="10231"/>
                  </a:lnTo>
                  <a:lnTo>
                    <a:pt x="5006" y="10231"/>
                  </a:lnTo>
                  <a:lnTo>
                    <a:pt x="3472" y="7852"/>
                  </a:lnTo>
                  <a:cubicBezTo>
                    <a:pt x="3419" y="7773"/>
                    <a:pt x="3323" y="7716"/>
                    <a:pt x="3219" y="7716"/>
                  </a:cubicBezTo>
                  <a:cubicBezTo>
                    <a:pt x="3196" y="7716"/>
                    <a:pt x="3174" y="7718"/>
                    <a:pt x="3151" y="7724"/>
                  </a:cubicBezTo>
                  <a:cubicBezTo>
                    <a:pt x="3054" y="7788"/>
                    <a:pt x="2958" y="7885"/>
                    <a:pt x="2958" y="7981"/>
                  </a:cubicBezTo>
                  <a:cubicBezTo>
                    <a:pt x="2958" y="7981"/>
                    <a:pt x="2958" y="8174"/>
                    <a:pt x="2958" y="8431"/>
                  </a:cubicBezTo>
                  <a:cubicBezTo>
                    <a:pt x="2958" y="8688"/>
                    <a:pt x="2926" y="9010"/>
                    <a:pt x="2861" y="9267"/>
                  </a:cubicBezTo>
                  <a:cubicBezTo>
                    <a:pt x="2861" y="9331"/>
                    <a:pt x="2861" y="9331"/>
                    <a:pt x="2829" y="9331"/>
                  </a:cubicBezTo>
                  <a:lnTo>
                    <a:pt x="2797" y="9363"/>
                  </a:lnTo>
                  <a:cubicBezTo>
                    <a:pt x="2733" y="9363"/>
                    <a:pt x="2669" y="9331"/>
                    <a:pt x="2636" y="9299"/>
                  </a:cubicBezTo>
                  <a:lnTo>
                    <a:pt x="2572" y="9235"/>
                  </a:lnTo>
                  <a:lnTo>
                    <a:pt x="2572" y="9203"/>
                  </a:lnTo>
                  <a:cubicBezTo>
                    <a:pt x="2572" y="9106"/>
                    <a:pt x="2540" y="9010"/>
                    <a:pt x="2508" y="8913"/>
                  </a:cubicBezTo>
                  <a:cubicBezTo>
                    <a:pt x="2283" y="8077"/>
                    <a:pt x="1383" y="5956"/>
                    <a:pt x="1126" y="5442"/>
                  </a:cubicBezTo>
                  <a:cubicBezTo>
                    <a:pt x="1093" y="5377"/>
                    <a:pt x="1061" y="5281"/>
                    <a:pt x="1061" y="5152"/>
                  </a:cubicBezTo>
                  <a:cubicBezTo>
                    <a:pt x="1029" y="4992"/>
                    <a:pt x="1029" y="4831"/>
                    <a:pt x="1029" y="4638"/>
                  </a:cubicBezTo>
                  <a:cubicBezTo>
                    <a:pt x="1029" y="4284"/>
                    <a:pt x="1061" y="3899"/>
                    <a:pt x="1093" y="3577"/>
                  </a:cubicBezTo>
                  <a:cubicBezTo>
                    <a:pt x="1093" y="3417"/>
                    <a:pt x="1126" y="3288"/>
                    <a:pt x="1126" y="3224"/>
                  </a:cubicBezTo>
                  <a:cubicBezTo>
                    <a:pt x="1158" y="3127"/>
                    <a:pt x="1158" y="3063"/>
                    <a:pt x="1158" y="3063"/>
                  </a:cubicBezTo>
                  <a:cubicBezTo>
                    <a:pt x="1158" y="2999"/>
                    <a:pt x="1158" y="2934"/>
                    <a:pt x="1126" y="2870"/>
                  </a:cubicBezTo>
                  <a:cubicBezTo>
                    <a:pt x="1126" y="2870"/>
                    <a:pt x="920" y="2588"/>
                    <a:pt x="624" y="2137"/>
                  </a:cubicBezTo>
                  <a:lnTo>
                    <a:pt x="624" y="2137"/>
                  </a:lnTo>
                  <a:cubicBezTo>
                    <a:pt x="1114" y="1622"/>
                    <a:pt x="1955" y="924"/>
                    <a:pt x="3086" y="578"/>
                  </a:cubicBezTo>
                  <a:close/>
                  <a:moveTo>
                    <a:pt x="3204" y="1"/>
                  </a:moveTo>
                  <a:cubicBezTo>
                    <a:pt x="3186" y="1"/>
                    <a:pt x="3168" y="3"/>
                    <a:pt x="3151" y="9"/>
                  </a:cubicBezTo>
                  <a:cubicBezTo>
                    <a:pt x="1640" y="395"/>
                    <a:pt x="611" y="1359"/>
                    <a:pt x="65" y="1938"/>
                  </a:cubicBezTo>
                  <a:cubicBezTo>
                    <a:pt x="1" y="2034"/>
                    <a:pt x="1" y="2163"/>
                    <a:pt x="65" y="2259"/>
                  </a:cubicBezTo>
                  <a:cubicBezTo>
                    <a:pt x="303" y="2650"/>
                    <a:pt x="498" y="2938"/>
                    <a:pt x="599" y="3084"/>
                  </a:cubicBezTo>
                  <a:lnTo>
                    <a:pt x="599" y="3084"/>
                  </a:lnTo>
                  <a:cubicBezTo>
                    <a:pt x="568" y="3320"/>
                    <a:pt x="483" y="4011"/>
                    <a:pt x="483" y="4638"/>
                  </a:cubicBezTo>
                  <a:cubicBezTo>
                    <a:pt x="483" y="4831"/>
                    <a:pt x="515" y="5024"/>
                    <a:pt x="515" y="5217"/>
                  </a:cubicBezTo>
                  <a:cubicBezTo>
                    <a:pt x="547" y="5377"/>
                    <a:pt x="579" y="5538"/>
                    <a:pt x="643" y="5667"/>
                  </a:cubicBezTo>
                  <a:cubicBezTo>
                    <a:pt x="772" y="5956"/>
                    <a:pt x="1126" y="6760"/>
                    <a:pt x="1447" y="7563"/>
                  </a:cubicBezTo>
                  <a:cubicBezTo>
                    <a:pt x="1608" y="7949"/>
                    <a:pt x="1769" y="8335"/>
                    <a:pt x="1865" y="8656"/>
                  </a:cubicBezTo>
                  <a:cubicBezTo>
                    <a:pt x="1929" y="8817"/>
                    <a:pt x="1961" y="8945"/>
                    <a:pt x="1994" y="9042"/>
                  </a:cubicBezTo>
                  <a:cubicBezTo>
                    <a:pt x="1994" y="9106"/>
                    <a:pt x="2026" y="9138"/>
                    <a:pt x="2026" y="9170"/>
                  </a:cubicBezTo>
                  <a:lnTo>
                    <a:pt x="2026" y="9203"/>
                  </a:lnTo>
                  <a:cubicBezTo>
                    <a:pt x="2026" y="9428"/>
                    <a:pt x="2154" y="9588"/>
                    <a:pt x="2283" y="9717"/>
                  </a:cubicBezTo>
                  <a:cubicBezTo>
                    <a:pt x="2444" y="9813"/>
                    <a:pt x="2604" y="9878"/>
                    <a:pt x="2797" y="9910"/>
                  </a:cubicBezTo>
                  <a:cubicBezTo>
                    <a:pt x="2926" y="9910"/>
                    <a:pt x="3054" y="9845"/>
                    <a:pt x="3183" y="9749"/>
                  </a:cubicBezTo>
                  <a:cubicBezTo>
                    <a:pt x="3311" y="9653"/>
                    <a:pt x="3376" y="9524"/>
                    <a:pt x="3408" y="9363"/>
                  </a:cubicBezTo>
                  <a:cubicBezTo>
                    <a:pt x="3435" y="9191"/>
                    <a:pt x="3455" y="9008"/>
                    <a:pt x="3469" y="8834"/>
                  </a:cubicBezTo>
                  <a:lnTo>
                    <a:pt x="3469" y="8834"/>
                  </a:lnTo>
                  <a:lnTo>
                    <a:pt x="4597" y="10585"/>
                  </a:lnTo>
                  <a:lnTo>
                    <a:pt x="4662" y="10649"/>
                  </a:lnTo>
                  <a:cubicBezTo>
                    <a:pt x="4662" y="10649"/>
                    <a:pt x="4790" y="10745"/>
                    <a:pt x="4951" y="10842"/>
                  </a:cubicBezTo>
                  <a:cubicBezTo>
                    <a:pt x="5112" y="10906"/>
                    <a:pt x="5337" y="11035"/>
                    <a:pt x="5594" y="11035"/>
                  </a:cubicBezTo>
                  <a:cubicBezTo>
                    <a:pt x="5690" y="11035"/>
                    <a:pt x="5819" y="11003"/>
                    <a:pt x="5915" y="10938"/>
                  </a:cubicBezTo>
                  <a:cubicBezTo>
                    <a:pt x="6044" y="10874"/>
                    <a:pt x="6140" y="10778"/>
                    <a:pt x="6204" y="10649"/>
                  </a:cubicBezTo>
                  <a:cubicBezTo>
                    <a:pt x="6237" y="10520"/>
                    <a:pt x="6269" y="10392"/>
                    <a:pt x="6301" y="10263"/>
                  </a:cubicBezTo>
                  <a:cubicBezTo>
                    <a:pt x="6397" y="9717"/>
                    <a:pt x="6397" y="8881"/>
                    <a:pt x="6397" y="8013"/>
                  </a:cubicBezTo>
                  <a:cubicBezTo>
                    <a:pt x="6397" y="7145"/>
                    <a:pt x="6429" y="6277"/>
                    <a:pt x="6494" y="5795"/>
                  </a:cubicBezTo>
                  <a:cubicBezTo>
                    <a:pt x="6526" y="5667"/>
                    <a:pt x="6526" y="5538"/>
                    <a:pt x="6526" y="5409"/>
                  </a:cubicBezTo>
                  <a:cubicBezTo>
                    <a:pt x="6526" y="4767"/>
                    <a:pt x="6301" y="4059"/>
                    <a:pt x="5979" y="3449"/>
                  </a:cubicBezTo>
                  <a:cubicBezTo>
                    <a:pt x="5690" y="2838"/>
                    <a:pt x="5304" y="2259"/>
                    <a:pt x="4919" y="1906"/>
                  </a:cubicBezTo>
                  <a:cubicBezTo>
                    <a:pt x="4437" y="1391"/>
                    <a:pt x="3826" y="652"/>
                    <a:pt x="3408" y="106"/>
                  </a:cubicBezTo>
                  <a:cubicBezTo>
                    <a:pt x="3355" y="53"/>
                    <a:pt x="3281" y="1"/>
                    <a:pt x="3204"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3"/>
            <p:cNvSpPr/>
            <p:nvPr/>
          </p:nvSpPr>
          <p:spPr>
            <a:xfrm>
              <a:off x="2323300" y="1964275"/>
              <a:ext cx="961150" cy="862825"/>
            </a:xfrm>
            <a:custGeom>
              <a:avLst/>
              <a:gdLst/>
              <a:ahLst/>
              <a:cxnLst/>
              <a:rect l="l" t="t" r="r" b="b"/>
              <a:pathLst>
                <a:path w="38446" h="34513" extrusionOk="0">
                  <a:moveTo>
                    <a:pt x="3086" y="0"/>
                  </a:moveTo>
                  <a:cubicBezTo>
                    <a:pt x="3086" y="0"/>
                    <a:pt x="1318" y="1222"/>
                    <a:pt x="643" y="3858"/>
                  </a:cubicBezTo>
                  <a:cubicBezTo>
                    <a:pt x="0" y="6494"/>
                    <a:pt x="2154" y="17166"/>
                    <a:pt x="2733" y="20251"/>
                  </a:cubicBezTo>
                  <a:cubicBezTo>
                    <a:pt x="3279" y="23369"/>
                    <a:pt x="6108" y="33656"/>
                    <a:pt x="6944" y="34331"/>
                  </a:cubicBezTo>
                  <a:cubicBezTo>
                    <a:pt x="7109" y="34458"/>
                    <a:pt x="7628" y="34512"/>
                    <a:pt x="8382" y="34512"/>
                  </a:cubicBezTo>
                  <a:cubicBezTo>
                    <a:pt x="11431" y="34512"/>
                    <a:pt x="18322" y="33625"/>
                    <a:pt x="21184" y="33109"/>
                  </a:cubicBezTo>
                  <a:cubicBezTo>
                    <a:pt x="24752" y="32466"/>
                    <a:pt x="32434" y="29734"/>
                    <a:pt x="34041" y="29252"/>
                  </a:cubicBezTo>
                  <a:cubicBezTo>
                    <a:pt x="35616" y="28802"/>
                    <a:pt x="36484" y="26359"/>
                    <a:pt x="36934" y="25877"/>
                  </a:cubicBezTo>
                  <a:cubicBezTo>
                    <a:pt x="37416" y="25427"/>
                    <a:pt x="38445" y="23819"/>
                    <a:pt x="37866" y="23273"/>
                  </a:cubicBezTo>
                  <a:cubicBezTo>
                    <a:pt x="37684" y="23080"/>
                    <a:pt x="37384" y="23016"/>
                    <a:pt x="37041" y="23016"/>
                  </a:cubicBezTo>
                  <a:cubicBezTo>
                    <a:pt x="36356" y="23016"/>
                    <a:pt x="35499" y="23273"/>
                    <a:pt x="35070" y="23273"/>
                  </a:cubicBezTo>
                  <a:cubicBezTo>
                    <a:pt x="34395" y="23273"/>
                    <a:pt x="33173" y="23177"/>
                    <a:pt x="31888" y="23177"/>
                  </a:cubicBezTo>
                  <a:cubicBezTo>
                    <a:pt x="30570" y="23177"/>
                    <a:pt x="29445" y="24109"/>
                    <a:pt x="29059" y="25427"/>
                  </a:cubicBezTo>
                  <a:cubicBezTo>
                    <a:pt x="28673" y="26745"/>
                    <a:pt x="28127" y="27388"/>
                    <a:pt x="28127" y="27388"/>
                  </a:cubicBezTo>
                  <a:cubicBezTo>
                    <a:pt x="28127" y="27388"/>
                    <a:pt x="18483" y="28705"/>
                    <a:pt x="16394" y="28705"/>
                  </a:cubicBezTo>
                  <a:cubicBezTo>
                    <a:pt x="14337" y="28705"/>
                    <a:pt x="12376" y="28416"/>
                    <a:pt x="12376" y="28416"/>
                  </a:cubicBezTo>
                  <a:cubicBezTo>
                    <a:pt x="12376" y="28416"/>
                    <a:pt x="11251" y="21955"/>
                    <a:pt x="10415" y="17905"/>
                  </a:cubicBezTo>
                  <a:cubicBezTo>
                    <a:pt x="9547" y="13887"/>
                    <a:pt x="8808" y="10801"/>
                    <a:pt x="8165" y="9772"/>
                  </a:cubicBezTo>
                  <a:lnTo>
                    <a:pt x="30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3"/>
            <p:cNvSpPr/>
            <p:nvPr/>
          </p:nvSpPr>
          <p:spPr>
            <a:xfrm>
              <a:off x="2329725" y="1957850"/>
              <a:ext cx="951500" cy="875950"/>
            </a:xfrm>
            <a:custGeom>
              <a:avLst/>
              <a:gdLst/>
              <a:ahLst/>
              <a:cxnLst/>
              <a:rect l="l" t="t" r="r" b="b"/>
              <a:pathLst>
                <a:path w="38060" h="35038" extrusionOk="0">
                  <a:moveTo>
                    <a:pt x="2814" y="0"/>
                  </a:moveTo>
                  <a:cubicBezTo>
                    <a:pt x="2772" y="0"/>
                    <a:pt x="2733" y="11"/>
                    <a:pt x="2701" y="32"/>
                  </a:cubicBezTo>
                  <a:lnTo>
                    <a:pt x="2669" y="32"/>
                  </a:lnTo>
                  <a:cubicBezTo>
                    <a:pt x="2669" y="65"/>
                    <a:pt x="836" y="1318"/>
                    <a:pt x="129" y="4050"/>
                  </a:cubicBezTo>
                  <a:cubicBezTo>
                    <a:pt x="33" y="4436"/>
                    <a:pt x="1" y="4918"/>
                    <a:pt x="1" y="5497"/>
                  </a:cubicBezTo>
                  <a:cubicBezTo>
                    <a:pt x="1" y="7490"/>
                    <a:pt x="418" y="10576"/>
                    <a:pt x="933" y="13501"/>
                  </a:cubicBezTo>
                  <a:cubicBezTo>
                    <a:pt x="1415" y="16426"/>
                    <a:pt x="1961" y="19223"/>
                    <a:pt x="2186" y="20573"/>
                  </a:cubicBezTo>
                  <a:cubicBezTo>
                    <a:pt x="2476" y="22148"/>
                    <a:pt x="3311" y="25491"/>
                    <a:pt x="4211" y="28545"/>
                  </a:cubicBezTo>
                  <a:cubicBezTo>
                    <a:pt x="4661" y="30055"/>
                    <a:pt x="5112" y="31502"/>
                    <a:pt x="5497" y="32627"/>
                  </a:cubicBezTo>
                  <a:cubicBezTo>
                    <a:pt x="5690" y="33206"/>
                    <a:pt x="5883" y="33656"/>
                    <a:pt x="6044" y="34041"/>
                  </a:cubicBezTo>
                  <a:cubicBezTo>
                    <a:pt x="6108" y="34202"/>
                    <a:pt x="6204" y="34363"/>
                    <a:pt x="6269" y="34491"/>
                  </a:cubicBezTo>
                  <a:cubicBezTo>
                    <a:pt x="6333" y="34620"/>
                    <a:pt x="6397" y="34716"/>
                    <a:pt x="6526" y="34781"/>
                  </a:cubicBezTo>
                  <a:cubicBezTo>
                    <a:pt x="6590" y="34877"/>
                    <a:pt x="6687" y="34909"/>
                    <a:pt x="6815" y="34941"/>
                  </a:cubicBezTo>
                  <a:cubicBezTo>
                    <a:pt x="7104" y="35006"/>
                    <a:pt x="7554" y="35038"/>
                    <a:pt x="8165" y="35038"/>
                  </a:cubicBezTo>
                  <a:cubicBezTo>
                    <a:pt x="11283" y="35038"/>
                    <a:pt x="18098" y="34170"/>
                    <a:pt x="20991" y="33623"/>
                  </a:cubicBezTo>
                  <a:cubicBezTo>
                    <a:pt x="22791" y="33302"/>
                    <a:pt x="25587" y="32434"/>
                    <a:pt x="28159" y="31630"/>
                  </a:cubicBezTo>
                  <a:cubicBezTo>
                    <a:pt x="30731" y="30795"/>
                    <a:pt x="33077" y="30023"/>
                    <a:pt x="33849" y="29766"/>
                  </a:cubicBezTo>
                  <a:cubicBezTo>
                    <a:pt x="34749" y="29509"/>
                    <a:pt x="35392" y="28705"/>
                    <a:pt x="35874" y="27966"/>
                  </a:cubicBezTo>
                  <a:cubicBezTo>
                    <a:pt x="36131" y="27612"/>
                    <a:pt x="36324" y="27227"/>
                    <a:pt x="36484" y="26937"/>
                  </a:cubicBezTo>
                  <a:cubicBezTo>
                    <a:pt x="36645" y="26648"/>
                    <a:pt x="36806" y="26391"/>
                    <a:pt x="36870" y="26327"/>
                  </a:cubicBezTo>
                  <a:cubicBezTo>
                    <a:pt x="37095" y="26134"/>
                    <a:pt x="37352" y="25748"/>
                    <a:pt x="37609" y="25330"/>
                  </a:cubicBezTo>
                  <a:cubicBezTo>
                    <a:pt x="37834" y="24880"/>
                    <a:pt x="38060" y="24430"/>
                    <a:pt x="38060" y="23980"/>
                  </a:cubicBezTo>
                  <a:cubicBezTo>
                    <a:pt x="38060" y="23755"/>
                    <a:pt x="37995" y="23498"/>
                    <a:pt x="37802" y="23337"/>
                  </a:cubicBezTo>
                  <a:cubicBezTo>
                    <a:pt x="37545" y="23048"/>
                    <a:pt x="37159" y="23016"/>
                    <a:pt x="36774" y="23016"/>
                  </a:cubicBezTo>
                  <a:cubicBezTo>
                    <a:pt x="36420" y="23016"/>
                    <a:pt x="36002" y="23080"/>
                    <a:pt x="35649" y="23144"/>
                  </a:cubicBezTo>
                  <a:cubicBezTo>
                    <a:pt x="35295" y="23209"/>
                    <a:pt x="34974" y="23241"/>
                    <a:pt x="34813" y="23241"/>
                  </a:cubicBezTo>
                  <a:cubicBezTo>
                    <a:pt x="34170" y="23241"/>
                    <a:pt x="32949" y="23144"/>
                    <a:pt x="31631" y="23144"/>
                  </a:cubicBezTo>
                  <a:cubicBezTo>
                    <a:pt x="30184" y="23144"/>
                    <a:pt x="28963" y="24173"/>
                    <a:pt x="28545" y="25587"/>
                  </a:cubicBezTo>
                  <a:cubicBezTo>
                    <a:pt x="28352" y="26230"/>
                    <a:pt x="28127" y="26712"/>
                    <a:pt x="27966" y="27034"/>
                  </a:cubicBezTo>
                  <a:cubicBezTo>
                    <a:pt x="27870" y="27162"/>
                    <a:pt x="27805" y="27291"/>
                    <a:pt x="27741" y="27355"/>
                  </a:cubicBezTo>
                  <a:lnTo>
                    <a:pt x="27710" y="27401"/>
                  </a:lnTo>
                  <a:lnTo>
                    <a:pt x="27710" y="27401"/>
                  </a:lnTo>
                  <a:cubicBezTo>
                    <a:pt x="27485" y="27427"/>
                    <a:pt x="26976" y="27486"/>
                    <a:pt x="26295" y="27580"/>
                  </a:cubicBezTo>
                  <a:cubicBezTo>
                    <a:pt x="24880" y="27773"/>
                    <a:pt x="22727" y="28030"/>
                    <a:pt x="20734" y="28287"/>
                  </a:cubicBezTo>
                  <a:cubicBezTo>
                    <a:pt x="18741" y="28512"/>
                    <a:pt x="16876" y="28705"/>
                    <a:pt x="16137" y="28705"/>
                  </a:cubicBezTo>
                  <a:cubicBezTo>
                    <a:pt x="15141" y="28705"/>
                    <a:pt x="14144" y="28609"/>
                    <a:pt x="13373" y="28545"/>
                  </a:cubicBezTo>
                  <a:cubicBezTo>
                    <a:pt x="13019" y="28512"/>
                    <a:pt x="12698" y="28480"/>
                    <a:pt x="12505" y="28448"/>
                  </a:cubicBezTo>
                  <a:cubicBezTo>
                    <a:pt x="12442" y="28439"/>
                    <a:pt x="12386" y="28433"/>
                    <a:pt x="12339" y="28428"/>
                  </a:cubicBezTo>
                  <a:lnTo>
                    <a:pt x="12339" y="28428"/>
                  </a:lnTo>
                  <a:cubicBezTo>
                    <a:pt x="12138" y="27277"/>
                    <a:pt x="11161" y="21717"/>
                    <a:pt x="10415" y="18130"/>
                  </a:cubicBezTo>
                  <a:cubicBezTo>
                    <a:pt x="9997" y="16105"/>
                    <a:pt x="9580" y="14305"/>
                    <a:pt x="9226" y="12890"/>
                  </a:cubicBezTo>
                  <a:cubicBezTo>
                    <a:pt x="8840" y="11476"/>
                    <a:pt x="8487" y="10447"/>
                    <a:pt x="8133" y="9869"/>
                  </a:cubicBezTo>
                  <a:cubicBezTo>
                    <a:pt x="8075" y="9791"/>
                    <a:pt x="7993" y="9748"/>
                    <a:pt x="7909" y="9748"/>
                  </a:cubicBezTo>
                  <a:cubicBezTo>
                    <a:pt x="7854" y="9748"/>
                    <a:pt x="7798" y="9766"/>
                    <a:pt x="7747" y="9804"/>
                  </a:cubicBezTo>
                  <a:cubicBezTo>
                    <a:pt x="7619" y="9869"/>
                    <a:pt x="7587" y="10029"/>
                    <a:pt x="7683" y="10158"/>
                  </a:cubicBezTo>
                  <a:cubicBezTo>
                    <a:pt x="7972" y="10608"/>
                    <a:pt x="8326" y="11637"/>
                    <a:pt x="8680" y="13051"/>
                  </a:cubicBezTo>
                  <a:cubicBezTo>
                    <a:pt x="9065" y="14433"/>
                    <a:pt x="9451" y="16233"/>
                    <a:pt x="9901" y="18226"/>
                  </a:cubicBezTo>
                  <a:cubicBezTo>
                    <a:pt x="10319" y="20251"/>
                    <a:pt x="10801" y="22855"/>
                    <a:pt x="11187" y="24977"/>
                  </a:cubicBezTo>
                  <a:cubicBezTo>
                    <a:pt x="11380" y="26037"/>
                    <a:pt x="11540" y="26969"/>
                    <a:pt x="11669" y="27645"/>
                  </a:cubicBezTo>
                  <a:cubicBezTo>
                    <a:pt x="11798" y="28320"/>
                    <a:pt x="11862" y="28737"/>
                    <a:pt x="11862" y="28737"/>
                  </a:cubicBezTo>
                  <a:cubicBezTo>
                    <a:pt x="11862" y="28834"/>
                    <a:pt x="11958" y="28930"/>
                    <a:pt x="12087" y="28930"/>
                  </a:cubicBezTo>
                  <a:cubicBezTo>
                    <a:pt x="12087" y="28930"/>
                    <a:pt x="14048" y="29220"/>
                    <a:pt x="16137" y="29220"/>
                  </a:cubicBezTo>
                  <a:cubicBezTo>
                    <a:pt x="16683" y="29220"/>
                    <a:pt x="17680" y="29155"/>
                    <a:pt x="18869" y="29027"/>
                  </a:cubicBezTo>
                  <a:cubicBezTo>
                    <a:pt x="22469" y="28641"/>
                    <a:pt x="27902" y="27902"/>
                    <a:pt x="27902" y="27902"/>
                  </a:cubicBezTo>
                  <a:cubicBezTo>
                    <a:pt x="27966" y="27902"/>
                    <a:pt x="28030" y="27870"/>
                    <a:pt x="28063" y="27805"/>
                  </a:cubicBezTo>
                  <a:cubicBezTo>
                    <a:pt x="28095" y="27805"/>
                    <a:pt x="28673" y="27098"/>
                    <a:pt x="29059" y="25748"/>
                  </a:cubicBezTo>
                  <a:cubicBezTo>
                    <a:pt x="29413" y="24526"/>
                    <a:pt x="30441" y="23691"/>
                    <a:pt x="31631" y="23691"/>
                  </a:cubicBezTo>
                  <a:cubicBezTo>
                    <a:pt x="32916" y="23691"/>
                    <a:pt x="34138" y="23787"/>
                    <a:pt x="34813" y="23787"/>
                  </a:cubicBezTo>
                  <a:cubicBezTo>
                    <a:pt x="35070" y="23787"/>
                    <a:pt x="35392" y="23723"/>
                    <a:pt x="35745" y="23659"/>
                  </a:cubicBezTo>
                  <a:cubicBezTo>
                    <a:pt x="36099" y="23594"/>
                    <a:pt x="36484" y="23530"/>
                    <a:pt x="36774" y="23530"/>
                  </a:cubicBezTo>
                  <a:cubicBezTo>
                    <a:pt x="37095" y="23530"/>
                    <a:pt x="37320" y="23594"/>
                    <a:pt x="37417" y="23723"/>
                  </a:cubicBezTo>
                  <a:cubicBezTo>
                    <a:pt x="37481" y="23755"/>
                    <a:pt x="37513" y="23851"/>
                    <a:pt x="37513" y="23980"/>
                  </a:cubicBezTo>
                  <a:cubicBezTo>
                    <a:pt x="37513" y="24237"/>
                    <a:pt x="37352" y="24687"/>
                    <a:pt x="37127" y="25073"/>
                  </a:cubicBezTo>
                  <a:cubicBezTo>
                    <a:pt x="36934" y="25427"/>
                    <a:pt x="36645" y="25812"/>
                    <a:pt x="36484" y="25941"/>
                  </a:cubicBezTo>
                  <a:cubicBezTo>
                    <a:pt x="36324" y="26134"/>
                    <a:pt x="36195" y="26359"/>
                    <a:pt x="36034" y="26680"/>
                  </a:cubicBezTo>
                  <a:cubicBezTo>
                    <a:pt x="35777" y="27130"/>
                    <a:pt x="35456" y="27709"/>
                    <a:pt x="35070" y="28191"/>
                  </a:cubicBezTo>
                  <a:cubicBezTo>
                    <a:pt x="34684" y="28705"/>
                    <a:pt x="34202" y="29123"/>
                    <a:pt x="33688" y="29252"/>
                  </a:cubicBezTo>
                  <a:cubicBezTo>
                    <a:pt x="32884" y="29509"/>
                    <a:pt x="30570" y="30312"/>
                    <a:pt x="27998" y="31116"/>
                  </a:cubicBezTo>
                  <a:cubicBezTo>
                    <a:pt x="25459" y="31952"/>
                    <a:pt x="22630" y="32788"/>
                    <a:pt x="20894" y="33109"/>
                  </a:cubicBezTo>
                  <a:cubicBezTo>
                    <a:pt x="18066" y="33623"/>
                    <a:pt x="11187" y="34491"/>
                    <a:pt x="8165" y="34491"/>
                  </a:cubicBezTo>
                  <a:cubicBezTo>
                    <a:pt x="7779" y="34491"/>
                    <a:pt x="7458" y="34491"/>
                    <a:pt x="7233" y="34459"/>
                  </a:cubicBezTo>
                  <a:cubicBezTo>
                    <a:pt x="7104" y="34459"/>
                    <a:pt x="7008" y="34427"/>
                    <a:pt x="6944" y="34395"/>
                  </a:cubicBezTo>
                  <a:lnTo>
                    <a:pt x="6879" y="34395"/>
                  </a:lnTo>
                  <a:lnTo>
                    <a:pt x="6847" y="34363"/>
                  </a:lnTo>
                  <a:cubicBezTo>
                    <a:pt x="6847" y="34363"/>
                    <a:pt x="6783" y="34298"/>
                    <a:pt x="6719" y="34202"/>
                  </a:cubicBezTo>
                  <a:cubicBezTo>
                    <a:pt x="6494" y="33848"/>
                    <a:pt x="6140" y="32948"/>
                    <a:pt x="5787" y="31791"/>
                  </a:cubicBezTo>
                  <a:cubicBezTo>
                    <a:pt x="4629" y="28384"/>
                    <a:pt x="3119" y="22630"/>
                    <a:pt x="2733" y="20476"/>
                  </a:cubicBezTo>
                  <a:cubicBezTo>
                    <a:pt x="2476" y="19126"/>
                    <a:pt x="1929" y="16330"/>
                    <a:pt x="1447" y="13404"/>
                  </a:cubicBezTo>
                  <a:cubicBezTo>
                    <a:pt x="965" y="10479"/>
                    <a:pt x="547" y="7426"/>
                    <a:pt x="547" y="5497"/>
                  </a:cubicBezTo>
                  <a:cubicBezTo>
                    <a:pt x="547" y="4950"/>
                    <a:pt x="579" y="4468"/>
                    <a:pt x="643" y="4179"/>
                  </a:cubicBezTo>
                  <a:cubicBezTo>
                    <a:pt x="965" y="2925"/>
                    <a:pt x="1576" y="1993"/>
                    <a:pt x="2058" y="1382"/>
                  </a:cubicBezTo>
                  <a:cubicBezTo>
                    <a:pt x="2315" y="1061"/>
                    <a:pt x="2540" y="836"/>
                    <a:pt x="2733" y="707"/>
                  </a:cubicBezTo>
                  <a:cubicBezTo>
                    <a:pt x="2797" y="643"/>
                    <a:pt x="2861" y="579"/>
                    <a:pt x="2926" y="547"/>
                  </a:cubicBezTo>
                  <a:lnTo>
                    <a:pt x="2958" y="515"/>
                  </a:lnTo>
                  <a:lnTo>
                    <a:pt x="2990" y="482"/>
                  </a:lnTo>
                  <a:cubicBezTo>
                    <a:pt x="3119" y="418"/>
                    <a:pt x="3151" y="225"/>
                    <a:pt x="3054" y="129"/>
                  </a:cubicBezTo>
                  <a:cubicBezTo>
                    <a:pt x="2990" y="43"/>
                    <a:pt x="2897" y="0"/>
                    <a:pt x="2814"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3"/>
            <p:cNvSpPr/>
            <p:nvPr/>
          </p:nvSpPr>
          <p:spPr>
            <a:xfrm>
              <a:off x="3009575" y="2539650"/>
              <a:ext cx="274875" cy="206550"/>
            </a:xfrm>
            <a:custGeom>
              <a:avLst/>
              <a:gdLst/>
              <a:ahLst/>
              <a:cxnLst/>
              <a:rect l="l" t="t" r="r" b="b"/>
              <a:pathLst>
                <a:path w="10995" h="8262" extrusionOk="0">
                  <a:moveTo>
                    <a:pt x="9590" y="1"/>
                  </a:moveTo>
                  <a:cubicBezTo>
                    <a:pt x="8905" y="1"/>
                    <a:pt x="8048" y="258"/>
                    <a:pt x="7619" y="258"/>
                  </a:cubicBezTo>
                  <a:cubicBezTo>
                    <a:pt x="6944" y="258"/>
                    <a:pt x="5722" y="162"/>
                    <a:pt x="4437" y="162"/>
                  </a:cubicBezTo>
                  <a:cubicBezTo>
                    <a:pt x="3119" y="162"/>
                    <a:pt x="1994" y="1094"/>
                    <a:pt x="1608" y="2412"/>
                  </a:cubicBezTo>
                  <a:cubicBezTo>
                    <a:pt x="1222" y="3730"/>
                    <a:pt x="676" y="4373"/>
                    <a:pt x="676" y="4373"/>
                  </a:cubicBezTo>
                  <a:cubicBezTo>
                    <a:pt x="676" y="4373"/>
                    <a:pt x="419" y="4405"/>
                    <a:pt x="1" y="4469"/>
                  </a:cubicBezTo>
                  <a:cubicBezTo>
                    <a:pt x="226" y="4983"/>
                    <a:pt x="451" y="5594"/>
                    <a:pt x="483" y="6237"/>
                  </a:cubicBezTo>
                  <a:cubicBezTo>
                    <a:pt x="515" y="6944"/>
                    <a:pt x="451" y="7651"/>
                    <a:pt x="354" y="8262"/>
                  </a:cubicBezTo>
                  <a:cubicBezTo>
                    <a:pt x="3151" y="7394"/>
                    <a:pt x="5722" y="6494"/>
                    <a:pt x="6590" y="6237"/>
                  </a:cubicBezTo>
                  <a:cubicBezTo>
                    <a:pt x="8165" y="5787"/>
                    <a:pt x="9033" y="3344"/>
                    <a:pt x="9483" y="2862"/>
                  </a:cubicBezTo>
                  <a:cubicBezTo>
                    <a:pt x="9965" y="2412"/>
                    <a:pt x="10994" y="804"/>
                    <a:pt x="10415" y="258"/>
                  </a:cubicBezTo>
                  <a:cubicBezTo>
                    <a:pt x="10233" y="65"/>
                    <a:pt x="9933" y="1"/>
                    <a:pt x="95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3"/>
            <p:cNvSpPr/>
            <p:nvPr/>
          </p:nvSpPr>
          <p:spPr>
            <a:xfrm>
              <a:off x="3002350" y="2533225"/>
              <a:ext cx="278875" cy="219750"/>
            </a:xfrm>
            <a:custGeom>
              <a:avLst/>
              <a:gdLst/>
              <a:ahLst/>
              <a:cxnLst/>
              <a:rect l="l" t="t" r="r" b="b"/>
              <a:pathLst>
                <a:path w="11155" h="8790" extrusionOk="0">
                  <a:moveTo>
                    <a:pt x="9869" y="515"/>
                  </a:moveTo>
                  <a:cubicBezTo>
                    <a:pt x="10190" y="515"/>
                    <a:pt x="10415" y="579"/>
                    <a:pt x="10512" y="708"/>
                  </a:cubicBezTo>
                  <a:cubicBezTo>
                    <a:pt x="10576" y="740"/>
                    <a:pt x="10608" y="836"/>
                    <a:pt x="10608" y="965"/>
                  </a:cubicBezTo>
                  <a:cubicBezTo>
                    <a:pt x="10608" y="1222"/>
                    <a:pt x="10447" y="1672"/>
                    <a:pt x="10222" y="2058"/>
                  </a:cubicBezTo>
                  <a:cubicBezTo>
                    <a:pt x="10029" y="2412"/>
                    <a:pt x="9740" y="2797"/>
                    <a:pt x="9579" y="2926"/>
                  </a:cubicBezTo>
                  <a:cubicBezTo>
                    <a:pt x="9419" y="3119"/>
                    <a:pt x="9290" y="3344"/>
                    <a:pt x="9129" y="3665"/>
                  </a:cubicBezTo>
                  <a:cubicBezTo>
                    <a:pt x="8872" y="4115"/>
                    <a:pt x="8551" y="4694"/>
                    <a:pt x="8165" y="5176"/>
                  </a:cubicBezTo>
                  <a:cubicBezTo>
                    <a:pt x="7779" y="5690"/>
                    <a:pt x="7297" y="6108"/>
                    <a:pt x="6783" y="6237"/>
                  </a:cubicBezTo>
                  <a:cubicBezTo>
                    <a:pt x="5958" y="6481"/>
                    <a:pt x="3592" y="7307"/>
                    <a:pt x="984" y="8134"/>
                  </a:cubicBezTo>
                  <a:lnTo>
                    <a:pt x="984" y="8134"/>
                  </a:lnTo>
                  <a:cubicBezTo>
                    <a:pt x="1027" y="7751"/>
                    <a:pt x="1061" y="7331"/>
                    <a:pt x="1061" y="6912"/>
                  </a:cubicBezTo>
                  <a:cubicBezTo>
                    <a:pt x="1061" y="6783"/>
                    <a:pt x="1061" y="6622"/>
                    <a:pt x="1029" y="6494"/>
                  </a:cubicBezTo>
                  <a:cubicBezTo>
                    <a:pt x="1003" y="5926"/>
                    <a:pt x="853" y="5400"/>
                    <a:pt x="662" y="4932"/>
                  </a:cubicBezTo>
                  <a:lnTo>
                    <a:pt x="662" y="4932"/>
                  </a:lnTo>
                  <a:cubicBezTo>
                    <a:pt x="875" y="4902"/>
                    <a:pt x="997" y="4887"/>
                    <a:pt x="997" y="4887"/>
                  </a:cubicBezTo>
                  <a:cubicBezTo>
                    <a:pt x="1061" y="4887"/>
                    <a:pt x="1125" y="4855"/>
                    <a:pt x="1158" y="4790"/>
                  </a:cubicBezTo>
                  <a:cubicBezTo>
                    <a:pt x="1190" y="4790"/>
                    <a:pt x="1768" y="4083"/>
                    <a:pt x="2154" y="2733"/>
                  </a:cubicBezTo>
                  <a:cubicBezTo>
                    <a:pt x="2508" y="1511"/>
                    <a:pt x="3536" y="676"/>
                    <a:pt x="4726" y="676"/>
                  </a:cubicBezTo>
                  <a:cubicBezTo>
                    <a:pt x="6011" y="676"/>
                    <a:pt x="7233" y="772"/>
                    <a:pt x="7908" y="772"/>
                  </a:cubicBezTo>
                  <a:cubicBezTo>
                    <a:pt x="8165" y="772"/>
                    <a:pt x="8487" y="708"/>
                    <a:pt x="8840" y="644"/>
                  </a:cubicBezTo>
                  <a:cubicBezTo>
                    <a:pt x="9194" y="579"/>
                    <a:pt x="9579" y="515"/>
                    <a:pt x="9869" y="515"/>
                  </a:cubicBezTo>
                  <a:close/>
                  <a:moveTo>
                    <a:pt x="9869" y="1"/>
                  </a:moveTo>
                  <a:cubicBezTo>
                    <a:pt x="9515" y="1"/>
                    <a:pt x="9097" y="65"/>
                    <a:pt x="8744" y="129"/>
                  </a:cubicBezTo>
                  <a:cubicBezTo>
                    <a:pt x="8390" y="194"/>
                    <a:pt x="8069" y="226"/>
                    <a:pt x="7908" y="226"/>
                  </a:cubicBezTo>
                  <a:cubicBezTo>
                    <a:pt x="7265" y="226"/>
                    <a:pt x="6044" y="129"/>
                    <a:pt x="4726" y="129"/>
                  </a:cubicBezTo>
                  <a:cubicBezTo>
                    <a:pt x="3279" y="129"/>
                    <a:pt x="2058" y="1158"/>
                    <a:pt x="1640" y="2572"/>
                  </a:cubicBezTo>
                  <a:cubicBezTo>
                    <a:pt x="1447" y="3215"/>
                    <a:pt x="1222" y="3697"/>
                    <a:pt x="1061" y="4019"/>
                  </a:cubicBezTo>
                  <a:cubicBezTo>
                    <a:pt x="965" y="4147"/>
                    <a:pt x="900" y="4276"/>
                    <a:pt x="836" y="4340"/>
                  </a:cubicBezTo>
                  <a:lnTo>
                    <a:pt x="803" y="4389"/>
                  </a:lnTo>
                  <a:lnTo>
                    <a:pt x="803" y="4389"/>
                  </a:lnTo>
                  <a:cubicBezTo>
                    <a:pt x="688" y="4405"/>
                    <a:pt x="500" y="4432"/>
                    <a:pt x="258" y="4469"/>
                  </a:cubicBezTo>
                  <a:cubicBezTo>
                    <a:pt x="161" y="4469"/>
                    <a:pt x="97" y="4533"/>
                    <a:pt x="65" y="4597"/>
                  </a:cubicBezTo>
                  <a:cubicBezTo>
                    <a:pt x="0" y="4662"/>
                    <a:pt x="0" y="4758"/>
                    <a:pt x="33" y="4822"/>
                  </a:cubicBezTo>
                  <a:cubicBezTo>
                    <a:pt x="258" y="5337"/>
                    <a:pt x="483" y="5915"/>
                    <a:pt x="515" y="6526"/>
                  </a:cubicBezTo>
                  <a:cubicBezTo>
                    <a:pt x="515" y="6655"/>
                    <a:pt x="515" y="6783"/>
                    <a:pt x="515" y="6912"/>
                  </a:cubicBezTo>
                  <a:cubicBezTo>
                    <a:pt x="515" y="7458"/>
                    <a:pt x="450" y="8005"/>
                    <a:pt x="386" y="8487"/>
                  </a:cubicBezTo>
                  <a:cubicBezTo>
                    <a:pt x="386" y="8583"/>
                    <a:pt x="418" y="8680"/>
                    <a:pt x="483" y="8744"/>
                  </a:cubicBezTo>
                  <a:cubicBezTo>
                    <a:pt x="528" y="8767"/>
                    <a:pt x="590" y="8789"/>
                    <a:pt x="656" y="8789"/>
                  </a:cubicBezTo>
                  <a:cubicBezTo>
                    <a:pt x="683" y="8789"/>
                    <a:pt x="711" y="8786"/>
                    <a:pt x="740" y="8776"/>
                  </a:cubicBezTo>
                  <a:cubicBezTo>
                    <a:pt x="3504" y="7908"/>
                    <a:pt x="6108" y="7008"/>
                    <a:pt x="6944" y="6751"/>
                  </a:cubicBezTo>
                  <a:cubicBezTo>
                    <a:pt x="7844" y="6494"/>
                    <a:pt x="8487" y="5690"/>
                    <a:pt x="8969" y="4951"/>
                  </a:cubicBezTo>
                  <a:cubicBezTo>
                    <a:pt x="9226" y="4597"/>
                    <a:pt x="9419" y="4212"/>
                    <a:pt x="9579" y="3922"/>
                  </a:cubicBezTo>
                  <a:cubicBezTo>
                    <a:pt x="9740" y="3633"/>
                    <a:pt x="9901" y="3376"/>
                    <a:pt x="9965" y="3312"/>
                  </a:cubicBezTo>
                  <a:cubicBezTo>
                    <a:pt x="10190" y="3119"/>
                    <a:pt x="10447" y="2733"/>
                    <a:pt x="10704" y="2315"/>
                  </a:cubicBezTo>
                  <a:cubicBezTo>
                    <a:pt x="10929" y="1865"/>
                    <a:pt x="11155" y="1415"/>
                    <a:pt x="11155" y="965"/>
                  </a:cubicBezTo>
                  <a:cubicBezTo>
                    <a:pt x="11155" y="740"/>
                    <a:pt x="11090" y="483"/>
                    <a:pt x="10897" y="322"/>
                  </a:cubicBezTo>
                  <a:cubicBezTo>
                    <a:pt x="10640" y="33"/>
                    <a:pt x="10254" y="1"/>
                    <a:pt x="9869"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3"/>
            <p:cNvSpPr/>
            <p:nvPr/>
          </p:nvSpPr>
          <p:spPr>
            <a:xfrm>
              <a:off x="3041725" y="2911725"/>
              <a:ext cx="238700" cy="81200"/>
            </a:xfrm>
            <a:custGeom>
              <a:avLst/>
              <a:gdLst/>
              <a:ahLst/>
              <a:cxnLst/>
              <a:rect l="l" t="t" r="r" b="b"/>
              <a:pathLst>
                <a:path w="9548" h="3248" extrusionOk="0">
                  <a:moveTo>
                    <a:pt x="1897" y="1"/>
                  </a:moveTo>
                  <a:lnTo>
                    <a:pt x="0" y="3022"/>
                  </a:lnTo>
                  <a:cubicBezTo>
                    <a:pt x="0" y="3022"/>
                    <a:pt x="2411" y="3247"/>
                    <a:pt x="3215" y="3247"/>
                  </a:cubicBezTo>
                  <a:cubicBezTo>
                    <a:pt x="4019" y="3247"/>
                    <a:pt x="9547" y="2637"/>
                    <a:pt x="8744" y="1737"/>
                  </a:cubicBezTo>
                  <a:cubicBezTo>
                    <a:pt x="7940" y="804"/>
                    <a:pt x="1897" y="1"/>
                    <a:pt x="18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3"/>
            <p:cNvSpPr/>
            <p:nvPr/>
          </p:nvSpPr>
          <p:spPr>
            <a:xfrm>
              <a:off x="3034500" y="2905300"/>
              <a:ext cx="234675" cy="94050"/>
            </a:xfrm>
            <a:custGeom>
              <a:avLst/>
              <a:gdLst/>
              <a:ahLst/>
              <a:cxnLst/>
              <a:rect l="l" t="t" r="r" b="b"/>
              <a:pathLst>
                <a:path w="9387" h="3762" extrusionOk="0">
                  <a:moveTo>
                    <a:pt x="2318" y="567"/>
                  </a:moveTo>
                  <a:cubicBezTo>
                    <a:pt x="2486" y="586"/>
                    <a:pt x="2755" y="620"/>
                    <a:pt x="3086" y="676"/>
                  </a:cubicBezTo>
                  <a:cubicBezTo>
                    <a:pt x="3954" y="804"/>
                    <a:pt x="5272" y="1029"/>
                    <a:pt x="6429" y="1286"/>
                  </a:cubicBezTo>
                  <a:cubicBezTo>
                    <a:pt x="7040" y="1447"/>
                    <a:pt x="7586" y="1576"/>
                    <a:pt x="8004" y="1736"/>
                  </a:cubicBezTo>
                  <a:cubicBezTo>
                    <a:pt x="8422" y="1897"/>
                    <a:pt x="8743" y="2058"/>
                    <a:pt x="8840" y="2154"/>
                  </a:cubicBezTo>
                  <a:cubicBezTo>
                    <a:pt x="8840" y="2154"/>
                    <a:pt x="8776" y="2219"/>
                    <a:pt x="8615" y="2283"/>
                  </a:cubicBezTo>
                  <a:cubicBezTo>
                    <a:pt x="8390" y="2411"/>
                    <a:pt x="7972" y="2572"/>
                    <a:pt x="7490" y="2669"/>
                  </a:cubicBezTo>
                  <a:cubicBezTo>
                    <a:pt x="6750" y="2829"/>
                    <a:pt x="5850" y="2990"/>
                    <a:pt x="5111" y="3086"/>
                  </a:cubicBezTo>
                  <a:cubicBezTo>
                    <a:pt x="4340" y="3183"/>
                    <a:pt x="3697" y="3215"/>
                    <a:pt x="3504" y="3215"/>
                  </a:cubicBezTo>
                  <a:cubicBezTo>
                    <a:pt x="3118" y="3215"/>
                    <a:pt x="2315" y="3183"/>
                    <a:pt x="1607" y="3119"/>
                  </a:cubicBezTo>
                  <a:cubicBezTo>
                    <a:pt x="1286" y="3104"/>
                    <a:pt x="984" y="3083"/>
                    <a:pt x="751" y="3064"/>
                  </a:cubicBezTo>
                  <a:lnTo>
                    <a:pt x="751" y="3064"/>
                  </a:lnTo>
                  <a:lnTo>
                    <a:pt x="2318" y="567"/>
                  </a:lnTo>
                  <a:close/>
                  <a:moveTo>
                    <a:pt x="2218" y="1"/>
                  </a:moveTo>
                  <a:cubicBezTo>
                    <a:pt x="2090" y="1"/>
                    <a:pt x="1993" y="33"/>
                    <a:pt x="1929" y="129"/>
                  </a:cubicBezTo>
                  <a:lnTo>
                    <a:pt x="32" y="3151"/>
                  </a:lnTo>
                  <a:cubicBezTo>
                    <a:pt x="0" y="3215"/>
                    <a:pt x="0" y="3311"/>
                    <a:pt x="32" y="3408"/>
                  </a:cubicBezTo>
                  <a:cubicBezTo>
                    <a:pt x="64" y="3504"/>
                    <a:pt x="161" y="3536"/>
                    <a:pt x="257" y="3569"/>
                  </a:cubicBezTo>
                  <a:cubicBezTo>
                    <a:pt x="257" y="3569"/>
                    <a:pt x="2668" y="3762"/>
                    <a:pt x="3504" y="3762"/>
                  </a:cubicBezTo>
                  <a:cubicBezTo>
                    <a:pt x="3697" y="3762"/>
                    <a:pt x="4147" y="3729"/>
                    <a:pt x="4725" y="3665"/>
                  </a:cubicBezTo>
                  <a:cubicBezTo>
                    <a:pt x="5561" y="3569"/>
                    <a:pt x="6686" y="3408"/>
                    <a:pt x="7586" y="3183"/>
                  </a:cubicBezTo>
                  <a:cubicBezTo>
                    <a:pt x="8036" y="3086"/>
                    <a:pt x="8454" y="2958"/>
                    <a:pt x="8776" y="2829"/>
                  </a:cubicBezTo>
                  <a:cubicBezTo>
                    <a:pt x="8936" y="2765"/>
                    <a:pt x="9065" y="2669"/>
                    <a:pt x="9161" y="2572"/>
                  </a:cubicBezTo>
                  <a:cubicBezTo>
                    <a:pt x="9258" y="2476"/>
                    <a:pt x="9386" y="2347"/>
                    <a:pt x="9386" y="2154"/>
                  </a:cubicBezTo>
                  <a:cubicBezTo>
                    <a:pt x="9386" y="2026"/>
                    <a:pt x="9322" y="1897"/>
                    <a:pt x="9226" y="1801"/>
                  </a:cubicBezTo>
                  <a:cubicBezTo>
                    <a:pt x="9065" y="1640"/>
                    <a:pt x="8872" y="1511"/>
                    <a:pt x="8615" y="1415"/>
                  </a:cubicBezTo>
                  <a:cubicBezTo>
                    <a:pt x="7715" y="997"/>
                    <a:pt x="6140" y="676"/>
                    <a:pt x="4758" y="418"/>
                  </a:cubicBezTo>
                  <a:cubicBezTo>
                    <a:pt x="3375" y="161"/>
                    <a:pt x="2218" y="1"/>
                    <a:pt x="2218"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3"/>
            <p:cNvSpPr/>
            <p:nvPr/>
          </p:nvSpPr>
          <p:spPr>
            <a:xfrm>
              <a:off x="2902700" y="2851450"/>
              <a:ext cx="604350" cy="551325"/>
            </a:xfrm>
            <a:custGeom>
              <a:avLst/>
              <a:gdLst/>
              <a:ahLst/>
              <a:cxnLst/>
              <a:rect l="l" t="t" r="r" b="b"/>
              <a:pathLst>
                <a:path w="24174" h="22053" extrusionOk="0">
                  <a:moveTo>
                    <a:pt x="17616" y="1"/>
                  </a:moveTo>
                  <a:lnTo>
                    <a:pt x="0" y="8166"/>
                  </a:lnTo>
                  <a:lnTo>
                    <a:pt x="6847" y="22052"/>
                  </a:lnTo>
                  <a:lnTo>
                    <a:pt x="24173" y="13277"/>
                  </a:lnTo>
                  <a:lnTo>
                    <a:pt x="176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3"/>
            <p:cNvSpPr/>
            <p:nvPr/>
          </p:nvSpPr>
          <p:spPr>
            <a:xfrm>
              <a:off x="2896275" y="2845050"/>
              <a:ext cx="618000" cy="564150"/>
            </a:xfrm>
            <a:custGeom>
              <a:avLst/>
              <a:gdLst/>
              <a:ahLst/>
              <a:cxnLst/>
              <a:rect l="l" t="t" r="r" b="b"/>
              <a:pathLst>
                <a:path w="24720" h="22566" extrusionOk="0">
                  <a:moveTo>
                    <a:pt x="17765" y="623"/>
                  </a:moveTo>
                  <a:lnTo>
                    <a:pt x="24076" y="13436"/>
                  </a:lnTo>
                  <a:lnTo>
                    <a:pt x="7233" y="21954"/>
                  </a:lnTo>
                  <a:lnTo>
                    <a:pt x="643" y="8550"/>
                  </a:lnTo>
                  <a:lnTo>
                    <a:pt x="17765" y="623"/>
                  </a:lnTo>
                  <a:close/>
                  <a:moveTo>
                    <a:pt x="17904" y="1"/>
                  </a:moveTo>
                  <a:cubicBezTo>
                    <a:pt x="17861" y="1"/>
                    <a:pt x="17817" y="12"/>
                    <a:pt x="17776" y="32"/>
                  </a:cubicBezTo>
                  <a:lnTo>
                    <a:pt x="161" y="8164"/>
                  </a:lnTo>
                  <a:cubicBezTo>
                    <a:pt x="97" y="8197"/>
                    <a:pt x="32" y="8261"/>
                    <a:pt x="0" y="8325"/>
                  </a:cubicBezTo>
                  <a:cubicBezTo>
                    <a:pt x="0" y="8389"/>
                    <a:pt x="0" y="8454"/>
                    <a:pt x="32" y="8518"/>
                  </a:cubicBezTo>
                  <a:lnTo>
                    <a:pt x="6879" y="22437"/>
                  </a:lnTo>
                  <a:cubicBezTo>
                    <a:pt x="6911" y="22501"/>
                    <a:pt x="6944" y="22533"/>
                    <a:pt x="7040" y="22565"/>
                  </a:cubicBezTo>
                  <a:cubicBezTo>
                    <a:pt x="7104" y="22565"/>
                    <a:pt x="7169" y="22565"/>
                    <a:pt x="7233" y="22533"/>
                  </a:cubicBezTo>
                  <a:lnTo>
                    <a:pt x="24527" y="13790"/>
                  </a:lnTo>
                  <a:cubicBezTo>
                    <a:pt x="24687" y="13725"/>
                    <a:pt x="24719" y="13565"/>
                    <a:pt x="24655" y="13436"/>
                  </a:cubicBezTo>
                  <a:lnTo>
                    <a:pt x="18130" y="160"/>
                  </a:lnTo>
                  <a:cubicBezTo>
                    <a:pt x="18086" y="51"/>
                    <a:pt x="17997" y="1"/>
                    <a:pt x="17904"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3"/>
            <p:cNvSpPr/>
            <p:nvPr/>
          </p:nvSpPr>
          <p:spPr>
            <a:xfrm>
              <a:off x="3048950" y="2939850"/>
              <a:ext cx="145475" cy="79925"/>
            </a:xfrm>
            <a:custGeom>
              <a:avLst/>
              <a:gdLst/>
              <a:ahLst/>
              <a:cxnLst/>
              <a:rect l="l" t="t" r="r" b="b"/>
              <a:pathLst>
                <a:path w="5819" h="3197" extrusionOk="0">
                  <a:moveTo>
                    <a:pt x="3119" y="1"/>
                  </a:moveTo>
                  <a:lnTo>
                    <a:pt x="1" y="1094"/>
                  </a:lnTo>
                  <a:cubicBezTo>
                    <a:pt x="1" y="1094"/>
                    <a:pt x="2122" y="1094"/>
                    <a:pt x="2604" y="1415"/>
                  </a:cubicBezTo>
                  <a:cubicBezTo>
                    <a:pt x="3061" y="1672"/>
                    <a:pt x="4786" y="3197"/>
                    <a:pt x="5369" y="3197"/>
                  </a:cubicBezTo>
                  <a:cubicBezTo>
                    <a:pt x="5442" y="3197"/>
                    <a:pt x="5497" y="3173"/>
                    <a:pt x="5530" y="3119"/>
                  </a:cubicBezTo>
                  <a:cubicBezTo>
                    <a:pt x="5819" y="2605"/>
                    <a:pt x="4630" y="1415"/>
                    <a:pt x="4115" y="901"/>
                  </a:cubicBezTo>
                  <a:cubicBezTo>
                    <a:pt x="3633" y="387"/>
                    <a:pt x="3119" y="1"/>
                    <a:pt x="3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3"/>
            <p:cNvSpPr/>
            <p:nvPr/>
          </p:nvSpPr>
          <p:spPr>
            <a:xfrm>
              <a:off x="3042525" y="2932825"/>
              <a:ext cx="152725" cy="93850"/>
            </a:xfrm>
            <a:custGeom>
              <a:avLst/>
              <a:gdLst/>
              <a:ahLst/>
              <a:cxnLst/>
              <a:rect l="l" t="t" r="r" b="b"/>
              <a:pathLst>
                <a:path w="6109" h="3754" extrusionOk="0">
                  <a:moveTo>
                    <a:pt x="3389" y="1"/>
                  </a:moveTo>
                  <a:cubicBezTo>
                    <a:pt x="3303" y="1"/>
                    <a:pt x="3209" y="43"/>
                    <a:pt x="3151" y="121"/>
                  </a:cubicBezTo>
                  <a:cubicBezTo>
                    <a:pt x="3086" y="218"/>
                    <a:pt x="3086" y="378"/>
                    <a:pt x="3215" y="475"/>
                  </a:cubicBezTo>
                  <a:cubicBezTo>
                    <a:pt x="3215" y="475"/>
                    <a:pt x="3247" y="507"/>
                    <a:pt x="3279" y="539"/>
                  </a:cubicBezTo>
                  <a:cubicBezTo>
                    <a:pt x="3440" y="700"/>
                    <a:pt x="3826" y="989"/>
                    <a:pt x="4179" y="1375"/>
                  </a:cubicBezTo>
                  <a:cubicBezTo>
                    <a:pt x="4404" y="1600"/>
                    <a:pt x="4758" y="1953"/>
                    <a:pt x="5079" y="2307"/>
                  </a:cubicBezTo>
                  <a:cubicBezTo>
                    <a:pt x="5208" y="2500"/>
                    <a:pt x="5337" y="2693"/>
                    <a:pt x="5433" y="2853"/>
                  </a:cubicBezTo>
                  <a:cubicBezTo>
                    <a:pt x="5528" y="3012"/>
                    <a:pt x="5561" y="3139"/>
                    <a:pt x="5562" y="3204"/>
                  </a:cubicBezTo>
                  <a:lnTo>
                    <a:pt x="5562" y="3204"/>
                  </a:lnTo>
                  <a:cubicBezTo>
                    <a:pt x="5528" y="3200"/>
                    <a:pt x="5485" y="3192"/>
                    <a:pt x="5433" y="3175"/>
                  </a:cubicBezTo>
                  <a:cubicBezTo>
                    <a:pt x="5144" y="3046"/>
                    <a:pt x="4629" y="2661"/>
                    <a:pt x="4147" y="2307"/>
                  </a:cubicBezTo>
                  <a:cubicBezTo>
                    <a:pt x="3890" y="2114"/>
                    <a:pt x="3665" y="1953"/>
                    <a:pt x="3472" y="1793"/>
                  </a:cubicBezTo>
                  <a:cubicBezTo>
                    <a:pt x="3279" y="1632"/>
                    <a:pt x="3119" y="1535"/>
                    <a:pt x="3022" y="1439"/>
                  </a:cubicBezTo>
                  <a:cubicBezTo>
                    <a:pt x="2829" y="1343"/>
                    <a:pt x="2572" y="1278"/>
                    <a:pt x="2283" y="1246"/>
                  </a:cubicBezTo>
                  <a:cubicBezTo>
                    <a:pt x="1447" y="1118"/>
                    <a:pt x="258" y="1118"/>
                    <a:pt x="258" y="1118"/>
                  </a:cubicBezTo>
                  <a:cubicBezTo>
                    <a:pt x="97" y="1118"/>
                    <a:pt x="1" y="1246"/>
                    <a:pt x="1" y="1375"/>
                  </a:cubicBezTo>
                  <a:cubicBezTo>
                    <a:pt x="1" y="1535"/>
                    <a:pt x="97" y="1664"/>
                    <a:pt x="258" y="1664"/>
                  </a:cubicBezTo>
                  <a:lnTo>
                    <a:pt x="579" y="1664"/>
                  </a:lnTo>
                  <a:cubicBezTo>
                    <a:pt x="901" y="1664"/>
                    <a:pt x="1351" y="1664"/>
                    <a:pt x="1801" y="1728"/>
                  </a:cubicBezTo>
                  <a:cubicBezTo>
                    <a:pt x="2026" y="1728"/>
                    <a:pt x="2219" y="1760"/>
                    <a:pt x="2379" y="1793"/>
                  </a:cubicBezTo>
                  <a:cubicBezTo>
                    <a:pt x="2572" y="1825"/>
                    <a:pt x="2701" y="1889"/>
                    <a:pt x="2733" y="1921"/>
                  </a:cubicBezTo>
                  <a:cubicBezTo>
                    <a:pt x="2829" y="1953"/>
                    <a:pt x="3022" y="2114"/>
                    <a:pt x="3247" y="2275"/>
                  </a:cubicBezTo>
                  <a:cubicBezTo>
                    <a:pt x="3601" y="2564"/>
                    <a:pt x="4019" y="2918"/>
                    <a:pt x="4437" y="3207"/>
                  </a:cubicBezTo>
                  <a:cubicBezTo>
                    <a:pt x="4662" y="3336"/>
                    <a:pt x="4854" y="3464"/>
                    <a:pt x="5047" y="3561"/>
                  </a:cubicBezTo>
                  <a:cubicBezTo>
                    <a:pt x="5240" y="3657"/>
                    <a:pt x="5433" y="3753"/>
                    <a:pt x="5626" y="3753"/>
                  </a:cubicBezTo>
                  <a:cubicBezTo>
                    <a:pt x="5690" y="3753"/>
                    <a:pt x="5754" y="3721"/>
                    <a:pt x="5819" y="3689"/>
                  </a:cubicBezTo>
                  <a:cubicBezTo>
                    <a:pt x="5915" y="3657"/>
                    <a:pt x="5979" y="3593"/>
                    <a:pt x="6012" y="3528"/>
                  </a:cubicBezTo>
                  <a:cubicBezTo>
                    <a:pt x="6076" y="3432"/>
                    <a:pt x="6108" y="3303"/>
                    <a:pt x="6108" y="3207"/>
                  </a:cubicBezTo>
                  <a:cubicBezTo>
                    <a:pt x="6108" y="2982"/>
                    <a:pt x="6012" y="2789"/>
                    <a:pt x="5915" y="2596"/>
                  </a:cubicBezTo>
                  <a:cubicBezTo>
                    <a:pt x="5562" y="1985"/>
                    <a:pt x="4919" y="1343"/>
                    <a:pt x="4565" y="989"/>
                  </a:cubicBezTo>
                  <a:cubicBezTo>
                    <a:pt x="4051" y="475"/>
                    <a:pt x="3537" y="57"/>
                    <a:pt x="3537" y="57"/>
                  </a:cubicBezTo>
                  <a:cubicBezTo>
                    <a:pt x="3498" y="19"/>
                    <a:pt x="3445" y="1"/>
                    <a:pt x="3389"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3"/>
            <p:cNvSpPr/>
            <p:nvPr/>
          </p:nvSpPr>
          <p:spPr>
            <a:xfrm>
              <a:off x="2426975" y="2793600"/>
              <a:ext cx="662175" cy="222625"/>
            </a:xfrm>
            <a:custGeom>
              <a:avLst/>
              <a:gdLst/>
              <a:ahLst/>
              <a:cxnLst/>
              <a:rect l="l" t="t" r="r" b="b"/>
              <a:pathLst>
                <a:path w="26487" h="8905" extrusionOk="0">
                  <a:moveTo>
                    <a:pt x="8325" y="1"/>
                  </a:moveTo>
                  <a:cubicBezTo>
                    <a:pt x="0" y="386"/>
                    <a:pt x="4532" y="6622"/>
                    <a:pt x="4532" y="6622"/>
                  </a:cubicBezTo>
                  <a:lnTo>
                    <a:pt x="23626" y="8905"/>
                  </a:lnTo>
                  <a:lnTo>
                    <a:pt x="26487" y="4726"/>
                  </a:lnTo>
                  <a:lnTo>
                    <a:pt x="83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3"/>
            <p:cNvSpPr/>
            <p:nvPr/>
          </p:nvSpPr>
          <p:spPr>
            <a:xfrm>
              <a:off x="2503300" y="2787175"/>
              <a:ext cx="592300" cy="235475"/>
            </a:xfrm>
            <a:custGeom>
              <a:avLst/>
              <a:gdLst/>
              <a:ahLst/>
              <a:cxnLst/>
              <a:rect l="l" t="t" r="r" b="b"/>
              <a:pathLst>
                <a:path w="23692" h="9419" extrusionOk="0">
                  <a:moveTo>
                    <a:pt x="5272" y="531"/>
                  </a:moveTo>
                  <a:lnTo>
                    <a:pt x="22984" y="5143"/>
                  </a:lnTo>
                  <a:lnTo>
                    <a:pt x="20445" y="8872"/>
                  </a:lnTo>
                  <a:lnTo>
                    <a:pt x="1653" y="6639"/>
                  </a:lnTo>
                  <a:lnTo>
                    <a:pt x="1653" y="6639"/>
                  </a:lnTo>
                  <a:cubicBezTo>
                    <a:pt x="1541" y="6464"/>
                    <a:pt x="1301" y="6073"/>
                    <a:pt x="1062" y="5594"/>
                  </a:cubicBezTo>
                  <a:cubicBezTo>
                    <a:pt x="772" y="4983"/>
                    <a:pt x="515" y="4243"/>
                    <a:pt x="515" y="3504"/>
                  </a:cubicBezTo>
                  <a:cubicBezTo>
                    <a:pt x="547" y="2797"/>
                    <a:pt x="740" y="2122"/>
                    <a:pt x="1447" y="1575"/>
                  </a:cubicBezTo>
                  <a:cubicBezTo>
                    <a:pt x="2122" y="1029"/>
                    <a:pt x="3344" y="611"/>
                    <a:pt x="5272" y="547"/>
                  </a:cubicBezTo>
                  <a:lnTo>
                    <a:pt x="5272" y="531"/>
                  </a:lnTo>
                  <a:close/>
                  <a:moveTo>
                    <a:pt x="5272" y="0"/>
                  </a:moveTo>
                  <a:cubicBezTo>
                    <a:pt x="3247" y="97"/>
                    <a:pt x="1929" y="515"/>
                    <a:pt x="1094" y="1158"/>
                  </a:cubicBezTo>
                  <a:cubicBezTo>
                    <a:pt x="290" y="1800"/>
                    <a:pt x="1" y="2668"/>
                    <a:pt x="1" y="3504"/>
                  </a:cubicBezTo>
                  <a:cubicBezTo>
                    <a:pt x="1" y="4404"/>
                    <a:pt x="322" y="5272"/>
                    <a:pt x="644" y="5947"/>
                  </a:cubicBezTo>
                  <a:cubicBezTo>
                    <a:pt x="965" y="6590"/>
                    <a:pt x="1287" y="7040"/>
                    <a:pt x="1287" y="7040"/>
                  </a:cubicBezTo>
                  <a:cubicBezTo>
                    <a:pt x="1319" y="7104"/>
                    <a:pt x="1383" y="7136"/>
                    <a:pt x="1447" y="7136"/>
                  </a:cubicBezTo>
                  <a:lnTo>
                    <a:pt x="20541" y="9419"/>
                  </a:lnTo>
                  <a:cubicBezTo>
                    <a:pt x="20637" y="9419"/>
                    <a:pt x="20734" y="9387"/>
                    <a:pt x="20798" y="9290"/>
                  </a:cubicBezTo>
                  <a:lnTo>
                    <a:pt x="23627" y="5143"/>
                  </a:lnTo>
                  <a:cubicBezTo>
                    <a:pt x="23691" y="5079"/>
                    <a:pt x="23691" y="4983"/>
                    <a:pt x="23659" y="4886"/>
                  </a:cubicBezTo>
                  <a:cubicBezTo>
                    <a:pt x="23627" y="4822"/>
                    <a:pt x="23563" y="4758"/>
                    <a:pt x="23498" y="4726"/>
                  </a:cubicBezTo>
                  <a:lnTo>
                    <a:pt x="5337" y="0"/>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3"/>
            <p:cNvSpPr/>
            <p:nvPr/>
          </p:nvSpPr>
          <p:spPr>
            <a:xfrm>
              <a:off x="1989800" y="2788450"/>
              <a:ext cx="709600" cy="1210775"/>
            </a:xfrm>
            <a:custGeom>
              <a:avLst/>
              <a:gdLst/>
              <a:ahLst/>
              <a:cxnLst/>
              <a:rect l="l" t="t" r="r" b="b"/>
              <a:pathLst>
                <a:path w="28384" h="48431" extrusionOk="0">
                  <a:moveTo>
                    <a:pt x="15726" y="0"/>
                  </a:moveTo>
                  <a:cubicBezTo>
                    <a:pt x="14816" y="0"/>
                    <a:pt x="13906" y="302"/>
                    <a:pt x="12987" y="1010"/>
                  </a:cubicBezTo>
                  <a:cubicBezTo>
                    <a:pt x="12987" y="1010"/>
                    <a:pt x="8551" y="4771"/>
                    <a:pt x="7072" y="9303"/>
                  </a:cubicBezTo>
                  <a:cubicBezTo>
                    <a:pt x="5626" y="13868"/>
                    <a:pt x="4661" y="22965"/>
                    <a:pt x="4661" y="22965"/>
                  </a:cubicBezTo>
                  <a:cubicBezTo>
                    <a:pt x="4661" y="22965"/>
                    <a:pt x="0" y="29683"/>
                    <a:pt x="0" y="30358"/>
                  </a:cubicBezTo>
                  <a:cubicBezTo>
                    <a:pt x="0" y="30572"/>
                    <a:pt x="429" y="30644"/>
                    <a:pt x="1001" y="30644"/>
                  </a:cubicBezTo>
                  <a:cubicBezTo>
                    <a:pt x="2143" y="30644"/>
                    <a:pt x="3858" y="30358"/>
                    <a:pt x="3858" y="30358"/>
                  </a:cubicBezTo>
                  <a:lnTo>
                    <a:pt x="3858" y="30358"/>
                  </a:lnTo>
                  <a:lnTo>
                    <a:pt x="129" y="36787"/>
                  </a:lnTo>
                  <a:cubicBezTo>
                    <a:pt x="129" y="36787"/>
                    <a:pt x="129" y="42123"/>
                    <a:pt x="3054" y="44952"/>
                  </a:cubicBezTo>
                  <a:cubicBezTo>
                    <a:pt x="5520" y="47284"/>
                    <a:pt x="8813" y="48431"/>
                    <a:pt x="11703" y="48431"/>
                  </a:cubicBezTo>
                  <a:cubicBezTo>
                    <a:pt x="12279" y="48431"/>
                    <a:pt x="12839" y="48385"/>
                    <a:pt x="13373" y="48295"/>
                  </a:cubicBezTo>
                  <a:cubicBezTo>
                    <a:pt x="16587" y="47748"/>
                    <a:pt x="22502" y="40516"/>
                    <a:pt x="23144" y="40130"/>
                  </a:cubicBezTo>
                  <a:cubicBezTo>
                    <a:pt x="23819" y="39712"/>
                    <a:pt x="21537" y="33573"/>
                    <a:pt x="21023" y="31290"/>
                  </a:cubicBezTo>
                  <a:cubicBezTo>
                    <a:pt x="20476" y="29008"/>
                    <a:pt x="21537" y="27401"/>
                    <a:pt x="22212" y="26983"/>
                  </a:cubicBezTo>
                  <a:cubicBezTo>
                    <a:pt x="22887" y="26597"/>
                    <a:pt x="26777" y="24186"/>
                    <a:pt x="27580" y="22451"/>
                  </a:cubicBezTo>
                  <a:cubicBezTo>
                    <a:pt x="28384" y="20715"/>
                    <a:pt x="28255" y="17757"/>
                    <a:pt x="27966" y="15475"/>
                  </a:cubicBezTo>
                  <a:cubicBezTo>
                    <a:pt x="27709" y="13193"/>
                    <a:pt x="24366" y="5285"/>
                    <a:pt x="21409" y="2875"/>
                  </a:cubicBezTo>
                  <a:cubicBezTo>
                    <a:pt x="19445" y="1256"/>
                    <a:pt x="17584" y="0"/>
                    <a:pt x="157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3"/>
            <p:cNvSpPr/>
            <p:nvPr/>
          </p:nvSpPr>
          <p:spPr>
            <a:xfrm>
              <a:off x="1982575" y="2781550"/>
              <a:ext cx="718450" cy="1223925"/>
            </a:xfrm>
            <a:custGeom>
              <a:avLst/>
              <a:gdLst/>
              <a:ahLst/>
              <a:cxnLst/>
              <a:rect l="l" t="t" r="r" b="b"/>
              <a:pathLst>
                <a:path w="28738" h="48957" extrusionOk="0">
                  <a:moveTo>
                    <a:pt x="16008" y="547"/>
                  </a:moveTo>
                  <a:cubicBezTo>
                    <a:pt x="16876" y="547"/>
                    <a:pt x="17744" y="836"/>
                    <a:pt x="18676" y="1350"/>
                  </a:cubicBezTo>
                  <a:cubicBezTo>
                    <a:pt x="19608" y="1865"/>
                    <a:pt x="20540" y="2572"/>
                    <a:pt x="21537" y="3376"/>
                  </a:cubicBezTo>
                  <a:cubicBezTo>
                    <a:pt x="22951" y="4501"/>
                    <a:pt x="24526" y="7072"/>
                    <a:pt x="25748" y="9612"/>
                  </a:cubicBezTo>
                  <a:cubicBezTo>
                    <a:pt x="26359" y="10897"/>
                    <a:pt x="26905" y="12151"/>
                    <a:pt x="27291" y="13244"/>
                  </a:cubicBezTo>
                  <a:cubicBezTo>
                    <a:pt x="27676" y="14337"/>
                    <a:pt x="27934" y="15269"/>
                    <a:pt x="27998" y="15783"/>
                  </a:cubicBezTo>
                  <a:cubicBezTo>
                    <a:pt x="28127" y="16780"/>
                    <a:pt x="28191" y="17873"/>
                    <a:pt x="28191" y="18933"/>
                  </a:cubicBezTo>
                  <a:cubicBezTo>
                    <a:pt x="28223" y="20348"/>
                    <a:pt x="28062" y="21698"/>
                    <a:pt x="27612" y="22598"/>
                  </a:cubicBezTo>
                  <a:cubicBezTo>
                    <a:pt x="27451" y="22984"/>
                    <a:pt x="27066" y="23466"/>
                    <a:pt x="26584" y="23916"/>
                  </a:cubicBezTo>
                  <a:cubicBezTo>
                    <a:pt x="25169" y="25298"/>
                    <a:pt x="22855" y="26745"/>
                    <a:pt x="22373" y="27034"/>
                  </a:cubicBezTo>
                  <a:cubicBezTo>
                    <a:pt x="22051" y="27227"/>
                    <a:pt x="21665" y="27645"/>
                    <a:pt x="21376" y="28191"/>
                  </a:cubicBezTo>
                  <a:cubicBezTo>
                    <a:pt x="21087" y="28770"/>
                    <a:pt x="20894" y="29477"/>
                    <a:pt x="20894" y="30345"/>
                  </a:cubicBezTo>
                  <a:cubicBezTo>
                    <a:pt x="20894" y="30730"/>
                    <a:pt x="20926" y="31181"/>
                    <a:pt x="21055" y="31631"/>
                  </a:cubicBezTo>
                  <a:cubicBezTo>
                    <a:pt x="21280" y="32627"/>
                    <a:pt x="21858" y="34363"/>
                    <a:pt x="22341" y="36034"/>
                  </a:cubicBezTo>
                  <a:cubicBezTo>
                    <a:pt x="22598" y="36870"/>
                    <a:pt x="22855" y="37674"/>
                    <a:pt x="23016" y="38381"/>
                  </a:cubicBezTo>
                  <a:cubicBezTo>
                    <a:pt x="23208" y="39088"/>
                    <a:pt x="23305" y="39667"/>
                    <a:pt x="23305" y="39988"/>
                  </a:cubicBezTo>
                  <a:cubicBezTo>
                    <a:pt x="23305" y="40085"/>
                    <a:pt x="23305" y="40149"/>
                    <a:pt x="23273" y="40181"/>
                  </a:cubicBezTo>
                  <a:lnTo>
                    <a:pt x="23284" y="40192"/>
                  </a:lnTo>
                  <a:lnTo>
                    <a:pt x="23284" y="40192"/>
                  </a:lnTo>
                  <a:cubicBezTo>
                    <a:pt x="23226" y="40227"/>
                    <a:pt x="23166" y="40284"/>
                    <a:pt x="23080" y="40342"/>
                  </a:cubicBezTo>
                  <a:cubicBezTo>
                    <a:pt x="22758" y="40663"/>
                    <a:pt x="22212" y="41242"/>
                    <a:pt x="21473" y="42013"/>
                  </a:cubicBezTo>
                  <a:cubicBezTo>
                    <a:pt x="20412" y="43170"/>
                    <a:pt x="18965" y="44649"/>
                    <a:pt x="17519" y="45903"/>
                  </a:cubicBezTo>
                  <a:cubicBezTo>
                    <a:pt x="16812" y="46513"/>
                    <a:pt x="16105" y="47092"/>
                    <a:pt x="15429" y="47510"/>
                  </a:cubicBezTo>
                  <a:cubicBezTo>
                    <a:pt x="14754" y="47928"/>
                    <a:pt x="14144" y="48217"/>
                    <a:pt x="13629" y="48314"/>
                  </a:cubicBezTo>
                  <a:cubicBezTo>
                    <a:pt x="13115" y="48378"/>
                    <a:pt x="12569" y="48442"/>
                    <a:pt x="11990" y="48442"/>
                  </a:cubicBezTo>
                  <a:cubicBezTo>
                    <a:pt x="9193" y="48442"/>
                    <a:pt x="5947" y="47317"/>
                    <a:pt x="3536" y="45035"/>
                  </a:cubicBezTo>
                  <a:cubicBezTo>
                    <a:pt x="2122" y="43685"/>
                    <a:pt x="1415" y="41692"/>
                    <a:pt x="1029" y="40020"/>
                  </a:cubicBezTo>
                  <a:cubicBezTo>
                    <a:pt x="868" y="39184"/>
                    <a:pt x="772" y="38445"/>
                    <a:pt x="707" y="37899"/>
                  </a:cubicBezTo>
                  <a:cubicBezTo>
                    <a:pt x="707" y="37642"/>
                    <a:pt x="675" y="37417"/>
                    <a:pt x="675" y="37288"/>
                  </a:cubicBezTo>
                  <a:cubicBezTo>
                    <a:pt x="675" y="37222"/>
                    <a:pt x="675" y="37172"/>
                    <a:pt x="675" y="37137"/>
                  </a:cubicBezTo>
                  <a:lnTo>
                    <a:pt x="675" y="37137"/>
                  </a:lnTo>
                  <a:lnTo>
                    <a:pt x="4404" y="30763"/>
                  </a:lnTo>
                  <a:cubicBezTo>
                    <a:pt x="4436" y="30666"/>
                    <a:pt x="4436" y="30538"/>
                    <a:pt x="4372" y="30473"/>
                  </a:cubicBezTo>
                  <a:cubicBezTo>
                    <a:pt x="4308" y="30377"/>
                    <a:pt x="4211" y="30345"/>
                    <a:pt x="4115" y="30345"/>
                  </a:cubicBezTo>
                  <a:cubicBezTo>
                    <a:pt x="4115" y="30345"/>
                    <a:pt x="4018" y="30377"/>
                    <a:pt x="3825" y="30409"/>
                  </a:cubicBezTo>
                  <a:cubicBezTo>
                    <a:pt x="3311" y="30473"/>
                    <a:pt x="2122" y="30634"/>
                    <a:pt x="1286" y="30634"/>
                  </a:cubicBezTo>
                  <a:cubicBezTo>
                    <a:pt x="997" y="30634"/>
                    <a:pt x="772" y="30634"/>
                    <a:pt x="643" y="30602"/>
                  </a:cubicBezTo>
                  <a:cubicBezTo>
                    <a:pt x="604" y="30589"/>
                    <a:pt x="575" y="30576"/>
                    <a:pt x="555" y="30565"/>
                  </a:cubicBezTo>
                  <a:lnTo>
                    <a:pt x="555" y="30565"/>
                  </a:lnTo>
                  <a:cubicBezTo>
                    <a:pt x="563" y="30537"/>
                    <a:pt x="579" y="30505"/>
                    <a:pt x="611" y="30473"/>
                  </a:cubicBezTo>
                  <a:cubicBezTo>
                    <a:pt x="740" y="30152"/>
                    <a:pt x="1093" y="29541"/>
                    <a:pt x="1575" y="28802"/>
                  </a:cubicBezTo>
                  <a:cubicBezTo>
                    <a:pt x="2250" y="27709"/>
                    <a:pt x="3150" y="26359"/>
                    <a:pt x="3890" y="25266"/>
                  </a:cubicBezTo>
                  <a:cubicBezTo>
                    <a:pt x="4243" y="24752"/>
                    <a:pt x="4565" y="24269"/>
                    <a:pt x="4822" y="23948"/>
                  </a:cubicBezTo>
                  <a:cubicBezTo>
                    <a:pt x="5047" y="23594"/>
                    <a:pt x="5175" y="23402"/>
                    <a:pt x="5175" y="23402"/>
                  </a:cubicBezTo>
                  <a:lnTo>
                    <a:pt x="5240" y="23273"/>
                  </a:lnTo>
                  <a:cubicBezTo>
                    <a:pt x="5240" y="23273"/>
                    <a:pt x="5272" y="22727"/>
                    <a:pt x="5400" y="21794"/>
                  </a:cubicBezTo>
                  <a:cubicBezTo>
                    <a:pt x="5722" y="19030"/>
                    <a:pt x="6525" y="13051"/>
                    <a:pt x="7618" y="9676"/>
                  </a:cubicBezTo>
                  <a:cubicBezTo>
                    <a:pt x="8358" y="7458"/>
                    <a:pt x="9804" y="5401"/>
                    <a:pt x="11090" y="3890"/>
                  </a:cubicBezTo>
                  <a:cubicBezTo>
                    <a:pt x="11701" y="3151"/>
                    <a:pt x="12311" y="2540"/>
                    <a:pt x="12729" y="2122"/>
                  </a:cubicBezTo>
                  <a:cubicBezTo>
                    <a:pt x="12954" y="1929"/>
                    <a:pt x="13147" y="1768"/>
                    <a:pt x="13244" y="1640"/>
                  </a:cubicBezTo>
                  <a:cubicBezTo>
                    <a:pt x="13308" y="1608"/>
                    <a:pt x="13372" y="1543"/>
                    <a:pt x="13404" y="1543"/>
                  </a:cubicBezTo>
                  <a:lnTo>
                    <a:pt x="13427" y="1498"/>
                  </a:lnTo>
                  <a:lnTo>
                    <a:pt x="13437" y="1511"/>
                  </a:lnTo>
                  <a:cubicBezTo>
                    <a:pt x="14304" y="836"/>
                    <a:pt x="15140" y="547"/>
                    <a:pt x="16008" y="547"/>
                  </a:cubicBezTo>
                  <a:close/>
                  <a:moveTo>
                    <a:pt x="16008" y="0"/>
                  </a:moveTo>
                  <a:cubicBezTo>
                    <a:pt x="15044" y="0"/>
                    <a:pt x="14047" y="354"/>
                    <a:pt x="13115" y="1061"/>
                  </a:cubicBezTo>
                  <a:lnTo>
                    <a:pt x="13083" y="1093"/>
                  </a:lnTo>
                  <a:cubicBezTo>
                    <a:pt x="13083" y="1093"/>
                    <a:pt x="11958" y="2025"/>
                    <a:pt x="10672" y="3568"/>
                  </a:cubicBezTo>
                  <a:cubicBezTo>
                    <a:pt x="9354" y="5079"/>
                    <a:pt x="7876" y="7169"/>
                    <a:pt x="7104" y="9515"/>
                  </a:cubicBezTo>
                  <a:cubicBezTo>
                    <a:pt x="6365" y="11830"/>
                    <a:pt x="5786" y="15237"/>
                    <a:pt x="5336" y="18098"/>
                  </a:cubicBezTo>
                  <a:cubicBezTo>
                    <a:pt x="4931" y="20837"/>
                    <a:pt x="4708" y="23064"/>
                    <a:pt x="4694" y="23202"/>
                  </a:cubicBezTo>
                  <a:lnTo>
                    <a:pt x="4694" y="23202"/>
                  </a:lnTo>
                  <a:cubicBezTo>
                    <a:pt x="4433" y="23571"/>
                    <a:pt x="3410" y="25021"/>
                    <a:pt x="2411" y="26520"/>
                  </a:cubicBezTo>
                  <a:cubicBezTo>
                    <a:pt x="1800" y="27420"/>
                    <a:pt x="1222" y="28320"/>
                    <a:pt x="772" y="29059"/>
                  </a:cubicBezTo>
                  <a:cubicBezTo>
                    <a:pt x="547" y="29413"/>
                    <a:pt x="386" y="29734"/>
                    <a:pt x="225" y="29991"/>
                  </a:cubicBezTo>
                  <a:cubicBezTo>
                    <a:pt x="161" y="30120"/>
                    <a:pt x="129" y="30216"/>
                    <a:pt x="64" y="30313"/>
                  </a:cubicBezTo>
                  <a:cubicBezTo>
                    <a:pt x="32" y="30441"/>
                    <a:pt x="0" y="30505"/>
                    <a:pt x="0" y="30634"/>
                  </a:cubicBezTo>
                  <a:cubicBezTo>
                    <a:pt x="0" y="30763"/>
                    <a:pt x="97" y="30891"/>
                    <a:pt x="193" y="30956"/>
                  </a:cubicBezTo>
                  <a:cubicBezTo>
                    <a:pt x="322" y="31084"/>
                    <a:pt x="482" y="31116"/>
                    <a:pt x="675" y="31148"/>
                  </a:cubicBezTo>
                  <a:cubicBezTo>
                    <a:pt x="836" y="31181"/>
                    <a:pt x="1061" y="31181"/>
                    <a:pt x="1286" y="31181"/>
                  </a:cubicBezTo>
                  <a:cubicBezTo>
                    <a:pt x="2041" y="31181"/>
                    <a:pt x="3017" y="31064"/>
                    <a:pt x="3629" y="30979"/>
                  </a:cubicBezTo>
                  <a:lnTo>
                    <a:pt x="3629" y="30979"/>
                  </a:lnTo>
                  <a:lnTo>
                    <a:pt x="193" y="36902"/>
                  </a:lnTo>
                  <a:lnTo>
                    <a:pt x="129" y="37063"/>
                  </a:lnTo>
                  <a:cubicBezTo>
                    <a:pt x="129" y="37063"/>
                    <a:pt x="129" y="38413"/>
                    <a:pt x="514" y="40149"/>
                  </a:cubicBezTo>
                  <a:cubicBezTo>
                    <a:pt x="900" y="41852"/>
                    <a:pt x="1640" y="43942"/>
                    <a:pt x="3182" y="45421"/>
                  </a:cubicBezTo>
                  <a:cubicBezTo>
                    <a:pt x="5690" y="47799"/>
                    <a:pt x="9033" y="48956"/>
                    <a:pt x="11990" y="48956"/>
                  </a:cubicBezTo>
                  <a:cubicBezTo>
                    <a:pt x="12601" y="48956"/>
                    <a:pt x="13179" y="48924"/>
                    <a:pt x="13726" y="48828"/>
                  </a:cubicBezTo>
                  <a:cubicBezTo>
                    <a:pt x="14594" y="48667"/>
                    <a:pt x="15590" y="48089"/>
                    <a:pt x="16619" y="47349"/>
                  </a:cubicBezTo>
                  <a:cubicBezTo>
                    <a:pt x="18162" y="46192"/>
                    <a:pt x="19801" y="44553"/>
                    <a:pt x="21087" y="43203"/>
                  </a:cubicBezTo>
                  <a:cubicBezTo>
                    <a:pt x="21762" y="42528"/>
                    <a:pt x="22341" y="41917"/>
                    <a:pt x="22758" y="41435"/>
                  </a:cubicBezTo>
                  <a:cubicBezTo>
                    <a:pt x="22983" y="41210"/>
                    <a:pt x="23176" y="41017"/>
                    <a:pt x="23305" y="40856"/>
                  </a:cubicBezTo>
                  <a:cubicBezTo>
                    <a:pt x="23466" y="40727"/>
                    <a:pt x="23562" y="40631"/>
                    <a:pt x="23594" y="40631"/>
                  </a:cubicBezTo>
                  <a:cubicBezTo>
                    <a:pt x="23723" y="40535"/>
                    <a:pt x="23755" y="40438"/>
                    <a:pt x="23787" y="40342"/>
                  </a:cubicBezTo>
                  <a:cubicBezTo>
                    <a:pt x="23819" y="40213"/>
                    <a:pt x="23819" y="40117"/>
                    <a:pt x="23819" y="39988"/>
                  </a:cubicBezTo>
                  <a:cubicBezTo>
                    <a:pt x="23819" y="39570"/>
                    <a:pt x="23723" y="38959"/>
                    <a:pt x="23530" y="38252"/>
                  </a:cubicBezTo>
                  <a:cubicBezTo>
                    <a:pt x="23016" y="36131"/>
                    <a:pt x="21891" y="32948"/>
                    <a:pt x="21569" y="31502"/>
                  </a:cubicBezTo>
                  <a:cubicBezTo>
                    <a:pt x="21473" y="31084"/>
                    <a:pt x="21440" y="30698"/>
                    <a:pt x="21440" y="30345"/>
                  </a:cubicBezTo>
                  <a:cubicBezTo>
                    <a:pt x="21440" y="29573"/>
                    <a:pt x="21601" y="28930"/>
                    <a:pt x="21858" y="28448"/>
                  </a:cubicBezTo>
                  <a:cubicBezTo>
                    <a:pt x="22116" y="27966"/>
                    <a:pt x="22437" y="27612"/>
                    <a:pt x="22630" y="27484"/>
                  </a:cubicBezTo>
                  <a:cubicBezTo>
                    <a:pt x="22983" y="27291"/>
                    <a:pt x="24141" y="26584"/>
                    <a:pt x="25298" y="25716"/>
                  </a:cubicBezTo>
                  <a:cubicBezTo>
                    <a:pt x="25876" y="25266"/>
                    <a:pt x="26455" y="24784"/>
                    <a:pt x="26969" y="24302"/>
                  </a:cubicBezTo>
                  <a:cubicBezTo>
                    <a:pt x="27484" y="23819"/>
                    <a:pt x="27869" y="23305"/>
                    <a:pt x="28094" y="22823"/>
                  </a:cubicBezTo>
                  <a:cubicBezTo>
                    <a:pt x="28577" y="21794"/>
                    <a:pt x="28737" y="20380"/>
                    <a:pt x="28737" y="18933"/>
                  </a:cubicBezTo>
                  <a:cubicBezTo>
                    <a:pt x="28737" y="17841"/>
                    <a:pt x="28641" y="16715"/>
                    <a:pt x="28544" y="15719"/>
                  </a:cubicBezTo>
                  <a:cubicBezTo>
                    <a:pt x="28448" y="15108"/>
                    <a:pt x="28191" y="14176"/>
                    <a:pt x="27805" y="13083"/>
                  </a:cubicBezTo>
                  <a:cubicBezTo>
                    <a:pt x="27194" y="11412"/>
                    <a:pt x="26294" y="9354"/>
                    <a:pt x="25234" y="7490"/>
                  </a:cubicBezTo>
                  <a:cubicBezTo>
                    <a:pt x="24205" y="5593"/>
                    <a:pt x="23016" y="3890"/>
                    <a:pt x="21858" y="2958"/>
                  </a:cubicBezTo>
                  <a:cubicBezTo>
                    <a:pt x="20862" y="2154"/>
                    <a:pt x="19898" y="1415"/>
                    <a:pt x="18933" y="868"/>
                  </a:cubicBezTo>
                  <a:cubicBezTo>
                    <a:pt x="17969" y="354"/>
                    <a:pt x="17005" y="32"/>
                    <a:pt x="16008"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3"/>
            <p:cNvSpPr/>
            <p:nvPr/>
          </p:nvSpPr>
          <p:spPr>
            <a:xfrm>
              <a:off x="2331325" y="2776500"/>
              <a:ext cx="384950" cy="435925"/>
            </a:xfrm>
            <a:custGeom>
              <a:avLst/>
              <a:gdLst/>
              <a:ahLst/>
              <a:cxnLst/>
              <a:rect l="l" t="t" r="r" b="b"/>
              <a:pathLst>
                <a:path w="15398" h="17437" extrusionOk="0">
                  <a:moveTo>
                    <a:pt x="5322" y="0"/>
                  </a:moveTo>
                  <a:cubicBezTo>
                    <a:pt x="4137" y="0"/>
                    <a:pt x="2959" y="251"/>
                    <a:pt x="1994" y="813"/>
                  </a:cubicBezTo>
                  <a:cubicBezTo>
                    <a:pt x="1994" y="813"/>
                    <a:pt x="1" y="3770"/>
                    <a:pt x="1" y="5924"/>
                  </a:cubicBezTo>
                  <a:cubicBezTo>
                    <a:pt x="1" y="8046"/>
                    <a:pt x="1737" y="11549"/>
                    <a:pt x="3055" y="13157"/>
                  </a:cubicBezTo>
                  <a:cubicBezTo>
                    <a:pt x="4405" y="14764"/>
                    <a:pt x="5626" y="15825"/>
                    <a:pt x="5626" y="15825"/>
                  </a:cubicBezTo>
                  <a:lnTo>
                    <a:pt x="8551" y="15150"/>
                  </a:lnTo>
                  <a:lnTo>
                    <a:pt x="8680" y="17432"/>
                  </a:lnTo>
                  <a:cubicBezTo>
                    <a:pt x="8680" y="17432"/>
                    <a:pt x="9062" y="16740"/>
                    <a:pt x="10059" y="16740"/>
                  </a:cubicBezTo>
                  <a:cubicBezTo>
                    <a:pt x="10387" y="16740"/>
                    <a:pt x="10782" y="16815"/>
                    <a:pt x="11251" y="17014"/>
                  </a:cubicBezTo>
                  <a:cubicBezTo>
                    <a:pt x="11967" y="17323"/>
                    <a:pt x="12584" y="17437"/>
                    <a:pt x="13071" y="17437"/>
                  </a:cubicBezTo>
                  <a:cubicBezTo>
                    <a:pt x="13854" y="17437"/>
                    <a:pt x="14305" y="17143"/>
                    <a:pt x="14305" y="16885"/>
                  </a:cubicBezTo>
                  <a:cubicBezTo>
                    <a:pt x="14305" y="16500"/>
                    <a:pt x="15398" y="13671"/>
                    <a:pt x="14305" y="8978"/>
                  </a:cubicBezTo>
                  <a:cubicBezTo>
                    <a:pt x="13244" y="4317"/>
                    <a:pt x="12055" y="3513"/>
                    <a:pt x="10287" y="1745"/>
                  </a:cubicBezTo>
                  <a:cubicBezTo>
                    <a:pt x="9211" y="669"/>
                    <a:pt x="7257" y="0"/>
                    <a:pt x="5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3"/>
            <p:cNvSpPr/>
            <p:nvPr/>
          </p:nvSpPr>
          <p:spPr>
            <a:xfrm>
              <a:off x="2324100" y="2770300"/>
              <a:ext cx="384150" cy="449250"/>
            </a:xfrm>
            <a:custGeom>
              <a:avLst/>
              <a:gdLst/>
              <a:ahLst/>
              <a:cxnLst/>
              <a:rect l="l" t="t" r="r" b="b"/>
              <a:pathLst>
                <a:path w="15366" h="17970" extrusionOk="0">
                  <a:moveTo>
                    <a:pt x="5626" y="515"/>
                  </a:moveTo>
                  <a:cubicBezTo>
                    <a:pt x="7490" y="515"/>
                    <a:pt x="9387" y="1190"/>
                    <a:pt x="10383" y="2186"/>
                  </a:cubicBezTo>
                  <a:cubicBezTo>
                    <a:pt x="11283" y="3086"/>
                    <a:pt x="11990" y="3697"/>
                    <a:pt x="12633" y="4661"/>
                  </a:cubicBezTo>
                  <a:cubicBezTo>
                    <a:pt x="13244" y="5626"/>
                    <a:pt x="13823" y="6976"/>
                    <a:pt x="14337" y="9290"/>
                  </a:cubicBezTo>
                  <a:cubicBezTo>
                    <a:pt x="14691" y="10833"/>
                    <a:pt x="14819" y="12183"/>
                    <a:pt x="14819" y="13276"/>
                  </a:cubicBezTo>
                  <a:cubicBezTo>
                    <a:pt x="14819" y="14401"/>
                    <a:pt x="14691" y="15269"/>
                    <a:pt x="14594" y="15912"/>
                  </a:cubicBezTo>
                  <a:cubicBezTo>
                    <a:pt x="14530" y="16233"/>
                    <a:pt x="14466" y="16490"/>
                    <a:pt x="14433" y="16683"/>
                  </a:cubicBezTo>
                  <a:cubicBezTo>
                    <a:pt x="14401" y="16780"/>
                    <a:pt x="14369" y="16876"/>
                    <a:pt x="14369" y="16940"/>
                  </a:cubicBezTo>
                  <a:cubicBezTo>
                    <a:pt x="14337" y="17005"/>
                    <a:pt x="14337" y="17069"/>
                    <a:pt x="14337" y="17133"/>
                  </a:cubicBezTo>
                  <a:cubicBezTo>
                    <a:pt x="14337" y="17133"/>
                    <a:pt x="14273" y="17230"/>
                    <a:pt x="14080" y="17294"/>
                  </a:cubicBezTo>
                  <a:cubicBezTo>
                    <a:pt x="13919" y="17358"/>
                    <a:pt x="13662" y="17423"/>
                    <a:pt x="13340" y="17423"/>
                  </a:cubicBezTo>
                  <a:cubicBezTo>
                    <a:pt x="12890" y="17423"/>
                    <a:pt x="12312" y="17326"/>
                    <a:pt x="11637" y="17037"/>
                  </a:cubicBezTo>
                  <a:cubicBezTo>
                    <a:pt x="11123" y="16812"/>
                    <a:pt x="10705" y="16715"/>
                    <a:pt x="10351" y="16715"/>
                  </a:cubicBezTo>
                  <a:cubicBezTo>
                    <a:pt x="9840" y="16715"/>
                    <a:pt x="9479" y="16891"/>
                    <a:pt x="9225" y="17065"/>
                  </a:cubicBezTo>
                  <a:lnTo>
                    <a:pt x="9225" y="17065"/>
                  </a:lnTo>
                  <a:lnTo>
                    <a:pt x="9130" y="15398"/>
                  </a:lnTo>
                  <a:cubicBezTo>
                    <a:pt x="9097" y="15301"/>
                    <a:pt x="9065" y="15237"/>
                    <a:pt x="9001" y="15173"/>
                  </a:cubicBezTo>
                  <a:cubicBezTo>
                    <a:pt x="8956" y="15150"/>
                    <a:pt x="8910" y="15127"/>
                    <a:pt x="8853" y="15127"/>
                  </a:cubicBezTo>
                  <a:cubicBezTo>
                    <a:pt x="8830" y="15127"/>
                    <a:pt x="8804" y="15131"/>
                    <a:pt x="8776" y="15140"/>
                  </a:cubicBezTo>
                  <a:lnTo>
                    <a:pt x="5981" y="15785"/>
                  </a:lnTo>
                  <a:lnTo>
                    <a:pt x="5981" y="15785"/>
                  </a:lnTo>
                  <a:cubicBezTo>
                    <a:pt x="5954" y="15758"/>
                    <a:pt x="5922" y="15725"/>
                    <a:pt x="5883" y="15687"/>
                  </a:cubicBezTo>
                  <a:cubicBezTo>
                    <a:pt x="5465" y="15301"/>
                    <a:pt x="4565" y="14401"/>
                    <a:pt x="3569" y="13212"/>
                  </a:cubicBezTo>
                  <a:cubicBezTo>
                    <a:pt x="2926" y="12440"/>
                    <a:pt x="2154" y="11187"/>
                    <a:pt x="1543" y="9869"/>
                  </a:cubicBezTo>
                  <a:cubicBezTo>
                    <a:pt x="965" y="8551"/>
                    <a:pt x="547" y="7169"/>
                    <a:pt x="547" y="6172"/>
                  </a:cubicBezTo>
                  <a:cubicBezTo>
                    <a:pt x="547" y="5176"/>
                    <a:pt x="1029" y="3922"/>
                    <a:pt x="1511" y="2925"/>
                  </a:cubicBezTo>
                  <a:cubicBezTo>
                    <a:pt x="1768" y="2443"/>
                    <a:pt x="2026" y="1993"/>
                    <a:pt x="2186" y="1704"/>
                  </a:cubicBezTo>
                  <a:cubicBezTo>
                    <a:pt x="2283" y="1543"/>
                    <a:pt x="2379" y="1415"/>
                    <a:pt x="2411" y="1350"/>
                  </a:cubicBezTo>
                  <a:cubicBezTo>
                    <a:pt x="2447" y="1298"/>
                    <a:pt x="2472" y="1264"/>
                    <a:pt x="2488" y="1245"/>
                  </a:cubicBezTo>
                  <a:lnTo>
                    <a:pt x="2488" y="1245"/>
                  </a:lnTo>
                  <a:cubicBezTo>
                    <a:pt x="3405" y="758"/>
                    <a:pt x="4500" y="515"/>
                    <a:pt x="5626" y="515"/>
                  </a:cubicBezTo>
                  <a:close/>
                  <a:moveTo>
                    <a:pt x="5626" y="0"/>
                  </a:moveTo>
                  <a:cubicBezTo>
                    <a:pt x="4404" y="0"/>
                    <a:pt x="3183" y="257"/>
                    <a:pt x="2154" y="836"/>
                  </a:cubicBezTo>
                  <a:lnTo>
                    <a:pt x="2058" y="900"/>
                  </a:lnTo>
                  <a:cubicBezTo>
                    <a:pt x="2058" y="933"/>
                    <a:pt x="1543" y="1672"/>
                    <a:pt x="1029" y="2700"/>
                  </a:cubicBezTo>
                  <a:cubicBezTo>
                    <a:pt x="547" y="3697"/>
                    <a:pt x="1" y="5015"/>
                    <a:pt x="1" y="6172"/>
                  </a:cubicBezTo>
                  <a:cubicBezTo>
                    <a:pt x="1" y="7297"/>
                    <a:pt x="451" y="8711"/>
                    <a:pt x="1061" y="10094"/>
                  </a:cubicBezTo>
                  <a:cubicBezTo>
                    <a:pt x="1672" y="11444"/>
                    <a:pt x="2444" y="12730"/>
                    <a:pt x="3151" y="13565"/>
                  </a:cubicBezTo>
                  <a:cubicBezTo>
                    <a:pt x="4501" y="15173"/>
                    <a:pt x="5722" y="16265"/>
                    <a:pt x="5722" y="16265"/>
                  </a:cubicBezTo>
                  <a:cubicBezTo>
                    <a:pt x="5769" y="16313"/>
                    <a:pt x="5834" y="16342"/>
                    <a:pt x="5890" y="16342"/>
                  </a:cubicBezTo>
                  <a:cubicBezTo>
                    <a:pt x="5910" y="16342"/>
                    <a:pt x="5930" y="16338"/>
                    <a:pt x="5947" y="16330"/>
                  </a:cubicBezTo>
                  <a:lnTo>
                    <a:pt x="8583" y="15719"/>
                  </a:lnTo>
                  <a:lnTo>
                    <a:pt x="8712" y="17680"/>
                  </a:lnTo>
                  <a:cubicBezTo>
                    <a:pt x="8712" y="17808"/>
                    <a:pt x="8808" y="17905"/>
                    <a:pt x="8937" y="17937"/>
                  </a:cubicBezTo>
                  <a:cubicBezTo>
                    <a:pt x="8954" y="17943"/>
                    <a:pt x="8972" y="17945"/>
                    <a:pt x="8990" y="17945"/>
                  </a:cubicBezTo>
                  <a:cubicBezTo>
                    <a:pt x="9077" y="17945"/>
                    <a:pt x="9173" y="17888"/>
                    <a:pt x="9226" y="17808"/>
                  </a:cubicBezTo>
                  <a:cubicBezTo>
                    <a:pt x="9226" y="17776"/>
                    <a:pt x="9322" y="17648"/>
                    <a:pt x="9483" y="17519"/>
                  </a:cubicBezTo>
                  <a:cubicBezTo>
                    <a:pt x="9676" y="17391"/>
                    <a:pt x="9933" y="17262"/>
                    <a:pt x="10351" y="17262"/>
                  </a:cubicBezTo>
                  <a:cubicBezTo>
                    <a:pt x="10608" y="17262"/>
                    <a:pt x="10994" y="17326"/>
                    <a:pt x="11412" y="17519"/>
                  </a:cubicBezTo>
                  <a:cubicBezTo>
                    <a:pt x="12151" y="17841"/>
                    <a:pt x="12794" y="17969"/>
                    <a:pt x="13340" y="17969"/>
                  </a:cubicBezTo>
                  <a:cubicBezTo>
                    <a:pt x="13758" y="17969"/>
                    <a:pt x="14112" y="17873"/>
                    <a:pt x="14401" y="17744"/>
                  </a:cubicBezTo>
                  <a:cubicBezTo>
                    <a:pt x="14530" y="17680"/>
                    <a:pt x="14626" y="17616"/>
                    <a:pt x="14723" y="17519"/>
                  </a:cubicBezTo>
                  <a:cubicBezTo>
                    <a:pt x="14819" y="17423"/>
                    <a:pt x="14883" y="17294"/>
                    <a:pt x="14883" y="17133"/>
                  </a:cubicBezTo>
                  <a:lnTo>
                    <a:pt x="14883" y="17101"/>
                  </a:lnTo>
                  <a:cubicBezTo>
                    <a:pt x="14883" y="17037"/>
                    <a:pt x="14916" y="16876"/>
                    <a:pt x="14980" y="16683"/>
                  </a:cubicBezTo>
                  <a:cubicBezTo>
                    <a:pt x="15108" y="16040"/>
                    <a:pt x="15366" y="14883"/>
                    <a:pt x="15333" y="13276"/>
                  </a:cubicBezTo>
                  <a:cubicBezTo>
                    <a:pt x="15366" y="12119"/>
                    <a:pt x="15237" y="10769"/>
                    <a:pt x="14883" y="9162"/>
                  </a:cubicBezTo>
                  <a:cubicBezTo>
                    <a:pt x="14337" y="6815"/>
                    <a:pt x="13758" y="5401"/>
                    <a:pt x="13083" y="4372"/>
                  </a:cubicBezTo>
                  <a:cubicBezTo>
                    <a:pt x="12408" y="3343"/>
                    <a:pt x="11637" y="2668"/>
                    <a:pt x="10769" y="1800"/>
                  </a:cubicBezTo>
                  <a:cubicBezTo>
                    <a:pt x="9612" y="675"/>
                    <a:pt x="7619" y="0"/>
                    <a:pt x="5626"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3"/>
            <p:cNvSpPr/>
            <p:nvPr/>
          </p:nvSpPr>
          <p:spPr>
            <a:xfrm>
              <a:off x="2377950" y="2807100"/>
              <a:ext cx="307800" cy="365025"/>
            </a:xfrm>
            <a:custGeom>
              <a:avLst/>
              <a:gdLst/>
              <a:ahLst/>
              <a:cxnLst/>
              <a:rect l="l" t="t" r="r" b="b"/>
              <a:pathLst>
                <a:path w="12312" h="14601" extrusionOk="0">
                  <a:moveTo>
                    <a:pt x="2462" y="0"/>
                  </a:moveTo>
                  <a:cubicBezTo>
                    <a:pt x="2040" y="0"/>
                    <a:pt x="1701" y="90"/>
                    <a:pt x="1479" y="264"/>
                  </a:cubicBezTo>
                  <a:cubicBezTo>
                    <a:pt x="1479" y="264"/>
                    <a:pt x="0" y="2804"/>
                    <a:pt x="804" y="4829"/>
                  </a:cubicBezTo>
                  <a:cubicBezTo>
                    <a:pt x="1607" y="6822"/>
                    <a:pt x="4147" y="9232"/>
                    <a:pt x="6172" y="10968"/>
                  </a:cubicBezTo>
                  <a:cubicBezTo>
                    <a:pt x="8165" y="12736"/>
                    <a:pt x="10704" y="14601"/>
                    <a:pt x="10704" y="14601"/>
                  </a:cubicBezTo>
                  <a:cubicBezTo>
                    <a:pt x="10704" y="14601"/>
                    <a:pt x="12312" y="10454"/>
                    <a:pt x="9772" y="5632"/>
                  </a:cubicBezTo>
                  <a:cubicBezTo>
                    <a:pt x="7707" y="1710"/>
                    <a:pt x="4301" y="0"/>
                    <a:pt x="2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3"/>
            <p:cNvSpPr/>
            <p:nvPr/>
          </p:nvSpPr>
          <p:spPr>
            <a:xfrm>
              <a:off x="2385175" y="2800025"/>
              <a:ext cx="279675" cy="378875"/>
            </a:xfrm>
            <a:custGeom>
              <a:avLst/>
              <a:gdLst/>
              <a:ahLst/>
              <a:cxnLst/>
              <a:rect l="l" t="t" r="r" b="b"/>
              <a:pathLst>
                <a:path w="11187" h="15155" extrusionOk="0">
                  <a:moveTo>
                    <a:pt x="2186" y="547"/>
                  </a:moveTo>
                  <a:cubicBezTo>
                    <a:pt x="3022" y="547"/>
                    <a:pt x="4308" y="965"/>
                    <a:pt x="5594" y="1833"/>
                  </a:cubicBezTo>
                  <a:cubicBezTo>
                    <a:pt x="6912" y="2733"/>
                    <a:pt x="8229" y="4115"/>
                    <a:pt x="9258" y="6044"/>
                  </a:cubicBezTo>
                  <a:cubicBezTo>
                    <a:pt x="10351" y="8101"/>
                    <a:pt x="10640" y="10062"/>
                    <a:pt x="10640" y="11605"/>
                  </a:cubicBezTo>
                  <a:cubicBezTo>
                    <a:pt x="10640" y="12569"/>
                    <a:pt x="10544" y="13373"/>
                    <a:pt x="10415" y="13919"/>
                  </a:cubicBezTo>
                  <a:cubicBezTo>
                    <a:pt x="10368" y="14134"/>
                    <a:pt x="10320" y="14314"/>
                    <a:pt x="10285" y="14445"/>
                  </a:cubicBezTo>
                  <a:lnTo>
                    <a:pt x="10285" y="14445"/>
                  </a:lnTo>
                  <a:cubicBezTo>
                    <a:pt x="10246" y="14413"/>
                    <a:pt x="10204" y="14377"/>
                    <a:pt x="10158" y="14337"/>
                  </a:cubicBezTo>
                  <a:cubicBezTo>
                    <a:pt x="9355" y="13726"/>
                    <a:pt x="7554" y="12344"/>
                    <a:pt x="6044" y="11058"/>
                  </a:cubicBezTo>
                  <a:cubicBezTo>
                    <a:pt x="5047" y="10190"/>
                    <a:pt x="3922" y="9162"/>
                    <a:pt x="2926" y="8101"/>
                  </a:cubicBezTo>
                  <a:cubicBezTo>
                    <a:pt x="1961" y="7040"/>
                    <a:pt x="1126" y="5947"/>
                    <a:pt x="772" y="5015"/>
                  </a:cubicBezTo>
                  <a:cubicBezTo>
                    <a:pt x="611" y="4597"/>
                    <a:pt x="547" y="4179"/>
                    <a:pt x="547" y="3762"/>
                  </a:cubicBezTo>
                  <a:cubicBezTo>
                    <a:pt x="547" y="2990"/>
                    <a:pt x="740" y="2219"/>
                    <a:pt x="965" y="1640"/>
                  </a:cubicBezTo>
                  <a:cubicBezTo>
                    <a:pt x="1093" y="1351"/>
                    <a:pt x="1190" y="1094"/>
                    <a:pt x="1286" y="933"/>
                  </a:cubicBezTo>
                  <a:cubicBezTo>
                    <a:pt x="1316" y="873"/>
                    <a:pt x="1346" y="813"/>
                    <a:pt x="1376" y="753"/>
                  </a:cubicBezTo>
                  <a:lnTo>
                    <a:pt x="1376" y="753"/>
                  </a:lnTo>
                  <a:cubicBezTo>
                    <a:pt x="1541" y="634"/>
                    <a:pt x="1820" y="547"/>
                    <a:pt x="2186" y="547"/>
                  </a:cubicBezTo>
                  <a:close/>
                  <a:moveTo>
                    <a:pt x="2186" y="1"/>
                  </a:moveTo>
                  <a:cubicBezTo>
                    <a:pt x="1704" y="1"/>
                    <a:pt x="1318" y="97"/>
                    <a:pt x="1029" y="322"/>
                  </a:cubicBezTo>
                  <a:lnTo>
                    <a:pt x="965" y="419"/>
                  </a:lnTo>
                  <a:cubicBezTo>
                    <a:pt x="933" y="419"/>
                    <a:pt x="1" y="2026"/>
                    <a:pt x="1" y="3762"/>
                  </a:cubicBezTo>
                  <a:cubicBezTo>
                    <a:pt x="1" y="4244"/>
                    <a:pt x="65" y="4726"/>
                    <a:pt x="258" y="5208"/>
                  </a:cubicBezTo>
                  <a:cubicBezTo>
                    <a:pt x="676" y="6269"/>
                    <a:pt x="1543" y="7394"/>
                    <a:pt x="2540" y="8455"/>
                  </a:cubicBezTo>
                  <a:cubicBezTo>
                    <a:pt x="3536" y="9548"/>
                    <a:pt x="4694" y="10576"/>
                    <a:pt x="5690" y="11476"/>
                  </a:cubicBezTo>
                  <a:cubicBezTo>
                    <a:pt x="7715" y="13212"/>
                    <a:pt x="10255" y="15076"/>
                    <a:pt x="10255" y="15109"/>
                  </a:cubicBezTo>
                  <a:cubicBezTo>
                    <a:pt x="10300" y="15131"/>
                    <a:pt x="10362" y="15154"/>
                    <a:pt x="10428" y="15154"/>
                  </a:cubicBezTo>
                  <a:cubicBezTo>
                    <a:pt x="10455" y="15154"/>
                    <a:pt x="10483" y="15150"/>
                    <a:pt x="10512" y="15141"/>
                  </a:cubicBezTo>
                  <a:cubicBezTo>
                    <a:pt x="10576" y="15109"/>
                    <a:pt x="10640" y="15044"/>
                    <a:pt x="10672" y="14980"/>
                  </a:cubicBezTo>
                  <a:cubicBezTo>
                    <a:pt x="10672" y="14948"/>
                    <a:pt x="11187" y="13630"/>
                    <a:pt x="11187" y="11605"/>
                  </a:cubicBezTo>
                  <a:cubicBezTo>
                    <a:pt x="11187" y="9998"/>
                    <a:pt x="10865" y="7940"/>
                    <a:pt x="9708" y="5787"/>
                  </a:cubicBezTo>
                  <a:cubicBezTo>
                    <a:pt x="8680" y="3794"/>
                    <a:pt x="7265" y="2347"/>
                    <a:pt x="5883" y="1415"/>
                  </a:cubicBezTo>
                  <a:cubicBezTo>
                    <a:pt x="4533" y="451"/>
                    <a:pt x="3183" y="1"/>
                    <a:pt x="2186"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3"/>
            <p:cNvSpPr/>
            <p:nvPr/>
          </p:nvSpPr>
          <p:spPr>
            <a:xfrm>
              <a:off x="2394825" y="2509125"/>
              <a:ext cx="381725" cy="495850"/>
            </a:xfrm>
            <a:custGeom>
              <a:avLst/>
              <a:gdLst/>
              <a:ahLst/>
              <a:cxnLst/>
              <a:rect l="l" t="t" r="r" b="b"/>
              <a:pathLst>
                <a:path w="15269" h="19834" extrusionOk="0">
                  <a:moveTo>
                    <a:pt x="12440" y="0"/>
                  </a:moveTo>
                  <a:cubicBezTo>
                    <a:pt x="12440" y="0"/>
                    <a:pt x="8840" y="2154"/>
                    <a:pt x="7908" y="2540"/>
                  </a:cubicBezTo>
                  <a:cubicBezTo>
                    <a:pt x="6943" y="2958"/>
                    <a:pt x="2925" y="4822"/>
                    <a:pt x="2411" y="7233"/>
                  </a:cubicBezTo>
                  <a:cubicBezTo>
                    <a:pt x="1865" y="9644"/>
                    <a:pt x="515" y="12987"/>
                    <a:pt x="257" y="13790"/>
                  </a:cubicBezTo>
                  <a:cubicBezTo>
                    <a:pt x="0" y="14594"/>
                    <a:pt x="257" y="15655"/>
                    <a:pt x="1061" y="16748"/>
                  </a:cubicBezTo>
                  <a:cubicBezTo>
                    <a:pt x="1865" y="17808"/>
                    <a:pt x="6140" y="19834"/>
                    <a:pt x="7104" y="19834"/>
                  </a:cubicBezTo>
                  <a:cubicBezTo>
                    <a:pt x="8036" y="19834"/>
                    <a:pt x="8422" y="14208"/>
                    <a:pt x="8422" y="14208"/>
                  </a:cubicBezTo>
                  <a:lnTo>
                    <a:pt x="12183" y="14208"/>
                  </a:lnTo>
                  <a:cubicBezTo>
                    <a:pt x="13662" y="14208"/>
                    <a:pt x="13115" y="13405"/>
                    <a:pt x="13533" y="11637"/>
                  </a:cubicBezTo>
                  <a:cubicBezTo>
                    <a:pt x="13919" y="9901"/>
                    <a:pt x="13662" y="7233"/>
                    <a:pt x="13662" y="7233"/>
                  </a:cubicBezTo>
                  <a:cubicBezTo>
                    <a:pt x="13662" y="7233"/>
                    <a:pt x="14722" y="5497"/>
                    <a:pt x="14980" y="5079"/>
                  </a:cubicBezTo>
                  <a:cubicBezTo>
                    <a:pt x="15269" y="4693"/>
                    <a:pt x="13372" y="3601"/>
                    <a:pt x="13372" y="3601"/>
                  </a:cubicBezTo>
                  <a:lnTo>
                    <a:pt x="13372" y="2668"/>
                  </a:lnTo>
                  <a:cubicBezTo>
                    <a:pt x="13372" y="2283"/>
                    <a:pt x="12440" y="0"/>
                    <a:pt x="124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3"/>
            <p:cNvSpPr/>
            <p:nvPr/>
          </p:nvSpPr>
          <p:spPr>
            <a:xfrm>
              <a:off x="2392400" y="2502175"/>
              <a:ext cx="384950" cy="509225"/>
            </a:xfrm>
            <a:custGeom>
              <a:avLst/>
              <a:gdLst/>
              <a:ahLst/>
              <a:cxnLst/>
              <a:rect l="l" t="t" r="r" b="b"/>
              <a:pathLst>
                <a:path w="15398" h="20369" extrusionOk="0">
                  <a:moveTo>
                    <a:pt x="12410" y="657"/>
                  </a:moveTo>
                  <a:cubicBezTo>
                    <a:pt x="12420" y="680"/>
                    <a:pt x="12430" y="703"/>
                    <a:pt x="12441" y="728"/>
                  </a:cubicBezTo>
                  <a:cubicBezTo>
                    <a:pt x="12569" y="1050"/>
                    <a:pt x="12762" y="1564"/>
                    <a:pt x="12923" y="2014"/>
                  </a:cubicBezTo>
                  <a:cubicBezTo>
                    <a:pt x="13019" y="2239"/>
                    <a:pt x="13084" y="2464"/>
                    <a:pt x="13148" y="2625"/>
                  </a:cubicBezTo>
                  <a:cubicBezTo>
                    <a:pt x="13148" y="2721"/>
                    <a:pt x="13180" y="2786"/>
                    <a:pt x="13212" y="2850"/>
                  </a:cubicBezTo>
                  <a:cubicBezTo>
                    <a:pt x="13212" y="2914"/>
                    <a:pt x="13212" y="2946"/>
                    <a:pt x="13212" y="2946"/>
                  </a:cubicBezTo>
                  <a:cubicBezTo>
                    <a:pt x="13212" y="3364"/>
                    <a:pt x="13212" y="3879"/>
                    <a:pt x="13212" y="3879"/>
                  </a:cubicBezTo>
                  <a:cubicBezTo>
                    <a:pt x="13212" y="3975"/>
                    <a:pt x="13276" y="4071"/>
                    <a:pt x="13341" y="4136"/>
                  </a:cubicBezTo>
                  <a:lnTo>
                    <a:pt x="13405" y="4168"/>
                  </a:lnTo>
                  <a:cubicBezTo>
                    <a:pt x="13566" y="4264"/>
                    <a:pt x="13951" y="4489"/>
                    <a:pt x="14305" y="4746"/>
                  </a:cubicBezTo>
                  <a:cubicBezTo>
                    <a:pt x="14466" y="4875"/>
                    <a:pt x="14627" y="5004"/>
                    <a:pt x="14723" y="5100"/>
                  </a:cubicBezTo>
                  <a:cubicBezTo>
                    <a:pt x="14755" y="5164"/>
                    <a:pt x="14819" y="5196"/>
                    <a:pt x="14819" y="5261"/>
                  </a:cubicBezTo>
                  <a:lnTo>
                    <a:pt x="14826" y="5267"/>
                  </a:lnTo>
                  <a:lnTo>
                    <a:pt x="14826" y="5267"/>
                  </a:lnTo>
                  <a:cubicBezTo>
                    <a:pt x="14531" y="5718"/>
                    <a:pt x="13534" y="7350"/>
                    <a:pt x="13534" y="7350"/>
                  </a:cubicBezTo>
                  <a:cubicBezTo>
                    <a:pt x="13501" y="7414"/>
                    <a:pt x="13469" y="7479"/>
                    <a:pt x="13469" y="7543"/>
                  </a:cubicBezTo>
                  <a:cubicBezTo>
                    <a:pt x="13469" y="7543"/>
                    <a:pt x="13501" y="7575"/>
                    <a:pt x="13501" y="7672"/>
                  </a:cubicBezTo>
                  <a:cubicBezTo>
                    <a:pt x="13534" y="7961"/>
                    <a:pt x="13566" y="8668"/>
                    <a:pt x="13566" y="9440"/>
                  </a:cubicBezTo>
                  <a:cubicBezTo>
                    <a:pt x="13566" y="10243"/>
                    <a:pt x="13501" y="11143"/>
                    <a:pt x="13341" y="11850"/>
                  </a:cubicBezTo>
                  <a:cubicBezTo>
                    <a:pt x="13148" y="12783"/>
                    <a:pt x="13180" y="13425"/>
                    <a:pt x="13084" y="13779"/>
                  </a:cubicBezTo>
                  <a:cubicBezTo>
                    <a:pt x="13051" y="13972"/>
                    <a:pt x="12987" y="14036"/>
                    <a:pt x="12923" y="14100"/>
                  </a:cubicBezTo>
                  <a:cubicBezTo>
                    <a:pt x="12826" y="14165"/>
                    <a:pt x="12634" y="14197"/>
                    <a:pt x="12280" y="14197"/>
                  </a:cubicBezTo>
                  <a:lnTo>
                    <a:pt x="8519" y="14197"/>
                  </a:lnTo>
                  <a:cubicBezTo>
                    <a:pt x="8391" y="14197"/>
                    <a:pt x="8262" y="14326"/>
                    <a:pt x="8262" y="14454"/>
                  </a:cubicBezTo>
                  <a:cubicBezTo>
                    <a:pt x="8262" y="14454"/>
                    <a:pt x="8230" y="14808"/>
                    <a:pt x="8198" y="15322"/>
                  </a:cubicBezTo>
                  <a:cubicBezTo>
                    <a:pt x="8101" y="16093"/>
                    <a:pt x="7973" y="17283"/>
                    <a:pt x="7748" y="18247"/>
                  </a:cubicBezTo>
                  <a:cubicBezTo>
                    <a:pt x="7651" y="18729"/>
                    <a:pt x="7523" y="19179"/>
                    <a:pt x="7426" y="19469"/>
                  </a:cubicBezTo>
                  <a:cubicBezTo>
                    <a:pt x="7362" y="19629"/>
                    <a:pt x="7298" y="19726"/>
                    <a:pt x="7233" y="19790"/>
                  </a:cubicBezTo>
                  <a:lnTo>
                    <a:pt x="7171" y="19821"/>
                  </a:lnTo>
                  <a:lnTo>
                    <a:pt x="7171" y="19821"/>
                  </a:lnTo>
                  <a:cubicBezTo>
                    <a:pt x="7073" y="19816"/>
                    <a:pt x="6925" y="19787"/>
                    <a:pt x="6751" y="19758"/>
                  </a:cubicBezTo>
                  <a:cubicBezTo>
                    <a:pt x="6076" y="19565"/>
                    <a:pt x="4855" y="19051"/>
                    <a:pt x="3762" y="18472"/>
                  </a:cubicBezTo>
                  <a:cubicBezTo>
                    <a:pt x="3215" y="18183"/>
                    <a:pt x="2701" y="17894"/>
                    <a:pt x="2251" y="17604"/>
                  </a:cubicBezTo>
                  <a:cubicBezTo>
                    <a:pt x="1833" y="17315"/>
                    <a:pt x="1512" y="17026"/>
                    <a:pt x="1383" y="16865"/>
                  </a:cubicBezTo>
                  <a:cubicBezTo>
                    <a:pt x="804" y="16093"/>
                    <a:pt x="515" y="15322"/>
                    <a:pt x="515" y="14711"/>
                  </a:cubicBezTo>
                  <a:cubicBezTo>
                    <a:pt x="515" y="14518"/>
                    <a:pt x="547" y="14326"/>
                    <a:pt x="612" y="14165"/>
                  </a:cubicBezTo>
                  <a:cubicBezTo>
                    <a:pt x="740" y="13779"/>
                    <a:pt x="1158" y="12718"/>
                    <a:pt x="1576" y="11465"/>
                  </a:cubicBezTo>
                  <a:cubicBezTo>
                    <a:pt x="2026" y="10243"/>
                    <a:pt x="2476" y="8797"/>
                    <a:pt x="2765" y="7575"/>
                  </a:cubicBezTo>
                  <a:cubicBezTo>
                    <a:pt x="2990" y="6482"/>
                    <a:pt x="4083" y="5421"/>
                    <a:pt x="5240" y="4618"/>
                  </a:cubicBezTo>
                  <a:cubicBezTo>
                    <a:pt x="6398" y="3814"/>
                    <a:pt x="7651" y="3268"/>
                    <a:pt x="8101" y="3075"/>
                  </a:cubicBezTo>
                  <a:cubicBezTo>
                    <a:pt x="8358" y="2946"/>
                    <a:pt x="8744" y="2753"/>
                    <a:pt x="9226" y="2496"/>
                  </a:cubicBezTo>
                  <a:cubicBezTo>
                    <a:pt x="10336" y="1891"/>
                    <a:pt x="11821" y="1009"/>
                    <a:pt x="12410" y="657"/>
                  </a:cubicBezTo>
                  <a:close/>
                  <a:moveTo>
                    <a:pt x="12542" y="0"/>
                  </a:moveTo>
                  <a:cubicBezTo>
                    <a:pt x="12495" y="0"/>
                    <a:pt x="12446" y="16"/>
                    <a:pt x="12409" y="53"/>
                  </a:cubicBezTo>
                  <a:cubicBezTo>
                    <a:pt x="12409" y="53"/>
                    <a:pt x="12184" y="182"/>
                    <a:pt x="11830" y="375"/>
                  </a:cubicBezTo>
                  <a:cubicBezTo>
                    <a:pt x="11283" y="696"/>
                    <a:pt x="10480" y="1178"/>
                    <a:pt x="9708" y="1596"/>
                  </a:cubicBezTo>
                  <a:cubicBezTo>
                    <a:pt x="8937" y="2046"/>
                    <a:pt x="8198" y="2432"/>
                    <a:pt x="7876" y="2561"/>
                  </a:cubicBezTo>
                  <a:cubicBezTo>
                    <a:pt x="7394" y="2786"/>
                    <a:pt x="6140" y="3364"/>
                    <a:pt x="4951" y="4200"/>
                  </a:cubicBezTo>
                  <a:cubicBezTo>
                    <a:pt x="3730" y="5036"/>
                    <a:pt x="2540" y="6129"/>
                    <a:pt x="2251" y="7447"/>
                  </a:cubicBezTo>
                  <a:cubicBezTo>
                    <a:pt x="1962" y="8636"/>
                    <a:pt x="1512" y="10082"/>
                    <a:pt x="1062" y="11304"/>
                  </a:cubicBezTo>
                  <a:cubicBezTo>
                    <a:pt x="644" y="12525"/>
                    <a:pt x="226" y="13554"/>
                    <a:pt x="97" y="13972"/>
                  </a:cubicBezTo>
                  <a:cubicBezTo>
                    <a:pt x="33" y="14229"/>
                    <a:pt x="1" y="14454"/>
                    <a:pt x="1" y="14711"/>
                  </a:cubicBezTo>
                  <a:cubicBezTo>
                    <a:pt x="1" y="15483"/>
                    <a:pt x="322" y="16351"/>
                    <a:pt x="933" y="17186"/>
                  </a:cubicBezTo>
                  <a:cubicBezTo>
                    <a:pt x="1190" y="17508"/>
                    <a:pt x="1608" y="17829"/>
                    <a:pt x="2154" y="18183"/>
                  </a:cubicBezTo>
                  <a:cubicBezTo>
                    <a:pt x="2990" y="18697"/>
                    <a:pt x="4019" y="19244"/>
                    <a:pt x="4983" y="19661"/>
                  </a:cubicBezTo>
                  <a:cubicBezTo>
                    <a:pt x="5433" y="19854"/>
                    <a:pt x="5883" y="20047"/>
                    <a:pt x="6269" y="20144"/>
                  </a:cubicBezTo>
                  <a:cubicBezTo>
                    <a:pt x="6655" y="20272"/>
                    <a:pt x="6944" y="20369"/>
                    <a:pt x="7201" y="20369"/>
                  </a:cubicBezTo>
                  <a:cubicBezTo>
                    <a:pt x="7330" y="20369"/>
                    <a:pt x="7426" y="20304"/>
                    <a:pt x="7523" y="20240"/>
                  </a:cubicBezTo>
                  <a:cubicBezTo>
                    <a:pt x="7683" y="20112"/>
                    <a:pt x="7780" y="19951"/>
                    <a:pt x="7876" y="19726"/>
                  </a:cubicBezTo>
                  <a:cubicBezTo>
                    <a:pt x="8069" y="19340"/>
                    <a:pt x="8198" y="18858"/>
                    <a:pt x="8294" y="18279"/>
                  </a:cubicBezTo>
                  <a:cubicBezTo>
                    <a:pt x="8574" y="16982"/>
                    <a:pt x="8713" y="15363"/>
                    <a:pt x="8774" y="14743"/>
                  </a:cubicBezTo>
                  <a:lnTo>
                    <a:pt x="12280" y="14743"/>
                  </a:lnTo>
                  <a:cubicBezTo>
                    <a:pt x="12666" y="14743"/>
                    <a:pt x="12955" y="14679"/>
                    <a:pt x="13180" y="14551"/>
                  </a:cubicBezTo>
                  <a:cubicBezTo>
                    <a:pt x="13373" y="14422"/>
                    <a:pt x="13501" y="14261"/>
                    <a:pt x="13566" y="14100"/>
                  </a:cubicBezTo>
                  <a:cubicBezTo>
                    <a:pt x="13662" y="13843"/>
                    <a:pt x="13662" y="13554"/>
                    <a:pt x="13694" y="13200"/>
                  </a:cubicBezTo>
                  <a:cubicBezTo>
                    <a:pt x="13726" y="12847"/>
                    <a:pt x="13759" y="12461"/>
                    <a:pt x="13887" y="11979"/>
                  </a:cubicBezTo>
                  <a:cubicBezTo>
                    <a:pt x="14048" y="11207"/>
                    <a:pt x="14112" y="10275"/>
                    <a:pt x="14112" y="9440"/>
                  </a:cubicBezTo>
                  <a:cubicBezTo>
                    <a:pt x="14112" y="8582"/>
                    <a:pt x="14049" y="7830"/>
                    <a:pt x="14025" y="7573"/>
                  </a:cubicBezTo>
                  <a:lnTo>
                    <a:pt x="14025" y="7573"/>
                  </a:lnTo>
                  <a:cubicBezTo>
                    <a:pt x="14110" y="7436"/>
                    <a:pt x="14318" y="7106"/>
                    <a:pt x="14562" y="6739"/>
                  </a:cubicBezTo>
                  <a:cubicBezTo>
                    <a:pt x="14852" y="6257"/>
                    <a:pt x="15173" y="5711"/>
                    <a:pt x="15302" y="5518"/>
                  </a:cubicBezTo>
                  <a:cubicBezTo>
                    <a:pt x="15366" y="5454"/>
                    <a:pt x="15398" y="5357"/>
                    <a:pt x="15366" y="5261"/>
                  </a:cubicBezTo>
                  <a:cubicBezTo>
                    <a:pt x="15366" y="5132"/>
                    <a:pt x="15334" y="5036"/>
                    <a:pt x="15269" y="4939"/>
                  </a:cubicBezTo>
                  <a:cubicBezTo>
                    <a:pt x="15173" y="4779"/>
                    <a:pt x="15012" y="4650"/>
                    <a:pt x="14852" y="4489"/>
                  </a:cubicBezTo>
                  <a:cubicBezTo>
                    <a:pt x="14471" y="4181"/>
                    <a:pt x="13986" y="3872"/>
                    <a:pt x="13759" y="3732"/>
                  </a:cubicBezTo>
                  <a:lnTo>
                    <a:pt x="13759" y="3732"/>
                  </a:lnTo>
                  <a:lnTo>
                    <a:pt x="13759" y="2946"/>
                  </a:lnTo>
                  <a:cubicBezTo>
                    <a:pt x="13759" y="2850"/>
                    <a:pt x="13726" y="2753"/>
                    <a:pt x="13694" y="2657"/>
                  </a:cubicBezTo>
                  <a:cubicBezTo>
                    <a:pt x="13598" y="2271"/>
                    <a:pt x="13373" y="1661"/>
                    <a:pt x="13180" y="1146"/>
                  </a:cubicBezTo>
                  <a:cubicBezTo>
                    <a:pt x="12987" y="600"/>
                    <a:pt x="12794" y="182"/>
                    <a:pt x="12794" y="182"/>
                  </a:cubicBezTo>
                  <a:cubicBezTo>
                    <a:pt x="12762" y="85"/>
                    <a:pt x="12698" y="53"/>
                    <a:pt x="12634" y="21"/>
                  </a:cubicBezTo>
                  <a:cubicBezTo>
                    <a:pt x="12607" y="8"/>
                    <a:pt x="12575" y="0"/>
                    <a:pt x="12542"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3"/>
            <p:cNvSpPr/>
            <p:nvPr/>
          </p:nvSpPr>
          <p:spPr>
            <a:xfrm>
              <a:off x="2123200" y="2738050"/>
              <a:ext cx="231475" cy="220100"/>
            </a:xfrm>
            <a:custGeom>
              <a:avLst/>
              <a:gdLst/>
              <a:ahLst/>
              <a:cxnLst/>
              <a:rect l="l" t="t" r="r" b="b"/>
              <a:pathLst>
                <a:path w="9259" h="8804" extrusionOk="0">
                  <a:moveTo>
                    <a:pt x="4693" y="0"/>
                  </a:moveTo>
                  <a:cubicBezTo>
                    <a:pt x="4303" y="0"/>
                    <a:pt x="3939" y="20"/>
                    <a:pt x="3633" y="69"/>
                  </a:cubicBezTo>
                  <a:cubicBezTo>
                    <a:pt x="2026" y="358"/>
                    <a:pt x="0" y="2640"/>
                    <a:pt x="0" y="4891"/>
                  </a:cubicBezTo>
                  <a:cubicBezTo>
                    <a:pt x="0" y="7173"/>
                    <a:pt x="1736" y="8523"/>
                    <a:pt x="4565" y="8780"/>
                  </a:cubicBezTo>
                  <a:cubicBezTo>
                    <a:pt x="4721" y="8796"/>
                    <a:pt x="4874" y="8804"/>
                    <a:pt x="5024" y="8804"/>
                  </a:cubicBezTo>
                  <a:cubicBezTo>
                    <a:pt x="7567" y="8804"/>
                    <a:pt x="9258" y="6583"/>
                    <a:pt x="9258" y="5308"/>
                  </a:cubicBezTo>
                  <a:cubicBezTo>
                    <a:pt x="9258" y="3958"/>
                    <a:pt x="9129" y="2480"/>
                    <a:pt x="8454" y="358"/>
                  </a:cubicBezTo>
                  <a:cubicBezTo>
                    <a:pt x="8454" y="358"/>
                    <a:pt x="6348" y="0"/>
                    <a:pt x="4693"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3"/>
            <p:cNvSpPr/>
            <p:nvPr/>
          </p:nvSpPr>
          <p:spPr>
            <a:xfrm>
              <a:off x="2116775" y="2731725"/>
              <a:ext cx="244325" cy="233075"/>
            </a:xfrm>
            <a:custGeom>
              <a:avLst/>
              <a:gdLst/>
              <a:ahLst/>
              <a:cxnLst/>
              <a:rect l="l" t="t" r="r" b="b"/>
              <a:pathLst>
                <a:path w="9773" h="9323" extrusionOk="0">
                  <a:moveTo>
                    <a:pt x="5015" y="515"/>
                  </a:moveTo>
                  <a:cubicBezTo>
                    <a:pt x="5818" y="515"/>
                    <a:pt x="6718" y="611"/>
                    <a:pt x="7426" y="708"/>
                  </a:cubicBezTo>
                  <a:cubicBezTo>
                    <a:pt x="7779" y="740"/>
                    <a:pt x="8101" y="772"/>
                    <a:pt x="8326" y="804"/>
                  </a:cubicBezTo>
                  <a:cubicBezTo>
                    <a:pt x="8393" y="815"/>
                    <a:pt x="8453" y="827"/>
                    <a:pt x="8502" y="837"/>
                  </a:cubicBezTo>
                  <a:lnTo>
                    <a:pt x="8502" y="837"/>
                  </a:lnTo>
                  <a:cubicBezTo>
                    <a:pt x="9104" y="2871"/>
                    <a:pt x="9226" y="4277"/>
                    <a:pt x="9226" y="5561"/>
                  </a:cubicBezTo>
                  <a:cubicBezTo>
                    <a:pt x="9226" y="5819"/>
                    <a:pt x="9161" y="6172"/>
                    <a:pt x="8969" y="6526"/>
                  </a:cubicBezTo>
                  <a:cubicBezTo>
                    <a:pt x="8679" y="7072"/>
                    <a:pt x="8197" y="7619"/>
                    <a:pt x="7586" y="8069"/>
                  </a:cubicBezTo>
                  <a:cubicBezTo>
                    <a:pt x="6943" y="8487"/>
                    <a:pt x="6140" y="8776"/>
                    <a:pt x="5240" y="8776"/>
                  </a:cubicBezTo>
                  <a:lnTo>
                    <a:pt x="4854" y="8776"/>
                  </a:lnTo>
                  <a:cubicBezTo>
                    <a:pt x="3472" y="8647"/>
                    <a:pt x="2379" y="8262"/>
                    <a:pt x="1672" y="7651"/>
                  </a:cubicBezTo>
                  <a:cubicBezTo>
                    <a:pt x="932" y="7040"/>
                    <a:pt x="547" y="6236"/>
                    <a:pt x="547" y="5144"/>
                  </a:cubicBezTo>
                  <a:cubicBezTo>
                    <a:pt x="515" y="4083"/>
                    <a:pt x="997" y="2990"/>
                    <a:pt x="1672" y="2154"/>
                  </a:cubicBezTo>
                  <a:cubicBezTo>
                    <a:pt x="2347" y="1318"/>
                    <a:pt x="3215" y="708"/>
                    <a:pt x="3922" y="611"/>
                  </a:cubicBezTo>
                  <a:cubicBezTo>
                    <a:pt x="4211" y="547"/>
                    <a:pt x="4597" y="515"/>
                    <a:pt x="5015" y="515"/>
                  </a:cubicBezTo>
                  <a:close/>
                  <a:moveTo>
                    <a:pt x="5015" y="0"/>
                  </a:moveTo>
                  <a:cubicBezTo>
                    <a:pt x="4565" y="0"/>
                    <a:pt x="4179" y="0"/>
                    <a:pt x="3825" y="65"/>
                  </a:cubicBezTo>
                  <a:cubicBezTo>
                    <a:pt x="2925" y="225"/>
                    <a:pt x="1993" y="900"/>
                    <a:pt x="1254" y="1833"/>
                  </a:cubicBezTo>
                  <a:cubicBezTo>
                    <a:pt x="515" y="2765"/>
                    <a:pt x="0" y="3922"/>
                    <a:pt x="0" y="5144"/>
                  </a:cubicBezTo>
                  <a:cubicBezTo>
                    <a:pt x="0" y="6365"/>
                    <a:pt x="482" y="7361"/>
                    <a:pt x="1318" y="8069"/>
                  </a:cubicBezTo>
                  <a:cubicBezTo>
                    <a:pt x="2154" y="8744"/>
                    <a:pt x="3343" y="9162"/>
                    <a:pt x="4790" y="9290"/>
                  </a:cubicBezTo>
                  <a:cubicBezTo>
                    <a:pt x="4951" y="9322"/>
                    <a:pt x="5111" y="9322"/>
                    <a:pt x="5240" y="9322"/>
                  </a:cubicBezTo>
                  <a:cubicBezTo>
                    <a:pt x="6622" y="9322"/>
                    <a:pt x="7747" y="8744"/>
                    <a:pt x="8519" y="7972"/>
                  </a:cubicBezTo>
                  <a:cubicBezTo>
                    <a:pt x="8904" y="7586"/>
                    <a:pt x="9226" y="7169"/>
                    <a:pt x="9451" y="6751"/>
                  </a:cubicBezTo>
                  <a:cubicBezTo>
                    <a:pt x="9644" y="6333"/>
                    <a:pt x="9772" y="5947"/>
                    <a:pt x="9772" y="5561"/>
                  </a:cubicBezTo>
                  <a:cubicBezTo>
                    <a:pt x="9772" y="4211"/>
                    <a:pt x="9644" y="2701"/>
                    <a:pt x="8969" y="515"/>
                  </a:cubicBezTo>
                  <a:cubicBezTo>
                    <a:pt x="8936" y="418"/>
                    <a:pt x="8840" y="354"/>
                    <a:pt x="8744" y="322"/>
                  </a:cubicBezTo>
                  <a:cubicBezTo>
                    <a:pt x="8744" y="322"/>
                    <a:pt x="6686" y="0"/>
                    <a:pt x="5015"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3"/>
            <p:cNvSpPr/>
            <p:nvPr/>
          </p:nvSpPr>
          <p:spPr>
            <a:xfrm>
              <a:off x="2243750" y="2333400"/>
              <a:ext cx="502275" cy="521250"/>
            </a:xfrm>
            <a:custGeom>
              <a:avLst/>
              <a:gdLst/>
              <a:ahLst/>
              <a:cxnLst/>
              <a:rect l="l" t="t" r="r" b="b"/>
              <a:pathLst>
                <a:path w="20091" h="20850" extrusionOk="0">
                  <a:moveTo>
                    <a:pt x="13011" y="0"/>
                  </a:moveTo>
                  <a:cubicBezTo>
                    <a:pt x="11342" y="0"/>
                    <a:pt x="9372" y="221"/>
                    <a:pt x="6847" y="1147"/>
                  </a:cubicBezTo>
                  <a:cubicBezTo>
                    <a:pt x="2025" y="2883"/>
                    <a:pt x="0" y="8508"/>
                    <a:pt x="289" y="11433"/>
                  </a:cubicBezTo>
                  <a:cubicBezTo>
                    <a:pt x="547" y="14390"/>
                    <a:pt x="4950" y="20434"/>
                    <a:pt x="7233" y="20819"/>
                  </a:cubicBezTo>
                  <a:cubicBezTo>
                    <a:pt x="7345" y="20840"/>
                    <a:pt x="7453" y="20850"/>
                    <a:pt x="7555" y="20850"/>
                  </a:cubicBezTo>
                  <a:cubicBezTo>
                    <a:pt x="9515" y="20850"/>
                    <a:pt x="9515" y="17219"/>
                    <a:pt x="9515" y="17219"/>
                  </a:cubicBezTo>
                  <a:lnTo>
                    <a:pt x="11797" y="15869"/>
                  </a:lnTo>
                  <a:cubicBezTo>
                    <a:pt x="11797" y="15869"/>
                    <a:pt x="16876" y="10372"/>
                    <a:pt x="18483" y="7029"/>
                  </a:cubicBezTo>
                  <a:cubicBezTo>
                    <a:pt x="20090" y="3686"/>
                    <a:pt x="19576" y="183"/>
                    <a:pt x="17004" y="183"/>
                  </a:cubicBezTo>
                  <a:cubicBezTo>
                    <a:pt x="15795" y="183"/>
                    <a:pt x="14528" y="0"/>
                    <a:pt x="13011"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3"/>
            <p:cNvSpPr/>
            <p:nvPr/>
          </p:nvSpPr>
          <p:spPr>
            <a:xfrm>
              <a:off x="2242925" y="2326700"/>
              <a:ext cx="492650" cy="534425"/>
            </a:xfrm>
            <a:custGeom>
              <a:avLst/>
              <a:gdLst/>
              <a:ahLst/>
              <a:cxnLst/>
              <a:rect l="l" t="t" r="r" b="b"/>
              <a:pathLst>
                <a:path w="19706" h="21377" extrusionOk="0">
                  <a:moveTo>
                    <a:pt x="13019" y="547"/>
                  </a:moveTo>
                  <a:cubicBezTo>
                    <a:pt x="14530" y="547"/>
                    <a:pt x="15816" y="740"/>
                    <a:pt x="17037" y="740"/>
                  </a:cubicBezTo>
                  <a:cubicBezTo>
                    <a:pt x="17777" y="740"/>
                    <a:pt x="18259" y="1029"/>
                    <a:pt x="18613" y="1511"/>
                  </a:cubicBezTo>
                  <a:cubicBezTo>
                    <a:pt x="18966" y="2026"/>
                    <a:pt x="19159" y="2765"/>
                    <a:pt x="19159" y="3633"/>
                  </a:cubicBezTo>
                  <a:cubicBezTo>
                    <a:pt x="19159" y="4694"/>
                    <a:pt x="18870" y="5947"/>
                    <a:pt x="18291" y="7169"/>
                  </a:cubicBezTo>
                  <a:cubicBezTo>
                    <a:pt x="17488" y="8808"/>
                    <a:pt x="15848" y="11026"/>
                    <a:pt x="14370" y="12794"/>
                  </a:cubicBezTo>
                  <a:cubicBezTo>
                    <a:pt x="13630" y="13694"/>
                    <a:pt x="12955" y="14466"/>
                    <a:pt x="12441" y="15044"/>
                  </a:cubicBezTo>
                  <a:cubicBezTo>
                    <a:pt x="12184" y="15333"/>
                    <a:pt x="11991" y="15558"/>
                    <a:pt x="11862" y="15719"/>
                  </a:cubicBezTo>
                  <a:cubicBezTo>
                    <a:pt x="11702" y="15880"/>
                    <a:pt x="11637" y="15944"/>
                    <a:pt x="11637" y="15944"/>
                  </a:cubicBezTo>
                  <a:lnTo>
                    <a:pt x="11640" y="15947"/>
                  </a:lnTo>
                  <a:lnTo>
                    <a:pt x="11640" y="15947"/>
                  </a:lnTo>
                  <a:lnTo>
                    <a:pt x="9419" y="17230"/>
                  </a:lnTo>
                  <a:cubicBezTo>
                    <a:pt x="9323" y="17294"/>
                    <a:pt x="9291" y="17391"/>
                    <a:pt x="9291" y="17487"/>
                  </a:cubicBezTo>
                  <a:cubicBezTo>
                    <a:pt x="9291" y="17487"/>
                    <a:pt x="9291" y="17519"/>
                    <a:pt x="9291" y="17616"/>
                  </a:cubicBezTo>
                  <a:cubicBezTo>
                    <a:pt x="9259" y="17937"/>
                    <a:pt x="9194" y="18805"/>
                    <a:pt x="8937" y="19544"/>
                  </a:cubicBezTo>
                  <a:cubicBezTo>
                    <a:pt x="8809" y="19930"/>
                    <a:pt x="8648" y="20252"/>
                    <a:pt x="8423" y="20477"/>
                  </a:cubicBezTo>
                  <a:cubicBezTo>
                    <a:pt x="8198" y="20702"/>
                    <a:pt x="7941" y="20830"/>
                    <a:pt x="7587" y="20862"/>
                  </a:cubicBezTo>
                  <a:cubicBezTo>
                    <a:pt x="7491" y="20862"/>
                    <a:pt x="7426" y="20830"/>
                    <a:pt x="7330" y="20830"/>
                  </a:cubicBezTo>
                  <a:cubicBezTo>
                    <a:pt x="6848" y="20734"/>
                    <a:pt x="6173" y="20316"/>
                    <a:pt x="5433" y="19673"/>
                  </a:cubicBezTo>
                  <a:cubicBezTo>
                    <a:pt x="4373" y="18677"/>
                    <a:pt x="3183" y="17230"/>
                    <a:pt x="2251" y="15719"/>
                  </a:cubicBezTo>
                  <a:cubicBezTo>
                    <a:pt x="1319" y="14241"/>
                    <a:pt x="676" y="12698"/>
                    <a:pt x="580" y="11701"/>
                  </a:cubicBezTo>
                  <a:cubicBezTo>
                    <a:pt x="547" y="11508"/>
                    <a:pt x="547" y="11348"/>
                    <a:pt x="547" y="11155"/>
                  </a:cubicBezTo>
                  <a:cubicBezTo>
                    <a:pt x="547" y="9708"/>
                    <a:pt x="1062" y="7715"/>
                    <a:pt x="2090" y="5883"/>
                  </a:cubicBezTo>
                  <a:cubicBezTo>
                    <a:pt x="3151" y="4083"/>
                    <a:pt x="4758" y="2444"/>
                    <a:pt x="6976" y="1640"/>
                  </a:cubicBezTo>
                  <a:cubicBezTo>
                    <a:pt x="9451" y="772"/>
                    <a:pt x="11380" y="547"/>
                    <a:pt x="13019" y="547"/>
                  </a:cubicBezTo>
                  <a:close/>
                  <a:moveTo>
                    <a:pt x="13019" y="1"/>
                  </a:moveTo>
                  <a:cubicBezTo>
                    <a:pt x="11316" y="1"/>
                    <a:pt x="9323" y="226"/>
                    <a:pt x="6783" y="1158"/>
                  </a:cubicBezTo>
                  <a:cubicBezTo>
                    <a:pt x="4437" y="1994"/>
                    <a:pt x="2733" y="3729"/>
                    <a:pt x="1640" y="5626"/>
                  </a:cubicBezTo>
                  <a:cubicBezTo>
                    <a:pt x="547" y="7522"/>
                    <a:pt x="33" y="9580"/>
                    <a:pt x="1" y="11155"/>
                  </a:cubicBezTo>
                  <a:cubicBezTo>
                    <a:pt x="1" y="11380"/>
                    <a:pt x="33" y="11540"/>
                    <a:pt x="33" y="11733"/>
                  </a:cubicBezTo>
                  <a:cubicBezTo>
                    <a:pt x="130" y="12537"/>
                    <a:pt x="451" y="13469"/>
                    <a:pt x="933" y="14498"/>
                  </a:cubicBezTo>
                  <a:cubicBezTo>
                    <a:pt x="1705" y="15976"/>
                    <a:pt x="2798" y="17616"/>
                    <a:pt x="3923" y="18902"/>
                  </a:cubicBezTo>
                  <a:cubicBezTo>
                    <a:pt x="4501" y="19544"/>
                    <a:pt x="5080" y="20123"/>
                    <a:pt x="5658" y="20541"/>
                  </a:cubicBezTo>
                  <a:cubicBezTo>
                    <a:pt x="6205" y="20959"/>
                    <a:pt x="6719" y="21248"/>
                    <a:pt x="7233" y="21345"/>
                  </a:cubicBezTo>
                  <a:cubicBezTo>
                    <a:pt x="7362" y="21377"/>
                    <a:pt x="7458" y="21377"/>
                    <a:pt x="7587" y="21377"/>
                  </a:cubicBezTo>
                  <a:cubicBezTo>
                    <a:pt x="8166" y="21377"/>
                    <a:pt x="8616" y="21087"/>
                    <a:pt x="8937" y="20702"/>
                  </a:cubicBezTo>
                  <a:cubicBezTo>
                    <a:pt x="9387" y="20123"/>
                    <a:pt x="9612" y="19319"/>
                    <a:pt x="9709" y="18677"/>
                  </a:cubicBezTo>
                  <a:cubicBezTo>
                    <a:pt x="9774" y="18221"/>
                    <a:pt x="9795" y="17839"/>
                    <a:pt x="9802" y="17638"/>
                  </a:cubicBezTo>
                  <a:lnTo>
                    <a:pt x="9802" y="17638"/>
                  </a:lnTo>
                  <a:lnTo>
                    <a:pt x="11959" y="16362"/>
                  </a:lnTo>
                  <a:lnTo>
                    <a:pt x="12023" y="16330"/>
                  </a:lnTo>
                  <a:cubicBezTo>
                    <a:pt x="12023" y="16298"/>
                    <a:pt x="13309" y="14948"/>
                    <a:pt x="14787" y="13148"/>
                  </a:cubicBezTo>
                  <a:cubicBezTo>
                    <a:pt x="16266" y="11348"/>
                    <a:pt x="17938" y="9130"/>
                    <a:pt x="18773" y="7394"/>
                  </a:cubicBezTo>
                  <a:cubicBezTo>
                    <a:pt x="19384" y="6108"/>
                    <a:pt x="19705" y="4790"/>
                    <a:pt x="19705" y="3633"/>
                  </a:cubicBezTo>
                  <a:cubicBezTo>
                    <a:pt x="19705" y="2669"/>
                    <a:pt x="19480" y="1833"/>
                    <a:pt x="19063" y="1190"/>
                  </a:cubicBezTo>
                  <a:cubicBezTo>
                    <a:pt x="18613" y="579"/>
                    <a:pt x="17905" y="193"/>
                    <a:pt x="17037" y="193"/>
                  </a:cubicBezTo>
                  <a:cubicBezTo>
                    <a:pt x="15848" y="193"/>
                    <a:pt x="14562" y="1"/>
                    <a:pt x="13019"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3"/>
            <p:cNvSpPr/>
            <p:nvPr/>
          </p:nvSpPr>
          <p:spPr>
            <a:xfrm>
              <a:off x="2451875" y="2703050"/>
              <a:ext cx="116550" cy="119500"/>
            </a:xfrm>
            <a:custGeom>
              <a:avLst/>
              <a:gdLst/>
              <a:ahLst/>
              <a:cxnLst/>
              <a:rect l="l" t="t" r="r" b="b"/>
              <a:pathLst>
                <a:path w="4662" h="4780" extrusionOk="0">
                  <a:moveTo>
                    <a:pt x="2012" y="0"/>
                  </a:moveTo>
                  <a:cubicBezTo>
                    <a:pt x="1830" y="0"/>
                    <a:pt x="1641" y="46"/>
                    <a:pt x="1447" y="151"/>
                  </a:cubicBezTo>
                  <a:cubicBezTo>
                    <a:pt x="1" y="955"/>
                    <a:pt x="1318" y="3880"/>
                    <a:pt x="2251" y="4555"/>
                  </a:cubicBezTo>
                  <a:cubicBezTo>
                    <a:pt x="2483" y="4718"/>
                    <a:pt x="2744" y="4779"/>
                    <a:pt x="3006" y="4779"/>
                  </a:cubicBezTo>
                  <a:cubicBezTo>
                    <a:pt x="3829" y="4779"/>
                    <a:pt x="4661" y="4169"/>
                    <a:pt x="4661" y="4169"/>
                  </a:cubicBezTo>
                  <a:lnTo>
                    <a:pt x="4147" y="2015"/>
                  </a:lnTo>
                  <a:cubicBezTo>
                    <a:pt x="4147" y="2015"/>
                    <a:pt x="3224" y="0"/>
                    <a:pt x="20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3"/>
            <p:cNvSpPr/>
            <p:nvPr/>
          </p:nvSpPr>
          <p:spPr>
            <a:xfrm>
              <a:off x="2465525" y="2696375"/>
              <a:ext cx="110925" cy="132600"/>
            </a:xfrm>
            <a:custGeom>
              <a:avLst/>
              <a:gdLst/>
              <a:ahLst/>
              <a:cxnLst/>
              <a:rect l="l" t="t" r="r" b="b"/>
              <a:pathLst>
                <a:path w="4437" h="5304" extrusionOk="0">
                  <a:moveTo>
                    <a:pt x="1480" y="0"/>
                  </a:moveTo>
                  <a:cubicBezTo>
                    <a:pt x="1255" y="0"/>
                    <a:pt x="997" y="32"/>
                    <a:pt x="772" y="161"/>
                  </a:cubicBezTo>
                  <a:cubicBezTo>
                    <a:pt x="515" y="321"/>
                    <a:pt x="290" y="546"/>
                    <a:pt x="162" y="836"/>
                  </a:cubicBezTo>
                  <a:cubicBezTo>
                    <a:pt x="33" y="1093"/>
                    <a:pt x="1" y="1382"/>
                    <a:pt x="1" y="1704"/>
                  </a:cubicBezTo>
                  <a:cubicBezTo>
                    <a:pt x="1" y="2347"/>
                    <a:pt x="194" y="3054"/>
                    <a:pt x="515" y="3632"/>
                  </a:cubicBezTo>
                  <a:cubicBezTo>
                    <a:pt x="805" y="4243"/>
                    <a:pt x="1190" y="4757"/>
                    <a:pt x="1576" y="5047"/>
                  </a:cubicBezTo>
                  <a:cubicBezTo>
                    <a:pt x="1833" y="5240"/>
                    <a:pt x="2155" y="5304"/>
                    <a:pt x="2444" y="5304"/>
                  </a:cubicBezTo>
                  <a:cubicBezTo>
                    <a:pt x="2926" y="5304"/>
                    <a:pt x="3376" y="5143"/>
                    <a:pt x="3730" y="4982"/>
                  </a:cubicBezTo>
                  <a:cubicBezTo>
                    <a:pt x="4051" y="4822"/>
                    <a:pt x="4276" y="4661"/>
                    <a:pt x="4276" y="4629"/>
                  </a:cubicBezTo>
                  <a:cubicBezTo>
                    <a:pt x="4405" y="4565"/>
                    <a:pt x="4437" y="4404"/>
                    <a:pt x="4340" y="4275"/>
                  </a:cubicBezTo>
                  <a:cubicBezTo>
                    <a:pt x="4282" y="4197"/>
                    <a:pt x="4200" y="4155"/>
                    <a:pt x="4116" y="4155"/>
                  </a:cubicBezTo>
                  <a:cubicBezTo>
                    <a:pt x="4061" y="4155"/>
                    <a:pt x="4005" y="4173"/>
                    <a:pt x="3955" y="4211"/>
                  </a:cubicBezTo>
                  <a:cubicBezTo>
                    <a:pt x="3923" y="4243"/>
                    <a:pt x="3698" y="4404"/>
                    <a:pt x="3408" y="4532"/>
                  </a:cubicBezTo>
                  <a:cubicBezTo>
                    <a:pt x="3119" y="4661"/>
                    <a:pt x="2765" y="4790"/>
                    <a:pt x="2444" y="4790"/>
                  </a:cubicBezTo>
                  <a:cubicBezTo>
                    <a:pt x="2219" y="4790"/>
                    <a:pt x="2058" y="4725"/>
                    <a:pt x="1865" y="4597"/>
                  </a:cubicBezTo>
                  <a:cubicBezTo>
                    <a:pt x="1608" y="4436"/>
                    <a:pt x="1255" y="3954"/>
                    <a:pt x="997" y="3407"/>
                  </a:cubicBezTo>
                  <a:cubicBezTo>
                    <a:pt x="708" y="2861"/>
                    <a:pt x="515" y="2218"/>
                    <a:pt x="515" y="1704"/>
                  </a:cubicBezTo>
                  <a:cubicBezTo>
                    <a:pt x="515" y="1447"/>
                    <a:pt x="580" y="1222"/>
                    <a:pt x="644" y="1061"/>
                  </a:cubicBezTo>
                  <a:cubicBezTo>
                    <a:pt x="740" y="868"/>
                    <a:pt x="869" y="739"/>
                    <a:pt x="1030" y="643"/>
                  </a:cubicBezTo>
                  <a:cubicBezTo>
                    <a:pt x="1190" y="546"/>
                    <a:pt x="1351" y="514"/>
                    <a:pt x="1480" y="514"/>
                  </a:cubicBezTo>
                  <a:cubicBezTo>
                    <a:pt x="1705" y="514"/>
                    <a:pt x="1930" y="611"/>
                    <a:pt x="2155" y="804"/>
                  </a:cubicBezTo>
                  <a:cubicBezTo>
                    <a:pt x="2476" y="1029"/>
                    <a:pt x="2798" y="1447"/>
                    <a:pt x="3023" y="1800"/>
                  </a:cubicBezTo>
                  <a:cubicBezTo>
                    <a:pt x="3119" y="1961"/>
                    <a:pt x="3215" y="2122"/>
                    <a:pt x="3248" y="2218"/>
                  </a:cubicBezTo>
                  <a:cubicBezTo>
                    <a:pt x="3280" y="2282"/>
                    <a:pt x="3312" y="2314"/>
                    <a:pt x="3312" y="2347"/>
                  </a:cubicBezTo>
                  <a:lnTo>
                    <a:pt x="3344" y="2379"/>
                  </a:lnTo>
                  <a:cubicBezTo>
                    <a:pt x="3392" y="2498"/>
                    <a:pt x="3492" y="2564"/>
                    <a:pt x="3594" y="2564"/>
                  </a:cubicBezTo>
                  <a:cubicBezTo>
                    <a:pt x="3629" y="2564"/>
                    <a:pt x="3664" y="2556"/>
                    <a:pt x="3698" y="2539"/>
                  </a:cubicBezTo>
                  <a:cubicBezTo>
                    <a:pt x="3826" y="2475"/>
                    <a:pt x="3890" y="2314"/>
                    <a:pt x="3826" y="2186"/>
                  </a:cubicBezTo>
                  <a:cubicBezTo>
                    <a:pt x="3826" y="2154"/>
                    <a:pt x="3601" y="1639"/>
                    <a:pt x="3215" y="1125"/>
                  </a:cubicBezTo>
                  <a:cubicBezTo>
                    <a:pt x="2990" y="836"/>
                    <a:pt x="2765" y="579"/>
                    <a:pt x="2476" y="354"/>
                  </a:cubicBezTo>
                  <a:cubicBezTo>
                    <a:pt x="2187" y="161"/>
                    <a:pt x="1865" y="0"/>
                    <a:pt x="1480"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3"/>
            <p:cNvSpPr/>
            <p:nvPr/>
          </p:nvSpPr>
          <p:spPr>
            <a:xfrm>
              <a:off x="2691350" y="2592500"/>
              <a:ext cx="45825" cy="63900"/>
            </a:xfrm>
            <a:custGeom>
              <a:avLst/>
              <a:gdLst/>
              <a:ahLst/>
              <a:cxnLst/>
              <a:rect l="l" t="t" r="r" b="b"/>
              <a:pathLst>
                <a:path w="1833" h="2556" extrusionOk="0">
                  <a:moveTo>
                    <a:pt x="1530" y="0"/>
                  </a:moveTo>
                  <a:cubicBezTo>
                    <a:pt x="1406" y="0"/>
                    <a:pt x="1308" y="67"/>
                    <a:pt x="1254" y="201"/>
                  </a:cubicBezTo>
                  <a:lnTo>
                    <a:pt x="1254" y="266"/>
                  </a:lnTo>
                  <a:cubicBezTo>
                    <a:pt x="1190" y="426"/>
                    <a:pt x="1061" y="844"/>
                    <a:pt x="836" y="1230"/>
                  </a:cubicBezTo>
                  <a:cubicBezTo>
                    <a:pt x="740" y="1423"/>
                    <a:pt x="643" y="1616"/>
                    <a:pt x="515" y="1776"/>
                  </a:cubicBezTo>
                  <a:cubicBezTo>
                    <a:pt x="418" y="1905"/>
                    <a:pt x="290" y="2001"/>
                    <a:pt x="226" y="2033"/>
                  </a:cubicBezTo>
                  <a:cubicBezTo>
                    <a:pt x="65" y="2098"/>
                    <a:pt x="1" y="2259"/>
                    <a:pt x="65" y="2387"/>
                  </a:cubicBezTo>
                  <a:cubicBezTo>
                    <a:pt x="118" y="2494"/>
                    <a:pt x="238" y="2556"/>
                    <a:pt x="350" y="2556"/>
                  </a:cubicBezTo>
                  <a:cubicBezTo>
                    <a:pt x="373" y="2556"/>
                    <a:pt x="396" y="2553"/>
                    <a:pt x="418" y="2548"/>
                  </a:cubicBezTo>
                  <a:cubicBezTo>
                    <a:pt x="676" y="2419"/>
                    <a:pt x="836" y="2226"/>
                    <a:pt x="997" y="2001"/>
                  </a:cubicBezTo>
                  <a:cubicBezTo>
                    <a:pt x="1479" y="1358"/>
                    <a:pt x="1768" y="362"/>
                    <a:pt x="1768" y="362"/>
                  </a:cubicBezTo>
                  <a:cubicBezTo>
                    <a:pt x="1833" y="201"/>
                    <a:pt x="1736" y="73"/>
                    <a:pt x="1608" y="8"/>
                  </a:cubicBezTo>
                  <a:cubicBezTo>
                    <a:pt x="1581" y="3"/>
                    <a:pt x="1555" y="0"/>
                    <a:pt x="1530"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3"/>
            <p:cNvSpPr/>
            <p:nvPr/>
          </p:nvSpPr>
          <p:spPr>
            <a:xfrm>
              <a:off x="2938050" y="3199600"/>
              <a:ext cx="86025" cy="149600"/>
            </a:xfrm>
            <a:custGeom>
              <a:avLst/>
              <a:gdLst/>
              <a:ahLst/>
              <a:cxnLst/>
              <a:rect l="l" t="t" r="r" b="b"/>
              <a:pathLst>
                <a:path w="3441" h="5984" extrusionOk="0">
                  <a:moveTo>
                    <a:pt x="1221" y="1"/>
                  </a:moveTo>
                  <a:cubicBezTo>
                    <a:pt x="1011" y="1"/>
                    <a:pt x="823" y="104"/>
                    <a:pt x="772" y="444"/>
                  </a:cubicBezTo>
                  <a:cubicBezTo>
                    <a:pt x="675" y="1125"/>
                    <a:pt x="1223" y="1844"/>
                    <a:pt x="1495" y="2153"/>
                  </a:cubicBezTo>
                  <a:lnTo>
                    <a:pt x="1495" y="2153"/>
                  </a:lnTo>
                  <a:cubicBezTo>
                    <a:pt x="1252" y="1902"/>
                    <a:pt x="765" y="1437"/>
                    <a:pt x="489" y="1437"/>
                  </a:cubicBezTo>
                  <a:cubicBezTo>
                    <a:pt x="380" y="1437"/>
                    <a:pt x="305" y="1510"/>
                    <a:pt x="290" y="1697"/>
                  </a:cubicBezTo>
                  <a:cubicBezTo>
                    <a:pt x="226" y="2501"/>
                    <a:pt x="1029" y="3401"/>
                    <a:pt x="1029" y="3401"/>
                  </a:cubicBezTo>
                  <a:cubicBezTo>
                    <a:pt x="1029" y="3401"/>
                    <a:pt x="529" y="3166"/>
                    <a:pt x="226" y="3166"/>
                  </a:cubicBezTo>
                  <a:cubicBezTo>
                    <a:pt x="95" y="3166"/>
                    <a:pt x="1" y="3210"/>
                    <a:pt x="1" y="3337"/>
                  </a:cubicBezTo>
                  <a:cubicBezTo>
                    <a:pt x="1" y="3722"/>
                    <a:pt x="1447" y="5169"/>
                    <a:pt x="1512" y="5844"/>
                  </a:cubicBezTo>
                  <a:cubicBezTo>
                    <a:pt x="1520" y="5940"/>
                    <a:pt x="1552" y="5984"/>
                    <a:pt x="1601" y="5984"/>
                  </a:cubicBezTo>
                  <a:cubicBezTo>
                    <a:pt x="1914" y="5984"/>
                    <a:pt x="2929" y="4207"/>
                    <a:pt x="3151" y="2790"/>
                  </a:cubicBezTo>
                  <a:cubicBezTo>
                    <a:pt x="3440" y="1119"/>
                    <a:pt x="1930" y="251"/>
                    <a:pt x="1930" y="251"/>
                  </a:cubicBezTo>
                  <a:cubicBezTo>
                    <a:pt x="1930" y="251"/>
                    <a:pt x="1548" y="1"/>
                    <a:pt x="1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3"/>
            <p:cNvSpPr/>
            <p:nvPr/>
          </p:nvSpPr>
          <p:spPr>
            <a:xfrm>
              <a:off x="2931625" y="3193000"/>
              <a:ext cx="93250" cy="163150"/>
            </a:xfrm>
            <a:custGeom>
              <a:avLst/>
              <a:gdLst/>
              <a:ahLst/>
              <a:cxnLst/>
              <a:rect l="l" t="t" r="r" b="b"/>
              <a:pathLst>
                <a:path w="3730" h="6526" extrusionOk="0">
                  <a:moveTo>
                    <a:pt x="1479" y="515"/>
                  </a:moveTo>
                  <a:cubicBezTo>
                    <a:pt x="1576" y="515"/>
                    <a:pt x="1736" y="579"/>
                    <a:pt x="1833" y="611"/>
                  </a:cubicBezTo>
                  <a:cubicBezTo>
                    <a:pt x="1897" y="643"/>
                    <a:pt x="1962" y="675"/>
                    <a:pt x="1994" y="708"/>
                  </a:cubicBezTo>
                  <a:lnTo>
                    <a:pt x="2026" y="740"/>
                  </a:lnTo>
                  <a:lnTo>
                    <a:pt x="2058" y="740"/>
                  </a:lnTo>
                  <a:cubicBezTo>
                    <a:pt x="2122" y="772"/>
                    <a:pt x="2412" y="965"/>
                    <a:pt x="2669" y="1286"/>
                  </a:cubicBezTo>
                  <a:cubicBezTo>
                    <a:pt x="2926" y="1640"/>
                    <a:pt x="3183" y="2058"/>
                    <a:pt x="3183" y="2636"/>
                  </a:cubicBezTo>
                  <a:cubicBezTo>
                    <a:pt x="3183" y="2765"/>
                    <a:pt x="3183" y="2861"/>
                    <a:pt x="3151" y="2990"/>
                  </a:cubicBezTo>
                  <a:cubicBezTo>
                    <a:pt x="3054" y="3665"/>
                    <a:pt x="2733" y="4468"/>
                    <a:pt x="2412" y="5047"/>
                  </a:cubicBezTo>
                  <a:cubicBezTo>
                    <a:pt x="2283" y="5368"/>
                    <a:pt x="2122" y="5626"/>
                    <a:pt x="1994" y="5786"/>
                  </a:cubicBezTo>
                  <a:cubicBezTo>
                    <a:pt x="1987" y="5796"/>
                    <a:pt x="1981" y="5805"/>
                    <a:pt x="1975" y="5814"/>
                  </a:cubicBezTo>
                  <a:lnTo>
                    <a:pt x="1975" y="5814"/>
                  </a:lnTo>
                  <a:cubicBezTo>
                    <a:pt x="1923" y="5658"/>
                    <a:pt x="1836" y="5507"/>
                    <a:pt x="1736" y="5368"/>
                  </a:cubicBezTo>
                  <a:cubicBezTo>
                    <a:pt x="1511" y="4983"/>
                    <a:pt x="1190" y="4565"/>
                    <a:pt x="933" y="4243"/>
                  </a:cubicBezTo>
                  <a:cubicBezTo>
                    <a:pt x="804" y="4051"/>
                    <a:pt x="708" y="3890"/>
                    <a:pt x="644" y="3761"/>
                  </a:cubicBezTo>
                  <a:cubicBezTo>
                    <a:pt x="615" y="3747"/>
                    <a:pt x="599" y="3726"/>
                    <a:pt x="588" y="3705"/>
                  </a:cubicBezTo>
                  <a:lnTo>
                    <a:pt x="588" y="3705"/>
                  </a:lnTo>
                  <a:cubicBezTo>
                    <a:pt x="686" y="3718"/>
                    <a:pt x="810" y="3748"/>
                    <a:pt x="901" y="3793"/>
                  </a:cubicBezTo>
                  <a:cubicBezTo>
                    <a:pt x="997" y="3826"/>
                    <a:pt x="1061" y="3858"/>
                    <a:pt x="1094" y="3858"/>
                  </a:cubicBezTo>
                  <a:lnTo>
                    <a:pt x="1158" y="3890"/>
                  </a:lnTo>
                  <a:lnTo>
                    <a:pt x="1190" y="3890"/>
                  </a:lnTo>
                  <a:cubicBezTo>
                    <a:pt x="1224" y="3913"/>
                    <a:pt x="1266" y="3923"/>
                    <a:pt x="1310" y="3923"/>
                  </a:cubicBezTo>
                  <a:cubicBezTo>
                    <a:pt x="1388" y="3923"/>
                    <a:pt x="1470" y="3888"/>
                    <a:pt x="1511" y="3826"/>
                  </a:cubicBezTo>
                  <a:cubicBezTo>
                    <a:pt x="1576" y="3697"/>
                    <a:pt x="1576" y="3568"/>
                    <a:pt x="1479" y="3472"/>
                  </a:cubicBezTo>
                  <a:cubicBezTo>
                    <a:pt x="1447" y="3440"/>
                    <a:pt x="1286" y="3215"/>
                    <a:pt x="1126" y="2958"/>
                  </a:cubicBezTo>
                  <a:cubicBezTo>
                    <a:pt x="933" y="2668"/>
                    <a:pt x="804" y="2347"/>
                    <a:pt x="804" y="2058"/>
                  </a:cubicBezTo>
                  <a:lnTo>
                    <a:pt x="804" y="1971"/>
                  </a:lnTo>
                  <a:lnTo>
                    <a:pt x="804" y="1971"/>
                  </a:lnTo>
                  <a:cubicBezTo>
                    <a:pt x="849" y="1991"/>
                    <a:pt x="923" y="2040"/>
                    <a:pt x="997" y="2090"/>
                  </a:cubicBezTo>
                  <a:cubicBezTo>
                    <a:pt x="1158" y="2218"/>
                    <a:pt x="1351" y="2379"/>
                    <a:pt x="1479" y="2508"/>
                  </a:cubicBezTo>
                  <a:cubicBezTo>
                    <a:pt x="1515" y="2543"/>
                    <a:pt x="1550" y="2578"/>
                    <a:pt x="1580" y="2608"/>
                  </a:cubicBezTo>
                  <a:lnTo>
                    <a:pt x="1580" y="2608"/>
                  </a:lnTo>
                  <a:cubicBezTo>
                    <a:pt x="1672" y="2709"/>
                    <a:pt x="1736" y="2765"/>
                    <a:pt x="1736" y="2765"/>
                  </a:cubicBezTo>
                  <a:cubicBezTo>
                    <a:pt x="1785" y="2813"/>
                    <a:pt x="1849" y="2837"/>
                    <a:pt x="1913" y="2837"/>
                  </a:cubicBezTo>
                  <a:cubicBezTo>
                    <a:pt x="1978" y="2837"/>
                    <a:pt x="2042" y="2813"/>
                    <a:pt x="2090" y="2765"/>
                  </a:cubicBezTo>
                  <a:cubicBezTo>
                    <a:pt x="2187" y="2636"/>
                    <a:pt x="2219" y="2475"/>
                    <a:pt x="2122" y="2379"/>
                  </a:cubicBezTo>
                  <a:cubicBezTo>
                    <a:pt x="2122" y="2379"/>
                    <a:pt x="2111" y="2368"/>
                    <a:pt x="2090" y="2347"/>
                  </a:cubicBezTo>
                  <a:lnTo>
                    <a:pt x="2090" y="2347"/>
                  </a:lnTo>
                  <a:lnTo>
                    <a:pt x="2090" y="2347"/>
                  </a:lnTo>
                  <a:cubicBezTo>
                    <a:pt x="2087" y="2344"/>
                    <a:pt x="2083" y="2340"/>
                    <a:pt x="2078" y="2335"/>
                  </a:cubicBezTo>
                  <a:lnTo>
                    <a:pt x="2078" y="2335"/>
                  </a:lnTo>
                  <a:cubicBezTo>
                    <a:pt x="2049" y="2307"/>
                    <a:pt x="2007" y="2266"/>
                    <a:pt x="1957" y="2219"/>
                  </a:cubicBezTo>
                  <a:lnTo>
                    <a:pt x="1957" y="2219"/>
                  </a:lnTo>
                  <a:cubicBezTo>
                    <a:pt x="1868" y="2128"/>
                    <a:pt x="1749" y="1996"/>
                    <a:pt x="1640" y="1833"/>
                  </a:cubicBezTo>
                  <a:cubicBezTo>
                    <a:pt x="1447" y="1543"/>
                    <a:pt x="1286" y="1190"/>
                    <a:pt x="1286" y="868"/>
                  </a:cubicBezTo>
                  <a:lnTo>
                    <a:pt x="1286" y="772"/>
                  </a:lnTo>
                  <a:lnTo>
                    <a:pt x="1286" y="740"/>
                  </a:lnTo>
                  <a:cubicBezTo>
                    <a:pt x="1319" y="611"/>
                    <a:pt x="1351" y="579"/>
                    <a:pt x="1351" y="547"/>
                  </a:cubicBezTo>
                  <a:cubicBezTo>
                    <a:pt x="1383" y="547"/>
                    <a:pt x="1415" y="515"/>
                    <a:pt x="1479" y="515"/>
                  </a:cubicBezTo>
                  <a:close/>
                  <a:moveTo>
                    <a:pt x="2026" y="6076"/>
                  </a:moveTo>
                  <a:lnTo>
                    <a:pt x="2025" y="6076"/>
                  </a:lnTo>
                  <a:lnTo>
                    <a:pt x="2025" y="6076"/>
                  </a:lnTo>
                  <a:cubicBezTo>
                    <a:pt x="2025" y="6076"/>
                    <a:pt x="2025" y="6076"/>
                    <a:pt x="2025" y="6076"/>
                  </a:cubicBezTo>
                  <a:lnTo>
                    <a:pt x="2025" y="6076"/>
                  </a:lnTo>
                  <a:lnTo>
                    <a:pt x="2026" y="6076"/>
                  </a:lnTo>
                  <a:close/>
                  <a:moveTo>
                    <a:pt x="1479" y="0"/>
                  </a:moveTo>
                  <a:cubicBezTo>
                    <a:pt x="1319" y="0"/>
                    <a:pt x="1158" y="32"/>
                    <a:pt x="1029" y="161"/>
                  </a:cubicBezTo>
                  <a:cubicBezTo>
                    <a:pt x="869" y="290"/>
                    <a:pt x="804" y="450"/>
                    <a:pt x="772" y="675"/>
                  </a:cubicBezTo>
                  <a:cubicBezTo>
                    <a:pt x="740" y="740"/>
                    <a:pt x="740" y="804"/>
                    <a:pt x="740" y="868"/>
                  </a:cubicBezTo>
                  <a:cubicBezTo>
                    <a:pt x="740" y="1060"/>
                    <a:pt x="776" y="1246"/>
                    <a:pt x="834" y="1422"/>
                  </a:cubicBezTo>
                  <a:lnTo>
                    <a:pt x="834" y="1422"/>
                  </a:lnTo>
                  <a:cubicBezTo>
                    <a:pt x="803" y="1417"/>
                    <a:pt x="772" y="1415"/>
                    <a:pt x="740" y="1415"/>
                  </a:cubicBezTo>
                  <a:cubicBezTo>
                    <a:pt x="644" y="1415"/>
                    <a:pt x="483" y="1479"/>
                    <a:pt x="419" y="1575"/>
                  </a:cubicBezTo>
                  <a:cubicBezTo>
                    <a:pt x="322" y="1672"/>
                    <a:pt x="290" y="1800"/>
                    <a:pt x="290" y="1929"/>
                  </a:cubicBezTo>
                  <a:lnTo>
                    <a:pt x="258" y="2058"/>
                  </a:lnTo>
                  <a:cubicBezTo>
                    <a:pt x="258" y="2481"/>
                    <a:pt x="431" y="2854"/>
                    <a:pt x="604" y="3156"/>
                  </a:cubicBezTo>
                  <a:lnTo>
                    <a:pt x="604" y="3156"/>
                  </a:lnTo>
                  <a:cubicBezTo>
                    <a:pt x="564" y="3153"/>
                    <a:pt x="523" y="3150"/>
                    <a:pt x="483" y="3150"/>
                  </a:cubicBezTo>
                  <a:cubicBezTo>
                    <a:pt x="386" y="3150"/>
                    <a:pt x="290" y="3150"/>
                    <a:pt x="194" y="3247"/>
                  </a:cubicBezTo>
                  <a:cubicBezTo>
                    <a:pt x="65" y="3311"/>
                    <a:pt x="1" y="3472"/>
                    <a:pt x="1" y="3601"/>
                  </a:cubicBezTo>
                  <a:cubicBezTo>
                    <a:pt x="1" y="3729"/>
                    <a:pt x="33" y="3793"/>
                    <a:pt x="97" y="3890"/>
                  </a:cubicBezTo>
                  <a:cubicBezTo>
                    <a:pt x="258" y="4243"/>
                    <a:pt x="611" y="4661"/>
                    <a:pt x="933" y="5111"/>
                  </a:cubicBezTo>
                  <a:cubicBezTo>
                    <a:pt x="1061" y="5304"/>
                    <a:pt x="1222" y="5529"/>
                    <a:pt x="1319" y="5722"/>
                  </a:cubicBezTo>
                  <a:cubicBezTo>
                    <a:pt x="1447" y="5915"/>
                    <a:pt x="1511" y="6076"/>
                    <a:pt x="1511" y="6140"/>
                  </a:cubicBezTo>
                  <a:cubicBezTo>
                    <a:pt x="1511" y="6204"/>
                    <a:pt x="1544" y="6301"/>
                    <a:pt x="1576" y="6365"/>
                  </a:cubicBezTo>
                  <a:cubicBezTo>
                    <a:pt x="1640" y="6461"/>
                    <a:pt x="1769" y="6526"/>
                    <a:pt x="1865" y="6526"/>
                  </a:cubicBezTo>
                  <a:cubicBezTo>
                    <a:pt x="2026" y="6494"/>
                    <a:pt x="2090" y="6429"/>
                    <a:pt x="2187" y="6365"/>
                  </a:cubicBezTo>
                  <a:cubicBezTo>
                    <a:pt x="2315" y="6236"/>
                    <a:pt x="2444" y="6076"/>
                    <a:pt x="2604" y="5851"/>
                  </a:cubicBezTo>
                  <a:cubicBezTo>
                    <a:pt x="3022" y="5176"/>
                    <a:pt x="3504" y="4083"/>
                    <a:pt x="3665" y="3086"/>
                  </a:cubicBezTo>
                  <a:cubicBezTo>
                    <a:pt x="3697" y="2925"/>
                    <a:pt x="3729" y="2797"/>
                    <a:pt x="3729" y="2636"/>
                  </a:cubicBezTo>
                  <a:cubicBezTo>
                    <a:pt x="3729" y="1865"/>
                    <a:pt x="3376" y="1254"/>
                    <a:pt x="3022" y="868"/>
                  </a:cubicBezTo>
                  <a:cubicBezTo>
                    <a:pt x="2713" y="531"/>
                    <a:pt x="2429" y="341"/>
                    <a:pt x="2341" y="299"/>
                  </a:cubicBezTo>
                  <a:lnTo>
                    <a:pt x="2341" y="299"/>
                  </a:lnTo>
                  <a:lnTo>
                    <a:pt x="2347" y="290"/>
                  </a:lnTo>
                  <a:cubicBezTo>
                    <a:pt x="2315" y="290"/>
                    <a:pt x="2219" y="225"/>
                    <a:pt x="2058" y="129"/>
                  </a:cubicBezTo>
                  <a:cubicBezTo>
                    <a:pt x="1929" y="65"/>
                    <a:pt x="1704" y="0"/>
                    <a:pt x="1479"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3"/>
            <p:cNvSpPr/>
            <p:nvPr/>
          </p:nvSpPr>
          <p:spPr>
            <a:xfrm>
              <a:off x="2937250" y="3178425"/>
              <a:ext cx="143875" cy="321575"/>
            </a:xfrm>
            <a:custGeom>
              <a:avLst/>
              <a:gdLst/>
              <a:ahLst/>
              <a:cxnLst/>
              <a:rect l="l" t="t" r="r" b="b"/>
              <a:pathLst>
                <a:path w="5755" h="12863" extrusionOk="0">
                  <a:moveTo>
                    <a:pt x="2279" y="0"/>
                  </a:moveTo>
                  <a:cubicBezTo>
                    <a:pt x="2105" y="0"/>
                    <a:pt x="1925" y="42"/>
                    <a:pt x="1737" y="133"/>
                  </a:cubicBezTo>
                  <a:cubicBezTo>
                    <a:pt x="676" y="680"/>
                    <a:pt x="2926" y="2544"/>
                    <a:pt x="2412" y="3637"/>
                  </a:cubicBezTo>
                  <a:cubicBezTo>
                    <a:pt x="1865" y="4698"/>
                    <a:pt x="676" y="6562"/>
                    <a:pt x="676" y="7655"/>
                  </a:cubicBezTo>
                  <a:cubicBezTo>
                    <a:pt x="676" y="8716"/>
                    <a:pt x="1" y="11255"/>
                    <a:pt x="1" y="11255"/>
                  </a:cubicBezTo>
                  <a:lnTo>
                    <a:pt x="676" y="12863"/>
                  </a:lnTo>
                  <a:cubicBezTo>
                    <a:pt x="676" y="12863"/>
                    <a:pt x="1190" y="12605"/>
                    <a:pt x="1994" y="11802"/>
                  </a:cubicBezTo>
                  <a:cubicBezTo>
                    <a:pt x="2797" y="10998"/>
                    <a:pt x="4147" y="9134"/>
                    <a:pt x="4951" y="7366"/>
                  </a:cubicBezTo>
                  <a:cubicBezTo>
                    <a:pt x="5755" y="5630"/>
                    <a:pt x="5497" y="3091"/>
                    <a:pt x="4533" y="1901"/>
                  </a:cubicBezTo>
                  <a:cubicBezTo>
                    <a:pt x="3766" y="896"/>
                    <a:pt x="3086" y="0"/>
                    <a:pt x="22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3"/>
            <p:cNvSpPr/>
            <p:nvPr/>
          </p:nvSpPr>
          <p:spPr>
            <a:xfrm>
              <a:off x="2930025" y="3172100"/>
              <a:ext cx="149500" cy="334925"/>
            </a:xfrm>
            <a:custGeom>
              <a:avLst/>
              <a:gdLst/>
              <a:ahLst/>
              <a:cxnLst/>
              <a:rect l="l" t="t" r="r" b="b"/>
              <a:pathLst>
                <a:path w="5980" h="13397" extrusionOk="0">
                  <a:moveTo>
                    <a:pt x="2572" y="515"/>
                  </a:moveTo>
                  <a:cubicBezTo>
                    <a:pt x="2893" y="515"/>
                    <a:pt x="3183" y="708"/>
                    <a:pt x="3536" y="1029"/>
                  </a:cubicBezTo>
                  <a:cubicBezTo>
                    <a:pt x="3890" y="1351"/>
                    <a:pt x="4243" y="1801"/>
                    <a:pt x="4629" y="2315"/>
                  </a:cubicBezTo>
                  <a:cubicBezTo>
                    <a:pt x="5111" y="2958"/>
                    <a:pt x="5433" y="4083"/>
                    <a:pt x="5433" y="5240"/>
                  </a:cubicBezTo>
                  <a:cubicBezTo>
                    <a:pt x="5433" y="6044"/>
                    <a:pt x="5304" y="6847"/>
                    <a:pt x="4983" y="7522"/>
                  </a:cubicBezTo>
                  <a:cubicBezTo>
                    <a:pt x="4211" y="9226"/>
                    <a:pt x="2861" y="11090"/>
                    <a:pt x="2090" y="11862"/>
                  </a:cubicBezTo>
                  <a:cubicBezTo>
                    <a:pt x="1704" y="12248"/>
                    <a:pt x="1383" y="12505"/>
                    <a:pt x="1158" y="12666"/>
                  </a:cubicBezTo>
                  <a:cubicBezTo>
                    <a:pt x="1129" y="12695"/>
                    <a:pt x="1099" y="12718"/>
                    <a:pt x="1071" y="12737"/>
                  </a:cubicBezTo>
                  <a:lnTo>
                    <a:pt x="1071" y="12737"/>
                  </a:lnTo>
                  <a:lnTo>
                    <a:pt x="560" y="11520"/>
                  </a:lnTo>
                  <a:lnTo>
                    <a:pt x="560" y="11520"/>
                  </a:lnTo>
                  <a:cubicBezTo>
                    <a:pt x="601" y="11351"/>
                    <a:pt x="735" y="10799"/>
                    <a:pt x="868" y="10158"/>
                  </a:cubicBezTo>
                  <a:cubicBezTo>
                    <a:pt x="1061" y="9387"/>
                    <a:pt x="1222" y="8487"/>
                    <a:pt x="1222" y="7908"/>
                  </a:cubicBezTo>
                  <a:cubicBezTo>
                    <a:pt x="1222" y="7458"/>
                    <a:pt x="1479" y="6719"/>
                    <a:pt x="1865" y="6012"/>
                  </a:cubicBezTo>
                  <a:cubicBezTo>
                    <a:pt x="2218" y="5272"/>
                    <a:pt x="2668" y="4565"/>
                    <a:pt x="2926" y="3986"/>
                  </a:cubicBezTo>
                  <a:cubicBezTo>
                    <a:pt x="3022" y="3826"/>
                    <a:pt x="3054" y="3665"/>
                    <a:pt x="3054" y="3504"/>
                  </a:cubicBezTo>
                  <a:cubicBezTo>
                    <a:pt x="3022" y="2958"/>
                    <a:pt x="2733" y="2476"/>
                    <a:pt x="2476" y="1994"/>
                  </a:cubicBezTo>
                  <a:cubicBezTo>
                    <a:pt x="2347" y="1736"/>
                    <a:pt x="2218" y="1511"/>
                    <a:pt x="2122" y="1319"/>
                  </a:cubicBezTo>
                  <a:cubicBezTo>
                    <a:pt x="2058" y="1126"/>
                    <a:pt x="1993" y="965"/>
                    <a:pt x="1993" y="836"/>
                  </a:cubicBezTo>
                  <a:cubicBezTo>
                    <a:pt x="1993" y="804"/>
                    <a:pt x="1993" y="772"/>
                    <a:pt x="2026" y="740"/>
                  </a:cubicBezTo>
                  <a:cubicBezTo>
                    <a:pt x="2026" y="708"/>
                    <a:pt x="2058" y="676"/>
                    <a:pt x="2154" y="643"/>
                  </a:cubicBezTo>
                  <a:cubicBezTo>
                    <a:pt x="2315" y="547"/>
                    <a:pt x="2443" y="515"/>
                    <a:pt x="2572" y="515"/>
                  </a:cubicBezTo>
                  <a:close/>
                  <a:moveTo>
                    <a:pt x="2572" y="1"/>
                  </a:moveTo>
                  <a:cubicBezTo>
                    <a:pt x="2347" y="1"/>
                    <a:pt x="2122" y="33"/>
                    <a:pt x="1897" y="161"/>
                  </a:cubicBezTo>
                  <a:cubicBezTo>
                    <a:pt x="1768" y="226"/>
                    <a:pt x="1640" y="322"/>
                    <a:pt x="1575" y="451"/>
                  </a:cubicBezTo>
                  <a:cubicBezTo>
                    <a:pt x="1479" y="579"/>
                    <a:pt x="1447" y="708"/>
                    <a:pt x="1447" y="836"/>
                  </a:cubicBezTo>
                  <a:cubicBezTo>
                    <a:pt x="1447" y="1093"/>
                    <a:pt x="1543" y="1319"/>
                    <a:pt x="1640" y="1544"/>
                  </a:cubicBezTo>
                  <a:cubicBezTo>
                    <a:pt x="1800" y="1897"/>
                    <a:pt x="2026" y="2251"/>
                    <a:pt x="2218" y="2604"/>
                  </a:cubicBezTo>
                  <a:cubicBezTo>
                    <a:pt x="2379" y="2926"/>
                    <a:pt x="2508" y="3279"/>
                    <a:pt x="2508" y="3504"/>
                  </a:cubicBezTo>
                  <a:cubicBezTo>
                    <a:pt x="2508" y="3601"/>
                    <a:pt x="2476" y="3697"/>
                    <a:pt x="2443" y="3761"/>
                  </a:cubicBezTo>
                  <a:cubicBezTo>
                    <a:pt x="2186" y="4276"/>
                    <a:pt x="1768" y="5015"/>
                    <a:pt x="1383" y="5754"/>
                  </a:cubicBezTo>
                  <a:cubicBezTo>
                    <a:pt x="997" y="6526"/>
                    <a:pt x="675" y="7265"/>
                    <a:pt x="675" y="7908"/>
                  </a:cubicBezTo>
                  <a:cubicBezTo>
                    <a:pt x="675" y="8390"/>
                    <a:pt x="515" y="9290"/>
                    <a:pt x="354" y="10062"/>
                  </a:cubicBezTo>
                  <a:cubicBezTo>
                    <a:pt x="258" y="10448"/>
                    <a:pt x="193" y="10769"/>
                    <a:pt x="129" y="11026"/>
                  </a:cubicBezTo>
                  <a:cubicBezTo>
                    <a:pt x="65" y="11283"/>
                    <a:pt x="33" y="11444"/>
                    <a:pt x="33" y="11444"/>
                  </a:cubicBezTo>
                  <a:cubicBezTo>
                    <a:pt x="0" y="11508"/>
                    <a:pt x="0" y="11573"/>
                    <a:pt x="33" y="11605"/>
                  </a:cubicBezTo>
                  <a:lnTo>
                    <a:pt x="708" y="13212"/>
                  </a:lnTo>
                  <a:cubicBezTo>
                    <a:pt x="740" y="13308"/>
                    <a:pt x="772" y="13341"/>
                    <a:pt x="868" y="13373"/>
                  </a:cubicBezTo>
                  <a:cubicBezTo>
                    <a:pt x="900" y="13389"/>
                    <a:pt x="933" y="13397"/>
                    <a:pt x="965" y="13397"/>
                  </a:cubicBezTo>
                  <a:cubicBezTo>
                    <a:pt x="997" y="13397"/>
                    <a:pt x="1029" y="13389"/>
                    <a:pt x="1061" y="13373"/>
                  </a:cubicBezTo>
                  <a:cubicBezTo>
                    <a:pt x="1093" y="13341"/>
                    <a:pt x="1640" y="13051"/>
                    <a:pt x="2476" y="12248"/>
                  </a:cubicBezTo>
                  <a:cubicBezTo>
                    <a:pt x="3311" y="11412"/>
                    <a:pt x="4661" y="9515"/>
                    <a:pt x="5465" y="7747"/>
                  </a:cubicBezTo>
                  <a:cubicBezTo>
                    <a:pt x="5819" y="6976"/>
                    <a:pt x="5979" y="6108"/>
                    <a:pt x="5979" y="5240"/>
                  </a:cubicBezTo>
                  <a:cubicBezTo>
                    <a:pt x="5979" y="3986"/>
                    <a:pt x="5658" y="2765"/>
                    <a:pt x="5047" y="1961"/>
                  </a:cubicBezTo>
                  <a:cubicBezTo>
                    <a:pt x="4661" y="1479"/>
                    <a:pt x="4308" y="997"/>
                    <a:pt x="3922" y="643"/>
                  </a:cubicBezTo>
                  <a:cubicBezTo>
                    <a:pt x="3504" y="258"/>
                    <a:pt x="3086" y="1"/>
                    <a:pt x="2572"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3"/>
            <p:cNvSpPr/>
            <p:nvPr/>
          </p:nvSpPr>
          <p:spPr>
            <a:xfrm>
              <a:off x="2962175" y="3205825"/>
              <a:ext cx="55475" cy="189700"/>
            </a:xfrm>
            <a:custGeom>
              <a:avLst/>
              <a:gdLst/>
              <a:ahLst/>
              <a:cxnLst/>
              <a:rect l="l" t="t" r="r" b="b"/>
              <a:pathLst>
                <a:path w="2219" h="7588" extrusionOk="0">
                  <a:moveTo>
                    <a:pt x="1022" y="0"/>
                  </a:moveTo>
                  <a:cubicBezTo>
                    <a:pt x="986" y="0"/>
                    <a:pt x="965" y="2"/>
                    <a:pt x="965" y="2"/>
                  </a:cubicBezTo>
                  <a:cubicBezTo>
                    <a:pt x="965" y="2"/>
                    <a:pt x="0" y="2509"/>
                    <a:pt x="0" y="4213"/>
                  </a:cubicBezTo>
                  <a:lnTo>
                    <a:pt x="0" y="7588"/>
                  </a:lnTo>
                  <a:lnTo>
                    <a:pt x="2218" y="4502"/>
                  </a:lnTo>
                  <a:cubicBezTo>
                    <a:pt x="2218" y="4502"/>
                    <a:pt x="1800" y="2509"/>
                    <a:pt x="1993" y="1191"/>
                  </a:cubicBezTo>
                  <a:cubicBezTo>
                    <a:pt x="2189" y="73"/>
                    <a:pt x="1266" y="0"/>
                    <a:pt x="10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3"/>
            <p:cNvSpPr/>
            <p:nvPr/>
          </p:nvSpPr>
          <p:spPr>
            <a:xfrm>
              <a:off x="2955750" y="3198625"/>
              <a:ext cx="69125" cy="203325"/>
            </a:xfrm>
            <a:custGeom>
              <a:avLst/>
              <a:gdLst/>
              <a:ahLst/>
              <a:cxnLst/>
              <a:rect l="l" t="t" r="r" b="b"/>
              <a:pathLst>
                <a:path w="2765" h="8133" extrusionOk="0">
                  <a:moveTo>
                    <a:pt x="1286" y="0"/>
                  </a:moveTo>
                  <a:lnTo>
                    <a:pt x="1189" y="32"/>
                  </a:lnTo>
                  <a:cubicBezTo>
                    <a:pt x="1093" y="32"/>
                    <a:pt x="997" y="97"/>
                    <a:pt x="964" y="193"/>
                  </a:cubicBezTo>
                  <a:cubicBezTo>
                    <a:pt x="964" y="193"/>
                    <a:pt x="739" y="836"/>
                    <a:pt x="482" y="1672"/>
                  </a:cubicBezTo>
                  <a:cubicBezTo>
                    <a:pt x="257" y="2540"/>
                    <a:pt x="0" y="3601"/>
                    <a:pt x="0" y="4501"/>
                  </a:cubicBezTo>
                  <a:cubicBezTo>
                    <a:pt x="0" y="6172"/>
                    <a:pt x="0" y="7876"/>
                    <a:pt x="0" y="7876"/>
                  </a:cubicBezTo>
                  <a:cubicBezTo>
                    <a:pt x="0" y="8036"/>
                    <a:pt x="129" y="8133"/>
                    <a:pt x="257" y="8133"/>
                  </a:cubicBezTo>
                  <a:cubicBezTo>
                    <a:pt x="418" y="8133"/>
                    <a:pt x="546" y="8036"/>
                    <a:pt x="546" y="7876"/>
                  </a:cubicBezTo>
                  <a:lnTo>
                    <a:pt x="546" y="4501"/>
                  </a:lnTo>
                  <a:cubicBezTo>
                    <a:pt x="546" y="3697"/>
                    <a:pt x="771" y="2636"/>
                    <a:pt x="997" y="1833"/>
                  </a:cubicBezTo>
                  <a:cubicBezTo>
                    <a:pt x="1125" y="1415"/>
                    <a:pt x="1222" y="1061"/>
                    <a:pt x="1318" y="804"/>
                  </a:cubicBezTo>
                  <a:cubicBezTo>
                    <a:pt x="1362" y="716"/>
                    <a:pt x="1391" y="628"/>
                    <a:pt x="1415" y="561"/>
                  </a:cubicBezTo>
                  <a:lnTo>
                    <a:pt x="1415" y="561"/>
                  </a:lnTo>
                  <a:cubicBezTo>
                    <a:pt x="1511" y="576"/>
                    <a:pt x="1636" y="603"/>
                    <a:pt x="1736" y="643"/>
                  </a:cubicBezTo>
                  <a:cubicBezTo>
                    <a:pt x="1800" y="708"/>
                    <a:pt x="1864" y="772"/>
                    <a:pt x="1929" y="836"/>
                  </a:cubicBezTo>
                  <a:cubicBezTo>
                    <a:pt x="1961" y="933"/>
                    <a:pt x="2025" y="1029"/>
                    <a:pt x="2025" y="1222"/>
                  </a:cubicBezTo>
                  <a:cubicBezTo>
                    <a:pt x="2025" y="1286"/>
                    <a:pt x="2025" y="1383"/>
                    <a:pt x="1993" y="1447"/>
                  </a:cubicBezTo>
                  <a:cubicBezTo>
                    <a:pt x="1961" y="1736"/>
                    <a:pt x="1929" y="2025"/>
                    <a:pt x="1929" y="2347"/>
                  </a:cubicBezTo>
                  <a:cubicBezTo>
                    <a:pt x="1929" y="3536"/>
                    <a:pt x="2186" y="4822"/>
                    <a:pt x="2186" y="4854"/>
                  </a:cubicBezTo>
                  <a:cubicBezTo>
                    <a:pt x="2214" y="4966"/>
                    <a:pt x="2339" y="5053"/>
                    <a:pt x="2455" y="5053"/>
                  </a:cubicBezTo>
                  <a:cubicBezTo>
                    <a:pt x="2473" y="5053"/>
                    <a:pt x="2490" y="5051"/>
                    <a:pt x="2507" y="5047"/>
                  </a:cubicBezTo>
                  <a:cubicBezTo>
                    <a:pt x="2668" y="5015"/>
                    <a:pt x="2764" y="4886"/>
                    <a:pt x="2732" y="4726"/>
                  </a:cubicBezTo>
                  <a:cubicBezTo>
                    <a:pt x="2732" y="4726"/>
                    <a:pt x="2700" y="4661"/>
                    <a:pt x="2700" y="4533"/>
                  </a:cubicBezTo>
                  <a:cubicBezTo>
                    <a:pt x="2604" y="4115"/>
                    <a:pt x="2475" y="3183"/>
                    <a:pt x="2475" y="2347"/>
                  </a:cubicBezTo>
                  <a:cubicBezTo>
                    <a:pt x="2475" y="2058"/>
                    <a:pt x="2475" y="1768"/>
                    <a:pt x="2539" y="1543"/>
                  </a:cubicBezTo>
                  <a:cubicBezTo>
                    <a:pt x="2539" y="1415"/>
                    <a:pt x="2539" y="1318"/>
                    <a:pt x="2539" y="1222"/>
                  </a:cubicBezTo>
                  <a:cubicBezTo>
                    <a:pt x="2539" y="965"/>
                    <a:pt x="2475" y="740"/>
                    <a:pt x="2379" y="579"/>
                  </a:cubicBezTo>
                  <a:cubicBezTo>
                    <a:pt x="2218" y="290"/>
                    <a:pt x="1993" y="161"/>
                    <a:pt x="1768" y="97"/>
                  </a:cubicBezTo>
                  <a:cubicBezTo>
                    <a:pt x="1543" y="32"/>
                    <a:pt x="1382" y="0"/>
                    <a:pt x="1286"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3"/>
            <p:cNvSpPr/>
            <p:nvPr/>
          </p:nvSpPr>
          <p:spPr>
            <a:xfrm>
              <a:off x="2173825" y="3252475"/>
              <a:ext cx="853450" cy="753000"/>
            </a:xfrm>
            <a:custGeom>
              <a:avLst/>
              <a:gdLst/>
              <a:ahLst/>
              <a:cxnLst/>
              <a:rect l="l" t="t" r="r" b="b"/>
              <a:pathLst>
                <a:path w="34138" h="30120" extrusionOk="0">
                  <a:moveTo>
                    <a:pt x="7104" y="0"/>
                  </a:moveTo>
                  <a:lnTo>
                    <a:pt x="1865" y="3761"/>
                  </a:lnTo>
                  <a:cubicBezTo>
                    <a:pt x="1865" y="3761"/>
                    <a:pt x="1" y="6429"/>
                    <a:pt x="933" y="9386"/>
                  </a:cubicBezTo>
                  <a:cubicBezTo>
                    <a:pt x="1865" y="12311"/>
                    <a:pt x="15269" y="30119"/>
                    <a:pt x="17134" y="30119"/>
                  </a:cubicBezTo>
                  <a:cubicBezTo>
                    <a:pt x="18998" y="30119"/>
                    <a:pt x="32531" y="12601"/>
                    <a:pt x="33334" y="11508"/>
                  </a:cubicBezTo>
                  <a:cubicBezTo>
                    <a:pt x="34138" y="10447"/>
                    <a:pt x="30666" y="7779"/>
                    <a:pt x="30666" y="7779"/>
                  </a:cubicBezTo>
                  <a:lnTo>
                    <a:pt x="17134" y="20090"/>
                  </a:lnTo>
                  <a:cubicBezTo>
                    <a:pt x="17134" y="20090"/>
                    <a:pt x="13533" y="5625"/>
                    <a:pt x="12055" y="2957"/>
                  </a:cubicBezTo>
                  <a:cubicBezTo>
                    <a:pt x="10576" y="257"/>
                    <a:pt x="7104" y="0"/>
                    <a:pt x="71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3"/>
            <p:cNvSpPr/>
            <p:nvPr/>
          </p:nvSpPr>
          <p:spPr>
            <a:xfrm>
              <a:off x="2183475" y="3245900"/>
              <a:ext cx="833350" cy="766800"/>
            </a:xfrm>
            <a:custGeom>
              <a:avLst/>
              <a:gdLst/>
              <a:ahLst/>
              <a:cxnLst/>
              <a:rect l="l" t="t" r="r" b="b"/>
              <a:pathLst>
                <a:path w="33334" h="30672" extrusionOk="0">
                  <a:moveTo>
                    <a:pt x="6678" y="1"/>
                  </a:moveTo>
                  <a:cubicBezTo>
                    <a:pt x="6564" y="1"/>
                    <a:pt x="6458" y="116"/>
                    <a:pt x="6429" y="231"/>
                  </a:cubicBezTo>
                  <a:cubicBezTo>
                    <a:pt x="6429" y="392"/>
                    <a:pt x="6526" y="520"/>
                    <a:pt x="6686" y="520"/>
                  </a:cubicBezTo>
                  <a:lnTo>
                    <a:pt x="6718" y="520"/>
                  </a:lnTo>
                  <a:cubicBezTo>
                    <a:pt x="6879" y="552"/>
                    <a:pt x="7747" y="649"/>
                    <a:pt x="8711" y="1067"/>
                  </a:cubicBezTo>
                  <a:cubicBezTo>
                    <a:pt x="9708" y="1452"/>
                    <a:pt x="10769" y="2160"/>
                    <a:pt x="11412" y="3349"/>
                  </a:cubicBezTo>
                  <a:cubicBezTo>
                    <a:pt x="11765" y="3960"/>
                    <a:pt x="12279" y="5374"/>
                    <a:pt x="12826" y="7110"/>
                  </a:cubicBezTo>
                  <a:cubicBezTo>
                    <a:pt x="13629" y="9681"/>
                    <a:pt x="14562" y="13024"/>
                    <a:pt x="15269" y="15692"/>
                  </a:cubicBezTo>
                  <a:cubicBezTo>
                    <a:pt x="15622" y="17042"/>
                    <a:pt x="15944" y="18232"/>
                    <a:pt x="16137" y="19068"/>
                  </a:cubicBezTo>
                  <a:cubicBezTo>
                    <a:pt x="16362" y="19903"/>
                    <a:pt x="16490" y="20418"/>
                    <a:pt x="16490" y="20418"/>
                  </a:cubicBezTo>
                  <a:cubicBezTo>
                    <a:pt x="16522" y="20514"/>
                    <a:pt x="16587" y="20578"/>
                    <a:pt x="16683" y="20610"/>
                  </a:cubicBezTo>
                  <a:cubicBezTo>
                    <a:pt x="16700" y="20619"/>
                    <a:pt x="16720" y="20623"/>
                    <a:pt x="16741" y="20623"/>
                  </a:cubicBezTo>
                  <a:cubicBezTo>
                    <a:pt x="16799" y="20623"/>
                    <a:pt x="16870" y="20593"/>
                    <a:pt x="16940" y="20546"/>
                  </a:cubicBezTo>
                  <a:lnTo>
                    <a:pt x="30283" y="8379"/>
                  </a:lnTo>
                  <a:lnTo>
                    <a:pt x="30283" y="8379"/>
                  </a:lnTo>
                  <a:cubicBezTo>
                    <a:pt x="30597" y="8607"/>
                    <a:pt x="31190" y="9147"/>
                    <a:pt x="31727" y="9714"/>
                  </a:cubicBezTo>
                  <a:cubicBezTo>
                    <a:pt x="32048" y="10003"/>
                    <a:pt x="32305" y="10324"/>
                    <a:pt x="32498" y="10646"/>
                  </a:cubicBezTo>
                  <a:cubicBezTo>
                    <a:pt x="32691" y="10935"/>
                    <a:pt x="32820" y="11224"/>
                    <a:pt x="32820" y="11385"/>
                  </a:cubicBezTo>
                  <a:cubicBezTo>
                    <a:pt x="32820" y="11481"/>
                    <a:pt x="32788" y="11546"/>
                    <a:pt x="32755" y="11610"/>
                  </a:cubicBezTo>
                  <a:cubicBezTo>
                    <a:pt x="32338" y="12156"/>
                    <a:pt x="28769" y="16817"/>
                    <a:pt x="25041" y="21318"/>
                  </a:cubicBezTo>
                  <a:cubicBezTo>
                    <a:pt x="23176" y="23568"/>
                    <a:pt x="21312" y="25786"/>
                    <a:pt x="19769" y="27457"/>
                  </a:cubicBezTo>
                  <a:cubicBezTo>
                    <a:pt x="18998" y="28293"/>
                    <a:pt x="18323" y="28968"/>
                    <a:pt x="17776" y="29450"/>
                  </a:cubicBezTo>
                  <a:cubicBezTo>
                    <a:pt x="17519" y="29675"/>
                    <a:pt x="17262" y="29868"/>
                    <a:pt x="17101" y="29965"/>
                  </a:cubicBezTo>
                  <a:cubicBezTo>
                    <a:pt x="16908" y="30093"/>
                    <a:pt x="16780" y="30125"/>
                    <a:pt x="16748" y="30125"/>
                  </a:cubicBezTo>
                  <a:cubicBezTo>
                    <a:pt x="16748" y="30125"/>
                    <a:pt x="16587" y="30093"/>
                    <a:pt x="16426" y="29965"/>
                  </a:cubicBezTo>
                  <a:cubicBezTo>
                    <a:pt x="16072" y="29740"/>
                    <a:pt x="15558" y="29290"/>
                    <a:pt x="14947" y="28679"/>
                  </a:cubicBezTo>
                  <a:cubicBezTo>
                    <a:pt x="12826" y="26493"/>
                    <a:pt x="9451" y="22282"/>
                    <a:pt x="6558" y="18360"/>
                  </a:cubicBezTo>
                  <a:cubicBezTo>
                    <a:pt x="5079" y="16367"/>
                    <a:pt x="3729" y="14471"/>
                    <a:pt x="2700" y="12896"/>
                  </a:cubicBezTo>
                  <a:cubicBezTo>
                    <a:pt x="2186" y="12124"/>
                    <a:pt x="1768" y="11417"/>
                    <a:pt x="1447" y="10839"/>
                  </a:cubicBezTo>
                  <a:cubicBezTo>
                    <a:pt x="1093" y="10260"/>
                    <a:pt x="868" y="9810"/>
                    <a:pt x="804" y="9553"/>
                  </a:cubicBezTo>
                  <a:cubicBezTo>
                    <a:pt x="611" y="9006"/>
                    <a:pt x="547" y="8428"/>
                    <a:pt x="547" y="7913"/>
                  </a:cubicBezTo>
                  <a:cubicBezTo>
                    <a:pt x="547" y="6885"/>
                    <a:pt x="836" y="5920"/>
                    <a:pt x="1125" y="5245"/>
                  </a:cubicBezTo>
                  <a:cubicBezTo>
                    <a:pt x="1286" y="4892"/>
                    <a:pt x="1415" y="4635"/>
                    <a:pt x="1511" y="4442"/>
                  </a:cubicBezTo>
                  <a:cubicBezTo>
                    <a:pt x="1575" y="4345"/>
                    <a:pt x="1607" y="4281"/>
                    <a:pt x="1640" y="4217"/>
                  </a:cubicBezTo>
                  <a:lnTo>
                    <a:pt x="1704" y="4185"/>
                  </a:lnTo>
                  <a:lnTo>
                    <a:pt x="1704" y="4153"/>
                  </a:lnTo>
                  <a:cubicBezTo>
                    <a:pt x="1800" y="4056"/>
                    <a:pt x="1768" y="3863"/>
                    <a:pt x="1640" y="3799"/>
                  </a:cubicBezTo>
                  <a:cubicBezTo>
                    <a:pt x="1589" y="3761"/>
                    <a:pt x="1533" y="3743"/>
                    <a:pt x="1478" y="3743"/>
                  </a:cubicBezTo>
                  <a:cubicBezTo>
                    <a:pt x="1394" y="3743"/>
                    <a:pt x="1312" y="3785"/>
                    <a:pt x="1254" y="3863"/>
                  </a:cubicBezTo>
                  <a:cubicBezTo>
                    <a:pt x="1254" y="3863"/>
                    <a:pt x="0" y="5631"/>
                    <a:pt x="0" y="7913"/>
                  </a:cubicBezTo>
                  <a:cubicBezTo>
                    <a:pt x="0" y="8492"/>
                    <a:pt x="97" y="9103"/>
                    <a:pt x="290" y="9714"/>
                  </a:cubicBezTo>
                  <a:cubicBezTo>
                    <a:pt x="418" y="10131"/>
                    <a:pt x="740" y="10742"/>
                    <a:pt x="1190" y="11514"/>
                  </a:cubicBezTo>
                  <a:cubicBezTo>
                    <a:pt x="2829" y="14214"/>
                    <a:pt x="6236" y="18971"/>
                    <a:pt x="9483" y="23053"/>
                  </a:cubicBezTo>
                  <a:cubicBezTo>
                    <a:pt x="11090" y="25111"/>
                    <a:pt x="12665" y="26975"/>
                    <a:pt x="13919" y="28357"/>
                  </a:cubicBezTo>
                  <a:cubicBezTo>
                    <a:pt x="14562" y="29032"/>
                    <a:pt x="15108" y="29611"/>
                    <a:pt x="15590" y="29997"/>
                  </a:cubicBezTo>
                  <a:cubicBezTo>
                    <a:pt x="15815" y="30190"/>
                    <a:pt x="16008" y="30350"/>
                    <a:pt x="16201" y="30479"/>
                  </a:cubicBezTo>
                  <a:cubicBezTo>
                    <a:pt x="16394" y="30575"/>
                    <a:pt x="16555" y="30672"/>
                    <a:pt x="16748" y="30672"/>
                  </a:cubicBezTo>
                  <a:cubicBezTo>
                    <a:pt x="16973" y="30640"/>
                    <a:pt x="17165" y="30575"/>
                    <a:pt x="17390" y="30415"/>
                  </a:cubicBezTo>
                  <a:cubicBezTo>
                    <a:pt x="17776" y="30157"/>
                    <a:pt x="18323" y="29707"/>
                    <a:pt x="18933" y="29097"/>
                  </a:cubicBezTo>
                  <a:cubicBezTo>
                    <a:pt x="21119" y="26943"/>
                    <a:pt x="24494" y="22861"/>
                    <a:pt x="27419" y="19228"/>
                  </a:cubicBezTo>
                  <a:cubicBezTo>
                    <a:pt x="30377" y="15596"/>
                    <a:pt x="32820" y="12382"/>
                    <a:pt x="33173" y="11931"/>
                  </a:cubicBezTo>
                  <a:cubicBezTo>
                    <a:pt x="33302" y="11771"/>
                    <a:pt x="33334" y="11578"/>
                    <a:pt x="33334" y="11385"/>
                  </a:cubicBezTo>
                  <a:cubicBezTo>
                    <a:pt x="33334" y="10999"/>
                    <a:pt x="33141" y="10614"/>
                    <a:pt x="32852" y="10196"/>
                  </a:cubicBezTo>
                  <a:cubicBezTo>
                    <a:pt x="32016" y="9038"/>
                    <a:pt x="30441" y="7817"/>
                    <a:pt x="30441" y="7817"/>
                  </a:cubicBezTo>
                  <a:cubicBezTo>
                    <a:pt x="30397" y="7773"/>
                    <a:pt x="30341" y="7756"/>
                    <a:pt x="30283" y="7756"/>
                  </a:cubicBezTo>
                  <a:cubicBezTo>
                    <a:pt x="30213" y="7756"/>
                    <a:pt x="30140" y="7782"/>
                    <a:pt x="30087" y="7817"/>
                  </a:cubicBezTo>
                  <a:lnTo>
                    <a:pt x="16895" y="19850"/>
                  </a:lnTo>
                  <a:lnTo>
                    <a:pt x="16895" y="19850"/>
                  </a:lnTo>
                  <a:cubicBezTo>
                    <a:pt x="16623" y="18769"/>
                    <a:pt x="15878" y="15837"/>
                    <a:pt x="15012" y="12703"/>
                  </a:cubicBezTo>
                  <a:cubicBezTo>
                    <a:pt x="14465" y="10742"/>
                    <a:pt x="13887" y="8685"/>
                    <a:pt x="13340" y="6917"/>
                  </a:cubicBezTo>
                  <a:cubicBezTo>
                    <a:pt x="12794" y="5181"/>
                    <a:pt x="12279" y="3799"/>
                    <a:pt x="11894" y="3060"/>
                  </a:cubicBezTo>
                  <a:cubicBezTo>
                    <a:pt x="11122" y="1645"/>
                    <a:pt x="9804" y="906"/>
                    <a:pt x="8711" y="488"/>
                  </a:cubicBezTo>
                  <a:cubicBezTo>
                    <a:pt x="7618" y="70"/>
                    <a:pt x="6751" y="6"/>
                    <a:pt x="6718" y="6"/>
                  </a:cubicBezTo>
                  <a:cubicBezTo>
                    <a:pt x="6705" y="2"/>
                    <a:pt x="6691" y="1"/>
                    <a:pt x="6678"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3"/>
            <p:cNvSpPr/>
            <p:nvPr/>
          </p:nvSpPr>
          <p:spPr>
            <a:xfrm>
              <a:off x="3821225" y="1865575"/>
              <a:ext cx="186475" cy="152025"/>
            </a:xfrm>
            <a:custGeom>
              <a:avLst/>
              <a:gdLst/>
              <a:ahLst/>
              <a:cxnLst/>
              <a:rect l="l" t="t" r="r" b="b"/>
              <a:pathLst>
                <a:path w="7459" h="6081" extrusionOk="0">
                  <a:moveTo>
                    <a:pt x="5146" y="1"/>
                  </a:moveTo>
                  <a:cubicBezTo>
                    <a:pt x="4953" y="1"/>
                    <a:pt x="4749" y="20"/>
                    <a:pt x="4533" y="59"/>
                  </a:cubicBezTo>
                  <a:cubicBezTo>
                    <a:pt x="2604" y="445"/>
                    <a:pt x="740" y="2470"/>
                    <a:pt x="740" y="2470"/>
                  </a:cubicBezTo>
                  <a:cubicBezTo>
                    <a:pt x="740" y="2470"/>
                    <a:pt x="1" y="3113"/>
                    <a:pt x="483" y="4334"/>
                  </a:cubicBezTo>
                  <a:cubicBezTo>
                    <a:pt x="933" y="5523"/>
                    <a:pt x="2604" y="6006"/>
                    <a:pt x="3633" y="6070"/>
                  </a:cubicBezTo>
                  <a:cubicBezTo>
                    <a:pt x="3703" y="6077"/>
                    <a:pt x="3777" y="6080"/>
                    <a:pt x="3855" y="6080"/>
                  </a:cubicBezTo>
                  <a:cubicBezTo>
                    <a:pt x="4873" y="6080"/>
                    <a:pt x="6436" y="5456"/>
                    <a:pt x="6944" y="3306"/>
                  </a:cubicBezTo>
                  <a:cubicBezTo>
                    <a:pt x="7459" y="1246"/>
                    <a:pt x="6701" y="1"/>
                    <a:pt x="5146"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3"/>
            <p:cNvSpPr/>
            <p:nvPr/>
          </p:nvSpPr>
          <p:spPr>
            <a:xfrm>
              <a:off x="3822025" y="1859000"/>
              <a:ext cx="183250" cy="165575"/>
            </a:xfrm>
            <a:custGeom>
              <a:avLst/>
              <a:gdLst/>
              <a:ahLst/>
              <a:cxnLst/>
              <a:rect l="l" t="t" r="r" b="b"/>
              <a:pathLst>
                <a:path w="7330" h="6623" extrusionOk="0">
                  <a:moveTo>
                    <a:pt x="5144" y="547"/>
                  </a:moveTo>
                  <a:cubicBezTo>
                    <a:pt x="5690" y="547"/>
                    <a:pt x="6076" y="708"/>
                    <a:pt x="6365" y="997"/>
                  </a:cubicBezTo>
                  <a:cubicBezTo>
                    <a:pt x="6622" y="1318"/>
                    <a:pt x="6815" y="1768"/>
                    <a:pt x="6815" y="2411"/>
                  </a:cubicBezTo>
                  <a:cubicBezTo>
                    <a:pt x="6815" y="2733"/>
                    <a:pt x="6751" y="3086"/>
                    <a:pt x="6655" y="3504"/>
                  </a:cubicBezTo>
                  <a:cubicBezTo>
                    <a:pt x="6397" y="4533"/>
                    <a:pt x="5915" y="5176"/>
                    <a:pt x="5401" y="5561"/>
                  </a:cubicBezTo>
                  <a:cubicBezTo>
                    <a:pt x="4854" y="5947"/>
                    <a:pt x="4276" y="6076"/>
                    <a:pt x="3794" y="6076"/>
                  </a:cubicBezTo>
                  <a:lnTo>
                    <a:pt x="3601" y="6076"/>
                  </a:lnTo>
                  <a:cubicBezTo>
                    <a:pt x="3119" y="6044"/>
                    <a:pt x="2476" y="5915"/>
                    <a:pt x="1929" y="5658"/>
                  </a:cubicBezTo>
                  <a:cubicBezTo>
                    <a:pt x="1351" y="5369"/>
                    <a:pt x="869" y="5015"/>
                    <a:pt x="676" y="4501"/>
                  </a:cubicBezTo>
                  <a:cubicBezTo>
                    <a:pt x="579" y="4244"/>
                    <a:pt x="547" y="4019"/>
                    <a:pt x="547" y="3826"/>
                  </a:cubicBezTo>
                  <a:cubicBezTo>
                    <a:pt x="547" y="3536"/>
                    <a:pt x="644" y="3311"/>
                    <a:pt x="740" y="3151"/>
                  </a:cubicBezTo>
                  <a:cubicBezTo>
                    <a:pt x="772" y="3086"/>
                    <a:pt x="804" y="3022"/>
                    <a:pt x="836" y="2990"/>
                  </a:cubicBezTo>
                  <a:lnTo>
                    <a:pt x="869" y="2958"/>
                  </a:lnTo>
                  <a:lnTo>
                    <a:pt x="901" y="2926"/>
                  </a:lnTo>
                  <a:lnTo>
                    <a:pt x="933" y="2893"/>
                  </a:lnTo>
                  <a:cubicBezTo>
                    <a:pt x="1029" y="2797"/>
                    <a:pt x="1511" y="2283"/>
                    <a:pt x="2186" y="1768"/>
                  </a:cubicBezTo>
                  <a:cubicBezTo>
                    <a:pt x="2862" y="1254"/>
                    <a:pt x="3729" y="740"/>
                    <a:pt x="4565" y="579"/>
                  </a:cubicBezTo>
                  <a:cubicBezTo>
                    <a:pt x="4758" y="547"/>
                    <a:pt x="4951" y="547"/>
                    <a:pt x="5144" y="547"/>
                  </a:cubicBezTo>
                  <a:close/>
                  <a:moveTo>
                    <a:pt x="5144" y="0"/>
                  </a:moveTo>
                  <a:cubicBezTo>
                    <a:pt x="4919" y="0"/>
                    <a:pt x="4694" y="33"/>
                    <a:pt x="4469" y="65"/>
                  </a:cubicBezTo>
                  <a:cubicBezTo>
                    <a:pt x="3408" y="258"/>
                    <a:pt x="2444" y="901"/>
                    <a:pt x="1704" y="1447"/>
                  </a:cubicBezTo>
                  <a:cubicBezTo>
                    <a:pt x="1073" y="1963"/>
                    <a:pt x="621" y="2429"/>
                    <a:pt x="531" y="2545"/>
                  </a:cubicBezTo>
                  <a:lnTo>
                    <a:pt x="531" y="2545"/>
                  </a:lnTo>
                  <a:cubicBezTo>
                    <a:pt x="484" y="2572"/>
                    <a:pt x="371" y="2696"/>
                    <a:pt x="258" y="2893"/>
                  </a:cubicBezTo>
                  <a:cubicBezTo>
                    <a:pt x="129" y="3086"/>
                    <a:pt x="1" y="3408"/>
                    <a:pt x="1" y="3826"/>
                  </a:cubicBezTo>
                  <a:cubicBezTo>
                    <a:pt x="1" y="4083"/>
                    <a:pt x="65" y="4372"/>
                    <a:pt x="194" y="4694"/>
                  </a:cubicBezTo>
                  <a:cubicBezTo>
                    <a:pt x="451" y="5369"/>
                    <a:pt x="1061" y="5819"/>
                    <a:pt x="1704" y="6140"/>
                  </a:cubicBezTo>
                  <a:cubicBezTo>
                    <a:pt x="2315" y="6429"/>
                    <a:pt x="3022" y="6558"/>
                    <a:pt x="3569" y="6622"/>
                  </a:cubicBezTo>
                  <a:lnTo>
                    <a:pt x="3794" y="6622"/>
                  </a:lnTo>
                  <a:cubicBezTo>
                    <a:pt x="4372" y="6622"/>
                    <a:pt x="5079" y="6462"/>
                    <a:pt x="5722" y="5979"/>
                  </a:cubicBezTo>
                  <a:cubicBezTo>
                    <a:pt x="6365" y="5529"/>
                    <a:pt x="6912" y="4758"/>
                    <a:pt x="7169" y="3633"/>
                  </a:cubicBezTo>
                  <a:cubicBezTo>
                    <a:pt x="7297" y="3183"/>
                    <a:pt x="7330" y="2765"/>
                    <a:pt x="7330" y="2411"/>
                  </a:cubicBezTo>
                  <a:cubicBezTo>
                    <a:pt x="7330" y="1672"/>
                    <a:pt x="7137" y="1061"/>
                    <a:pt x="6751" y="643"/>
                  </a:cubicBezTo>
                  <a:cubicBezTo>
                    <a:pt x="6365" y="225"/>
                    <a:pt x="5787" y="0"/>
                    <a:pt x="5144"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3"/>
            <p:cNvSpPr/>
            <p:nvPr/>
          </p:nvSpPr>
          <p:spPr>
            <a:xfrm>
              <a:off x="3668550" y="1913650"/>
              <a:ext cx="247525" cy="173600"/>
            </a:xfrm>
            <a:custGeom>
              <a:avLst/>
              <a:gdLst/>
              <a:ahLst/>
              <a:cxnLst/>
              <a:rect l="l" t="t" r="r" b="b"/>
              <a:pathLst>
                <a:path w="9901" h="6944" extrusionOk="0">
                  <a:moveTo>
                    <a:pt x="7972" y="0"/>
                  </a:moveTo>
                  <a:cubicBezTo>
                    <a:pt x="7972" y="0"/>
                    <a:pt x="3986" y="547"/>
                    <a:pt x="3054" y="1190"/>
                  </a:cubicBezTo>
                  <a:cubicBezTo>
                    <a:pt x="2122" y="1833"/>
                    <a:pt x="0" y="5465"/>
                    <a:pt x="0" y="5915"/>
                  </a:cubicBezTo>
                  <a:cubicBezTo>
                    <a:pt x="0" y="6397"/>
                    <a:pt x="1286" y="6847"/>
                    <a:pt x="1961" y="6847"/>
                  </a:cubicBezTo>
                  <a:cubicBezTo>
                    <a:pt x="2604" y="6847"/>
                    <a:pt x="4275" y="4629"/>
                    <a:pt x="4275" y="4629"/>
                  </a:cubicBezTo>
                  <a:lnTo>
                    <a:pt x="4275" y="4629"/>
                  </a:lnTo>
                  <a:lnTo>
                    <a:pt x="3440" y="6943"/>
                  </a:lnTo>
                  <a:cubicBezTo>
                    <a:pt x="3440" y="6943"/>
                    <a:pt x="4275" y="6847"/>
                    <a:pt x="4340" y="6461"/>
                  </a:cubicBezTo>
                  <a:cubicBezTo>
                    <a:pt x="4436" y="6108"/>
                    <a:pt x="5754" y="3600"/>
                    <a:pt x="5754" y="3600"/>
                  </a:cubicBezTo>
                  <a:cubicBezTo>
                    <a:pt x="5754" y="3600"/>
                    <a:pt x="5806" y="3603"/>
                    <a:pt x="5896" y="3603"/>
                  </a:cubicBezTo>
                  <a:cubicBezTo>
                    <a:pt x="6422" y="3603"/>
                    <a:pt x="8259" y="3532"/>
                    <a:pt x="8808" y="2572"/>
                  </a:cubicBezTo>
                  <a:cubicBezTo>
                    <a:pt x="9451" y="1479"/>
                    <a:pt x="9901" y="740"/>
                    <a:pt x="7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3"/>
            <p:cNvSpPr/>
            <p:nvPr/>
          </p:nvSpPr>
          <p:spPr>
            <a:xfrm>
              <a:off x="3662100" y="1907225"/>
              <a:ext cx="247550" cy="186675"/>
            </a:xfrm>
            <a:custGeom>
              <a:avLst/>
              <a:gdLst/>
              <a:ahLst/>
              <a:cxnLst/>
              <a:rect l="l" t="t" r="r" b="b"/>
              <a:pathLst>
                <a:path w="9902" h="7467" extrusionOk="0">
                  <a:moveTo>
                    <a:pt x="8178" y="532"/>
                  </a:moveTo>
                  <a:lnTo>
                    <a:pt x="8178" y="532"/>
                  </a:lnTo>
                  <a:cubicBezTo>
                    <a:pt x="8635" y="717"/>
                    <a:pt x="8943" y="874"/>
                    <a:pt x="9130" y="1061"/>
                  </a:cubicBezTo>
                  <a:cubicBezTo>
                    <a:pt x="9291" y="1222"/>
                    <a:pt x="9355" y="1350"/>
                    <a:pt x="9355" y="1511"/>
                  </a:cubicBezTo>
                  <a:cubicBezTo>
                    <a:pt x="9355" y="1768"/>
                    <a:pt x="9130" y="2186"/>
                    <a:pt x="8841" y="2700"/>
                  </a:cubicBezTo>
                  <a:cubicBezTo>
                    <a:pt x="8616" y="3086"/>
                    <a:pt x="8101" y="3311"/>
                    <a:pt x="7523" y="3440"/>
                  </a:cubicBezTo>
                  <a:cubicBezTo>
                    <a:pt x="6944" y="3568"/>
                    <a:pt x="6366" y="3600"/>
                    <a:pt x="6141" y="3600"/>
                  </a:cubicBezTo>
                  <a:lnTo>
                    <a:pt x="6012" y="3600"/>
                  </a:lnTo>
                  <a:cubicBezTo>
                    <a:pt x="5916" y="3600"/>
                    <a:pt x="5819" y="3632"/>
                    <a:pt x="5755" y="3729"/>
                  </a:cubicBezTo>
                  <a:cubicBezTo>
                    <a:pt x="5755" y="3729"/>
                    <a:pt x="5433" y="4372"/>
                    <a:pt x="5112" y="5047"/>
                  </a:cubicBezTo>
                  <a:cubicBezTo>
                    <a:pt x="4919" y="5368"/>
                    <a:pt x="4758" y="5722"/>
                    <a:pt x="4630" y="6011"/>
                  </a:cubicBezTo>
                  <a:cubicBezTo>
                    <a:pt x="4565" y="6172"/>
                    <a:pt x="4501" y="6300"/>
                    <a:pt x="4437" y="6397"/>
                  </a:cubicBezTo>
                  <a:cubicBezTo>
                    <a:pt x="4405" y="6525"/>
                    <a:pt x="4373" y="6590"/>
                    <a:pt x="4340" y="6654"/>
                  </a:cubicBezTo>
                  <a:lnTo>
                    <a:pt x="4340" y="6686"/>
                  </a:lnTo>
                  <a:cubicBezTo>
                    <a:pt x="4317" y="6732"/>
                    <a:pt x="4211" y="6779"/>
                    <a:pt x="4093" y="6825"/>
                  </a:cubicBezTo>
                  <a:lnTo>
                    <a:pt x="4093" y="6825"/>
                  </a:lnTo>
                  <a:lnTo>
                    <a:pt x="4758" y="4983"/>
                  </a:lnTo>
                  <a:cubicBezTo>
                    <a:pt x="4823" y="4854"/>
                    <a:pt x="4758" y="4725"/>
                    <a:pt x="4662" y="4661"/>
                  </a:cubicBezTo>
                  <a:cubicBezTo>
                    <a:pt x="4616" y="4638"/>
                    <a:pt x="4567" y="4628"/>
                    <a:pt x="4519" y="4628"/>
                  </a:cubicBezTo>
                  <a:cubicBezTo>
                    <a:pt x="4432" y="4628"/>
                    <a:pt x="4350" y="4663"/>
                    <a:pt x="4308" y="4725"/>
                  </a:cubicBezTo>
                  <a:cubicBezTo>
                    <a:pt x="4308" y="4725"/>
                    <a:pt x="4276" y="4758"/>
                    <a:pt x="4244" y="4822"/>
                  </a:cubicBezTo>
                  <a:cubicBezTo>
                    <a:pt x="4083" y="5015"/>
                    <a:pt x="3665" y="5561"/>
                    <a:pt x="3215" y="6011"/>
                  </a:cubicBezTo>
                  <a:cubicBezTo>
                    <a:pt x="2990" y="6236"/>
                    <a:pt x="2765" y="6461"/>
                    <a:pt x="2572" y="6622"/>
                  </a:cubicBezTo>
                  <a:cubicBezTo>
                    <a:pt x="2476" y="6686"/>
                    <a:pt x="2412" y="6750"/>
                    <a:pt x="2315" y="6783"/>
                  </a:cubicBezTo>
                  <a:cubicBezTo>
                    <a:pt x="2251" y="6815"/>
                    <a:pt x="2219" y="6847"/>
                    <a:pt x="2219" y="6847"/>
                  </a:cubicBezTo>
                  <a:cubicBezTo>
                    <a:pt x="1930" y="6847"/>
                    <a:pt x="1480" y="6718"/>
                    <a:pt x="1094" y="6558"/>
                  </a:cubicBezTo>
                  <a:cubicBezTo>
                    <a:pt x="901" y="6493"/>
                    <a:pt x="740" y="6397"/>
                    <a:pt x="644" y="6300"/>
                  </a:cubicBezTo>
                  <a:cubicBezTo>
                    <a:pt x="580" y="6268"/>
                    <a:pt x="547" y="6236"/>
                    <a:pt x="547" y="6204"/>
                  </a:cubicBezTo>
                  <a:lnTo>
                    <a:pt x="515" y="6172"/>
                  </a:lnTo>
                  <a:cubicBezTo>
                    <a:pt x="547" y="6140"/>
                    <a:pt x="580" y="6011"/>
                    <a:pt x="644" y="5883"/>
                  </a:cubicBezTo>
                  <a:cubicBezTo>
                    <a:pt x="869" y="5368"/>
                    <a:pt x="1415" y="4436"/>
                    <a:pt x="1962" y="3568"/>
                  </a:cubicBezTo>
                  <a:cubicBezTo>
                    <a:pt x="2251" y="3118"/>
                    <a:pt x="2540" y="2700"/>
                    <a:pt x="2798" y="2379"/>
                  </a:cubicBezTo>
                  <a:cubicBezTo>
                    <a:pt x="3055" y="2025"/>
                    <a:pt x="3312" y="1768"/>
                    <a:pt x="3473" y="1672"/>
                  </a:cubicBezTo>
                  <a:cubicBezTo>
                    <a:pt x="3633" y="1543"/>
                    <a:pt x="4051" y="1382"/>
                    <a:pt x="4533" y="1254"/>
                  </a:cubicBezTo>
                  <a:cubicBezTo>
                    <a:pt x="5273" y="1029"/>
                    <a:pt x="6205" y="868"/>
                    <a:pt x="6976" y="739"/>
                  </a:cubicBezTo>
                  <a:cubicBezTo>
                    <a:pt x="7330" y="675"/>
                    <a:pt x="7651" y="611"/>
                    <a:pt x="7876" y="579"/>
                  </a:cubicBezTo>
                  <a:cubicBezTo>
                    <a:pt x="8013" y="562"/>
                    <a:pt x="8114" y="545"/>
                    <a:pt x="8178" y="532"/>
                  </a:cubicBezTo>
                  <a:close/>
                  <a:moveTo>
                    <a:pt x="8198" y="0"/>
                  </a:moveTo>
                  <a:cubicBezTo>
                    <a:pt x="8198" y="0"/>
                    <a:pt x="7169" y="129"/>
                    <a:pt x="6076" y="354"/>
                  </a:cubicBezTo>
                  <a:cubicBezTo>
                    <a:pt x="5498" y="450"/>
                    <a:pt x="4919" y="579"/>
                    <a:pt x="4405" y="739"/>
                  </a:cubicBezTo>
                  <a:cubicBezTo>
                    <a:pt x="3890" y="900"/>
                    <a:pt x="3440" y="1029"/>
                    <a:pt x="3151" y="1222"/>
                  </a:cubicBezTo>
                  <a:cubicBezTo>
                    <a:pt x="2894" y="1447"/>
                    <a:pt x="2572" y="1800"/>
                    <a:pt x="2219" y="2250"/>
                  </a:cubicBezTo>
                  <a:cubicBezTo>
                    <a:pt x="1737" y="2925"/>
                    <a:pt x="1190" y="3761"/>
                    <a:pt x="740" y="4533"/>
                  </a:cubicBezTo>
                  <a:cubicBezTo>
                    <a:pt x="547" y="4886"/>
                    <a:pt x="355" y="5240"/>
                    <a:pt x="226" y="5497"/>
                  </a:cubicBezTo>
                  <a:cubicBezTo>
                    <a:pt x="162" y="5658"/>
                    <a:pt x="97" y="5786"/>
                    <a:pt x="65" y="5883"/>
                  </a:cubicBezTo>
                  <a:cubicBezTo>
                    <a:pt x="33" y="5979"/>
                    <a:pt x="1" y="6075"/>
                    <a:pt x="1" y="6172"/>
                  </a:cubicBezTo>
                  <a:cubicBezTo>
                    <a:pt x="1" y="6300"/>
                    <a:pt x="33" y="6397"/>
                    <a:pt x="97" y="6493"/>
                  </a:cubicBezTo>
                  <a:cubicBezTo>
                    <a:pt x="194" y="6654"/>
                    <a:pt x="322" y="6750"/>
                    <a:pt x="483" y="6879"/>
                  </a:cubicBezTo>
                  <a:cubicBezTo>
                    <a:pt x="740" y="7008"/>
                    <a:pt x="1062" y="7136"/>
                    <a:pt x="1351" y="7233"/>
                  </a:cubicBezTo>
                  <a:cubicBezTo>
                    <a:pt x="1640" y="7329"/>
                    <a:pt x="1962" y="7361"/>
                    <a:pt x="2219" y="7361"/>
                  </a:cubicBezTo>
                  <a:cubicBezTo>
                    <a:pt x="2347" y="7361"/>
                    <a:pt x="2476" y="7329"/>
                    <a:pt x="2637" y="7233"/>
                  </a:cubicBezTo>
                  <a:cubicBezTo>
                    <a:pt x="2862" y="7104"/>
                    <a:pt x="3087" y="6911"/>
                    <a:pt x="3312" y="6686"/>
                  </a:cubicBezTo>
                  <a:cubicBezTo>
                    <a:pt x="3462" y="6542"/>
                    <a:pt x="3613" y="6385"/>
                    <a:pt x="3757" y="6228"/>
                  </a:cubicBezTo>
                  <a:lnTo>
                    <a:pt x="3757" y="6228"/>
                  </a:lnTo>
                  <a:lnTo>
                    <a:pt x="3440" y="7104"/>
                  </a:lnTo>
                  <a:cubicBezTo>
                    <a:pt x="3408" y="7200"/>
                    <a:pt x="3408" y="7297"/>
                    <a:pt x="3473" y="7361"/>
                  </a:cubicBezTo>
                  <a:cubicBezTo>
                    <a:pt x="3525" y="7414"/>
                    <a:pt x="3599" y="7466"/>
                    <a:pt x="3677" y="7466"/>
                  </a:cubicBezTo>
                  <a:cubicBezTo>
                    <a:pt x="3694" y="7466"/>
                    <a:pt x="3712" y="7464"/>
                    <a:pt x="3730" y="7458"/>
                  </a:cubicBezTo>
                  <a:cubicBezTo>
                    <a:pt x="3730" y="7458"/>
                    <a:pt x="3955" y="7426"/>
                    <a:pt x="4180" y="7361"/>
                  </a:cubicBezTo>
                  <a:cubicBezTo>
                    <a:pt x="4308" y="7329"/>
                    <a:pt x="4437" y="7265"/>
                    <a:pt x="4565" y="7200"/>
                  </a:cubicBezTo>
                  <a:cubicBezTo>
                    <a:pt x="4694" y="7104"/>
                    <a:pt x="4823" y="6975"/>
                    <a:pt x="4887" y="6815"/>
                  </a:cubicBezTo>
                  <a:cubicBezTo>
                    <a:pt x="4887" y="6783"/>
                    <a:pt x="4887" y="6718"/>
                    <a:pt x="4951" y="6622"/>
                  </a:cubicBezTo>
                  <a:cubicBezTo>
                    <a:pt x="5080" y="6268"/>
                    <a:pt x="5433" y="5593"/>
                    <a:pt x="5690" y="5047"/>
                  </a:cubicBezTo>
                  <a:cubicBezTo>
                    <a:pt x="5879" y="4671"/>
                    <a:pt x="6053" y="4335"/>
                    <a:pt x="6152" y="4147"/>
                  </a:cubicBezTo>
                  <a:lnTo>
                    <a:pt x="6152" y="4147"/>
                  </a:lnTo>
                  <a:cubicBezTo>
                    <a:pt x="6416" y="4146"/>
                    <a:pt x="7018" y="4113"/>
                    <a:pt x="7651" y="3986"/>
                  </a:cubicBezTo>
                  <a:cubicBezTo>
                    <a:pt x="8262" y="3825"/>
                    <a:pt x="8937" y="3568"/>
                    <a:pt x="9291" y="2990"/>
                  </a:cubicBezTo>
                  <a:cubicBezTo>
                    <a:pt x="9580" y="2475"/>
                    <a:pt x="9869" y="2025"/>
                    <a:pt x="9869" y="1511"/>
                  </a:cubicBezTo>
                  <a:cubicBezTo>
                    <a:pt x="9901" y="1189"/>
                    <a:pt x="9741" y="900"/>
                    <a:pt x="9484" y="675"/>
                  </a:cubicBezTo>
                  <a:cubicBezTo>
                    <a:pt x="9226" y="418"/>
                    <a:pt x="8873" y="193"/>
                    <a:pt x="8326"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3"/>
            <p:cNvSpPr/>
            <p:nvPr/>
          </p:nvSpPr>
          <p:spPr>
            <a:xfrm>
              <a:off x="4006850" y="1760950"/>
              <a:ext cx="176825" cy="613200"/>
            </a:xfrm>
            <a:custGeom>
              <a:avLst/>
              <a:gdLst/>
              <a:ahLst/>
              <a:cxnLst/>
              <a:rect l="l" t="t" r="r" b="b"/>
              <a:pathLst>
                <a:path w="7073" h="24528" extrusionOk="0">
                  <a:moveTo>
                    <a:pt x="2412" y="1"/>
                  </a:moveTo>
                  <a:cubicBezTo>
                    <a:pt x="2412" y="1"/>
                    <a:pt x="1319" y="3730"/>
                    <a:pt x="1319" y="6076"/>
                  </a:cubicBezTo>
                  <a:cubicBezTo>
                    <a:pt x="1319" y="8391"/>
                    <a:pt x="2926" y="15880"/>
                    <a:pt x="2926" y="15880"/>
                  </a:cubicBezTo>
                  <a:cubicBezTo>
                    <a:pt x="2926" y="15880"/>
                    <a:pt x="2637" y="17905"/>
                    <a:pt x="1319" y="19320"/>
                  </a:cubicBezTo>
                  <a:cubicBezTo>
                    <a:pt x="1" y="20766"/>
                    <a:pt x="387" y="22663"/>
                    <a:pt x="997" y="23273"/>
                  </a:cubicBezTo>
                  <a:cubicBezTo>
                    <a:pt x="1470" y="23746"/>
                    <a:pt x="2310" y="24528"/>
                    <a:pt x="2858" y="24528"/>
                  </a:cubicBezTo>
                  <a:cubicBezTo>
                    <a:pt x="3018" y="24528"/>
                    <a:pt x="3153" y="24462"/>
                    <a:pt x="3247" y="24302"/>
                  </a:cubicBezTo>
                  <a:cubicBezTo>
                    <a:pt x="3633" y="23595"/>
                    <a:pt x="3344" y="22277"/>
                    <a:pt x="3730" y="21763"/>
                  </a:cubicBezTo>
                  <a:cubicBezTo>
                    <a:pt x="4148" y="21248"/>
                    <a:pt x="5658" y="20445"/>
                    <a:pt x="5883" y="18934"/>
                  </a:cubicBezTo>
                  <a:cubicBezTo>
                    <a:pt x="6076" y="17423"/>
                    <a:pt x="5755" y="12762"/>
                    <a:pt x="5755" y="10223"/>
                  </a:cubicBezTo>
                  <a:cubicBezTo>
                    <a:pt x="5755" y="7683"/>
                    <a:pt x="7073" y="3922"/>
                    <a:pt x="5658" y="1319"/>
                  </a:cubicBezTo>
                  <a:lnTo>
                    <a:pt x="24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3"/>
            <p:cNvSpPr/>
            <p:nvPr/>
          </p:nvSpPr>
          <p:spPr>
            <a:xfrm>
              <a:off x="4010875" y="1754025"/>
              <a:ext cx="160750" cy="626550"/>
            </a:xfrm>
            <a:custGeom>
              <a:avLst/>
              <a:gdLst/>
              <a:ahLst/>
              <a:cxnLst/>
              <a:rect l="l" t="t" r="r" b="b"/>
              <a:pathLst>
                <a:path w="6430" h="25062" extrusionOk="0">
                  <a:moveTo>
                    <a:pt x="2246" y="0"/>
                  </a:moveTo>
                  <a:cubicBezTo>
                    <a:pt x="2133" y="0"/>
                    <a:pt x="2044" y="81"/>
                    <a:pt x="1994" y="181"/>
                  </a:cubicBezTo>
                  <a:cubicBezTo>
                    <a:pt x="1994" y="181"/>
                    <a:pt x="1736" y="1146"/>
                    <a:pt x="1447" y="2367"/>
                  </a:cubicBezTo>
                  <a:cubicBezTo>
                    <a:pt x="1158" y="3621"/>
                    <a:pt x="869" y="5132"/>
                    <a:pt x="869" y="6353"/>
                  </a:cubicBezTo>
                  <a:cubicBezTo>
                    <a:pt x="901" y="7542"/>
                    <a:pt x="1286" y="10018"/>
                    <a:pt x="1704" y="12171"/>
                  </a:cubicBezTo>
                  <a:cubicBezTo>
                    <a:pt x="2062" y="14200"/>
                    <a:pt x="2448" y="15951"/>
                    <a:pt x="2502" y="16193"/>
                  </a:cubicBezTo>
                  <a:lnTo>
                    <a:pt x="2502" y="16193"/>
                  </a:lnTo>
                  <a:cubicBezTo>
                    <a:pt x="2442" y="16514"/>
                    <a:pt x="2070" y="18239"/>
                    <a:pt x="965" y="19436"/>
                  </a:cubicBezTo>
                  <a:cubicBezTo>
                    <a:pt x="258" y="20175"/>
                    <a:pt x="1" y="21043"/>
                    <a:pt x="1" y="21847"/>
                  </a:cubicBezTo>
                  <a:cubicBezTo>
                    <a:pt x="1" y="22650"/>
                    <a:pt x="258" y="23358"/>
                    <a:pt x="643" y="23743"/>
                  </a:cubicBezTo>
                  <a:cubicBezTo>
                    <a:pt x="901" y="24000"/>
                    <a:pt x="1222" y="24322"/>
                    <a:pt x="1576" y="24579"/>
                  </a:cubicBezTo>
                  <a:cubicBezTo>
                    <a:pt x="1769" y="24708"/>
                    <a:pt x="1929" y="24836"/>
                    <a:pt x="2122" y="24901"/>
                  </a:cubicBezTo>
                  <a:cubicBezTo>
                    <a:pt x="2315" y="24997"/>
                    <a:pt x="2476" y="25061"/>
                    <a:pt x="2701" y="25061"/>
                  </a:cubicBezTo>
                  <a:cubicBezTo>
                    <a:pt x="2797" y="25061"/>
                    <a:pt x="2926" y="25061"/>
                    <a:pt x="3054" y="24997"/>
                  </a:cubicBezTo>
                  <a:cubicBezTo>
                    <a:pt x="3151" y="24933"/>
                    <a:pt x="3247" y="24836"/>
                    <a:pt x="3311" y="24708"/>
                  </a:cubicBezTo>
                  <a:cubicBezTo>
                    <a:pt x="3569" y="24258"/>
                    <a:pt x="3569" y="23743"/>
                    <a:pt x="3601" y="23261"/>
                  </a:cubicBezTo>
                  <a:cubicBezTo>
                    <a:pt x="3601" y="23004"/>
                    <a:pt x="3633" y="22779"/>
                    <a:pt x="3665" y="22586"/>
                  </a:cubicBezTo>
                  <a:cubicBezTo>
                    <a:pt x="3697" y="22425"/>
                    <a:pt x="3729" y="22265"/>
                    <a:pt x="3794" y="22200"/>
                  </a:cubicBezTo>
                  <a:cubicBezTo>
                    <a:pt x="3858" y="22104"/>
                    <a:pt x="4019" y="21975"/>
                    <a:pt x="4244" y="21815"/>
                  </a:cubicBezTo>
                  <a:cubicBezTo>
                    <a:pt x="4533" y="21557"/>
                    <a:pt x="4919" y="21236"/>
                    <a:pt x="5272" y="20818"/>
                  </a:cubicBezTo>
                  <a:cubicBezTo>
                    <a:pt x="5594" y="20400"/>
                    <a:pt x="5883" y="19886"/>
                    <a:pt x="5979" y="19243"/>
                  </a:cubicBezTo>
                  <a:cubicBezTo>
                    <a:pt x="6044" y="18825"/>
                    <a:pt x="6044" y="18247"/>
                    <a:pt x="6044" y="17572"/>
                  </a:cubicBezTo>
                  <a:cubicBezTo>
                    <a:pt x="6044" y="15482"/>
                    <a:pt x="5883" y="12396"/>
                    <a:pt x="5883" y="10500"/>
                  </a:cubicBezTo>
                  <a:cubicBezTo>
                    <a:pt x="5883" y="8893"/>
                    <a:pt x="6429" y="6739"/>
                    <a:pt x="6429" y="4649"/>
                  </a:cubicBezTo>
                  <a:cubicBezTo>
                    <a:pt x="6429" y="3524"/>
                    <a:pt x="6269" y="2432"/>
                    <a:pt x="5754" y="1467"/>
                  </a:cubicBezTo>
                  <a:cubicBezTo>
                    <a:pt x="5684" y="1373"/>
                    <a:pt x="5579" y="1313"/>
                    <a:pt x="5477" y="1313"/>
                  </a:cubicBezTo>
                  <a:cubicBezTo>
                    <a:pt x="5440" y="1313"/>
                    <a:pt x="5403" y="1321"/>
                    <a:pt x="5369" y="1339"/>
                  </a:cubicBezTo>
                  <a:cubicBezTo>
                    <a:pt x="5240" y="1403"/>
                    <a:pt x="5208" y="1564"/>
                    <a:pt x="5272" y="1724"/>
                  </a:cubicBezTo>
                  <a:cubicBezTo>
                    <a:pt x="5722" y="2560"/>
                    <a:pt x="5883" y="3589"/>
                    <a:pt x="5883" y="4649"/>
                  </a:cubicBezTo>
                  <a:cubicBezTo>
                    <a:pt x="5883" y="6642"/>
                    <a:pt x="5337" y="8796"/>
                    <a:pt x="5337" y="10500"/>
                  </a:cubicBezTo>
                  <a:cubicBezTo>
                    <a:pt x="5337" y="12396"/>
                    <a:pt x="5497" y="15514"/>
                    <a:pt x="5497" y="17572"/>
                  </a:cubicBezTo>
                  <a:cubicBezTo>
                    <a:pt x="5497" y="18247"/>
                    <a:pt x="5497" y="18825"/>
                    <a:pt x="5433" y="19179"/>
                  </a:cubicBezTo>
                  <a:cubicBezTo>
                    <a:pt x="5369" y="19854"/>
                    <a:pt x="4983" y="20368"/>
                    <a:pt x="4533" y="20818"/>
                  </a:cubicBezTo>
                  <a:cubicBezTo>
                    <a:pt x="4308" y="21043"/>
                    <a:pt x="4083" y="21236"/>
                    <a:pt x="3890" y="21397"/>
                  </a:cubicBezTo>
                  <a:cubicBezTo>
                    <a:pt x="3665" y="21557"/>
                    <a:pt x="3504" y="21718"/>
                    <a:pt x="3376" y="21879"/>
                  </a:cubicBezTo>
                  <a:cubicBezTo>
                    <a:pt x="3215" y="22072"/>
                    <a:pt x="3151" y="22265"/>
                    <a:pt x="3119" y="22522"/>
                  </a:cubicBezTo>
                  <a:cubicBezTo>
                    <a:pt x="3054" y="22843"/>
                    <a:pt x="3054" y="23229"/>
                    <a:pt x="3054" y="23583"/>
                  </a:cubicBezTo>
                  <a:cubicBezTo>
                    <a:pt x="3022" y="23936"/>
                    <a:pt x="2958" y="24258"/>
                    <a:pt x="2829" y="24450"/>
                  </a:cubicBezTo>
                  <a:lnTo>
                    <a:pt x="2765" y="24515"/>
                  </a:lnTo>
                  <a:lnTo>
                    <a:pt x="2701" y="24547"/>
                  </a:lnTo>
                  <a:cubicBezTo>
                    <a:pt x="2604" y="24547"/>
                    <a:pt x="2508" y="24515"/>
                    <a:pt x="2347" y="24450"/>
                  </a:cubicBezTo>
                  <a:cubicBezTo>
                    <a:pt x="1929" y="24225"/>
                    <a:pt x="1383" y="23711"/>
                    <a:pt x="1029" y="23358"/>
                  </a:cubicBezTo>
                  <a:cubicBezTo>
                    <a:pt x="804" y="23133"/>
                    <a:pt x="547" y="22522"/>
                    <a:pt x="547" y="21847"/>
                  </a:cubicBezTo>
                  <a:cubicBezTo>
                    <a:pt x="547" y="21172"/>
                    <a:pt x="772" y="20432"/>
                    <a:pt x="1351" y="19790"/>
                  </a:cubicBezTo>
                  <a:cubicBezTo>
                    <a:pt x="2733" y="18279"/>
                    <a:pt x="3022" y="16222"/>
                    <a:pt x="3022" y="16222"/>
                  </a:cubicBezTo>
                  <a:lnTo>
                    <a:pt x="3022" y="16125"/>
                  </a:lnTo>
                  <a:cubicBezTo>
                    <a:pt x="3022" y="16125"/>
                    <a:pt x="2926" y="15643"/>
                    <a:pt x="2765" y="14904"/>
                  </a:cubicBezTo>
                  <a:cubicBezTo>
                    <a:pt x="2540" y="13811"/>
                    <a:pt x="2219" y="12075"/>
                    <a:pt x="1929" y="10435"/>
                  </a:cubicBezTo>
                  <a:cubicBezTo>
                    <a:pt x="1640" y="8764"/>
                    <a:pt x="1415" y="7189"/>
                    <a:pt x="1415" y="6353"/>
                  </a:cubicBezTo>
                  <a:cubicBezTo>
                    <a:pt x="1415" y="5228"/>
                    <a:pt x="1704" y="3717"/>
                    <a:pt x="1961" y="2496"/>
                  </a:cubicBezTo>
                  <a:cubicBezTo>
                    <a:pt x="2122" y="1885"/>
                    <a:pt x="2251" y="1339"/>
                    <a:pt x="2347" y="953"/>
                  </a:cubicBezTo>
                  <a:cubicBezTo>
                    <a:pt x="2444" y="567"/>
                    <a:pt x="2508" y="342"/>
                    <a:pt x="2508" y="342"/>
                  </a:cubicBezTo>
                  <a:cubicBezTo>
                    <a:pt x="2572" y="214"/>
                    <a:pt x="2476" y="53"/>
                    <a:pt x="2347" y="21"/>
                  </a:cubicBezTo>
                  <a:cubicBezTo>
                    <a:pt x="2312" y="7"/>
                    <a:pt x="2278" y="0"/>
                    <a:pt x="2246"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3"/>
            <p:cNvSpPr/>
            <p:nvPr/>
          </p:nvSpPr>
          <p:spPr>
            <a:xfrm>
              <a:off x="4006850" y="2125825"/>
              <a:ext cx="149500" cy="248325"/>
            </a:xfrm>
            <a:custGeom>
              <a:avLst/>
              <a:gdLst/>
              <a:ahLst/>
              <a:cxnLst/>
              <a:rect l="l" t="t" r="r" b="b"/>
              <a:pathLst>
                <a:path w="5980" h="9933" extrusionOk="0">
                  <a:moveTo>
                    <a:pt x="4967" y="1"/>
                  </a:moveTo>
                  <a:cubicBezTo>
                    <a:pt x="3893" y="1"/>
                    <a:pt x="3245" y="446"/>
                    <a:pt x="2862" y="932"/>
                  </a:cubicBezTo>
                  <a:cubicBezTo>
                    <a:pt x="2894" y="1157"/>
                    <a:pt x="2926" y="1285"/>
                    <a:pt x="2926" y="1285"/>
                  </a:cubicBezTo>
                  <a:cubicBezTo>
                    <a:pt x="2926" y="1285"/>
                    <a:pt x="2637" y="3310"/>
                    <a:pt x="1319" y="4725"/>
                  </a:cubicBezTo>
                  <a:cubicBezTo>
                    <a:pt x="1" y="6171"/>
                    <a:pt x="387" y="8068"/>
                    <a:pt x="997" y="8678"/>
                  </a:cubicBezTo>
                  <a:cubicBezTo>
                    <a:pt x="1470" y="9151"/>
                    <a:pt x="2310" y="9933"/>
                    <a:pt x="2858" y="9933"/>
                  </a:cubicBezTo>
                  <a:cubicBezTo>
                    <a:pt x="3018" y="9933"/>
                    <a:pt x="3153" y="9867"/>
                    <a:pt x="3247" y="9707"/>
                  </a:cubicBezTo>
                  <a:cubicBezTo>
                    <a:pt x="3633" y="9000"/>
                    <a:pt x="3344" y="7682"/>
                    <a:pt x="3730" y="7168"/>
                  </a:cubicBezTo>
                  <a:cubicBezTo>
                    <a:pt x="4148" y="6653"/>
                    <a:pt x="5658" y="5850"/>
                    <a:pt x="5883" y="4339"/>
                  </a:cubicBezTo>
                  <a:cubicBezTo>
                    <a:pt x="5980" y="3535"/>
                    <a:pt x="5948" y="1864"/>
                    <a:pt x="5883" y="96"/>
                  </a:cubicBezTo>
                  <a:cubicBezTo>
                    <a:pt x="5548" y="30"/>
                    <a:pt x="5244" y="1"/>
                    <a:pt x="4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3"/>
            <p:cNvSpPr/>
            <p:nvPr/>
          </p:nvSpPr>
          <p:spPr>
            <a:xfrm>
              <a:off x="4010875" y="2119375"/>
              <a:ext cx="151100" cy="261200"/>
            </a:xfrm>
            <a:custGeom>
              <a:avLst/>
              <a:gdLst/>
              <a:ahLst/>
              <a:cxnLst/>
              <a:rect l="l" t="t" r="r" b="b"/>
              <a:pathLst>
                <a:path w="6044" h="10448" extrusionOk="0">
                  <a:moveTo>
                    <a:pt x="4822" y="515"/>
                  </a:moveTo>
                  <a:cubicBezTo>
                    <a:pt x="5020" y="515"/>
                    <a:pt x="5237" y="534"/>
                    <a:pt x="5472" y="572"/>
                  </a:cubicBezTo>
                  <a:lnTo>
                    <a:pt x="5472" y="572"/>
                  </a:lnTo>
                  <a:cubicBezTo>
                    <a:pt x="5497" y="1426"/>
                    <a:pt x="5497" y="2246"/>
                    <a:pt x="5497" y="2958"/>
                  </a:cubicBezTo>
                  <a:cubicBezTo>
                    <a:pt x="5497" y="3633"/>
                    <a:pt x="5497" y="4211"/>
                    <a:pt x="5433" y="4565"/>
                  </a:cubicBezTo>
                  <a:cubicBezTo>
                    <a:pt x="5369" y="5240"/>
                    <a:pt x="4983" y="5754"/>
                    <a:pt x="4533" y="6204"/>
                  </a:cubicBezTo>
                  <a:cubicBezTo>
                    <a:pt x="4308" y="6429"/>
                    <a:pt x="4083" y="6622"/>
                    <a:pt x="3890" y="6783"/>
                  </a:cubicBezTo>
                  <a:cubicBezTo>
                    <a:pt x="3665" y="6943"/>
                    <a:pt x="3504" y="7104"/>
                    <a:pt x="3376" y="7265"/>
                  </a:cubicBezTo>
                  <a:cubicBezTo>
                    <a:pt x="3215" y="7458"/>
                    <a:pt x="3151" y="7651"/>
                    <a:pt x="3119" y="7908"/>
                  </a:cubicBezTo>
                  <a:cubicBezTo>
                    <a:pt x="3054" y="8229"/>
                    <a:pt x="3054" y="8615"/>
                    <a:pt x="3054" y="8969"/>
                  </a:cubicBezTo>
                  <a:cubicBezTo>
                    <a:pt x="3022" y="9322"/>
                    <a:pt x="2958" y="9644"/>
                    <a:pt x="2829" y="9836"/>
                  </a:cubicBezTo>
                  <a:lnTo>
                    <a:pt x="2765" y="9901"/>
                  </a:lnTo>
                  <a:lnTo>
                    <a:pt x="2701" y="9933"/>
                  </a:lnTo>
                  <a:cubicBezTo>
                    <a:pt x="2604" y="9933"/>
                    <a:pt x="2508" y="9901"/>
                    <a:pt x="2347" y="9836"/>
                  </a:cubicBezTo>
                  <a:cubicBezTo>
                    <a:pt x="1929" y="9611"/>
                    <a:pt x="1383" y="9097"/>
                    <a:pt x="1029" y="8744"/>
                  </a:cubicBezTo>
                  <a:cubicBezTo>
                    <a:pt x="804" y="8519"/>
                    <a:pt x="547" y="7908"/>
                    <a:pt x="547" y="7233"/>
                  </a:cubicBezTo>
                  <a:cubicBezTo>
                    <a:pt x="547" y="6558"/>
                    <a:pt x="772" y="5818"/>
                    <a:pt x="1351" y="5176"/>
                  </a:cubicBezTo>
                  <a:cubicBezTo>
                    <a:pt x="2733" y="3665"/>
                    <a:pt x="3022" y="1608"/>
                    <a:pt x="3022" y="1608"/>
                  </a:cubicBezTo>
                  <a:lnTo>
                    <a:pt x="3022" y="1511"/>
                  </a:lnTo>
                  <a:cubicBezTo>
                    <a:pt x="3022" y="1511"/>
                    <a:pt x="3002" y="1410"/>
                    <a:pt x="2978" y="1256"/>
                  </a:cubicBezTo>
                  <a:lnTo>
                    <a:pt x="2978" y="1256"/>
                  </a:lnTo>
                  <a:cubicBezTo>
                    <a:pt x="3333" y="876"/>
                    <a:pt x="3872" y="544"/>
                    <a:pt x="4822" y="515"/>
                  </a:cubicBezTo>
                  <a:close/>
                  <a:moveTo>
                    <a:pt x="4822" y="0"/>
                  </a:moveTo>
                  <a:cubicBezTo>
                    <a:pt x="3665" y="0"/>
                    <a:pt x="2894" y="482"/>
                    <a:pt x="2476" y="1029"/>
                  </a:cubicBezTo>
                  <a:cubicBezTo>
                    <a:pt x="2444" y="1093"/>
                    <a:pt x="2411" y="1157"/>
                    <a:pt x="2444" y="1254"/>
                  </a:cubicBezTo>
                  <a:cubicBezTo>
                    <a:pt x="2467" y="1418"/>
                    <a:pt x="2490" y="1531"/>
                    <a:pt x="2501" y="1580"/>
                  </a:cubicBezTo>
                  <a:lnTo>
                    <a:pt x="2501" y="1580"/>
                  </a:lnTo>
                  <a:cubicBezTo>
                    <a:pt x="2442" y="1902"/>
                    <a:pt x="2069" y="3626"/>
                    <a:pt x="965" y="4822"/>
                  </a:cubicBezTo>
                  <a:cubicBezTo>
                    <a:pt x="258" y="5561"/>
                    <a:pt x="1" y="6429"/>
                    <a:pt x="1" y="7233"/>
                  </a:cubicBezTo>
                  <a:cubicBezTo>
                    <a:pt x="1" y="8036"/>
                    <a:pt x="258" y="8744"/>
                    <a:pt x="643" y="9129"/>
                  </a:cubicBezTo>
                  <a:cubicBezTo>
                    <a:pt x="901" y="9386"/>
                    <a:pt x="1222" y="9708"/>
                    <a:pt x="1576" y="9965"/>
                  </a:cubicBezTo>
                  <a:cubicBezTo>
                    <a:pt x="1769" y="10094"/>
                    <a:pt x="1929" y="10222"/>
                    <a:pt x="2122" y="10287"/>
                  </a:cubicBezTo>
                  <a:cubicBezTo>
                    <a:pt x="2315" y="10383"/>
                    <a:pt x="2476" y="10447"/>
                    <a:pt x="2701" y="10447"/>
                  </a:cubicBezTo>
                  <a:cubicBezTo>
                    <a:pt x="2797" y="10447"/>
                    <a:pt x="2926" y="10447"/>
                    <a:pt x="3054" y="10383"/>
                  </a:cubicBezTo>
                  <a:cubicBezTo>
                    <a:pt x="3151" y="10319"/>
                    <a:pt x="3247" y="10222"/>
                    <a:pt x="3311" y="10094"/>
                  </a:cubicBezTo>
                  <a:cubicBezTo>
                    <a:pt x="3569" y="9644"/>
                    <a:pt x="3569" y="9129"/>
                    <a:pt x="3601" y="8647"/>
                  </a:cubicBezTo>
                  <a:cubicBezTo>
                    <a:pt x="3601" y="8390"/>
                    <a:pt x="3633" y="8165"/>
                    <a:pt x="3665" y="7972"/>
                  </a:cubicBezTo>
                  <a:cubicBezTo>
                    <a:pt x="3697" y="7811"/>
                    <a:pt x="3729" y="7651"/>
                    <a:pt x="3794" y="7586"/>
                  </a:cubicBezTo>
                  <a:cubicBezTo>
                    <a:pt x="3858" y="7490"/>
                    <a:pt x="4019" y="7361"/>
                    <a:pt x="4244" y="7201"/>
                  </a:cubicBezTo>
                  <a:cubicBezTo>
                    <a:pt x="4533" y="6943"/>
                    <a:pt x="4919" y="6622"/>
                    <a:pt x="5272" y="6204"/>
                  </a:cubicBezTo>
                  <a:cubicBezTo>
                    <a:pt x="5594" y="5786"/>
                    <a:pt x="5883" y="5272"/>
                    <a:pt x="5979" y="4629"/>
                  </a:cubicBezTo>
                  <a:cubicBezTo>
                    <a:pt x="6044" y="4211"/>
                    <a:pt x="6044" y="3633"/>
                    <a:pt x="6044" y="2958"/>
                  </a:cubicBezTo>
                  <a:cubicBezTo>
                    <a:pt x="6044" y="2186"/>
                    <a:pt x="6012" y="1286"/>
                    <a:pt x="5979" y="354"/>
                  </a:cubicBezTo>
                  <a:cubicBezTo>
                    <a:pt x="5979" y="225"/>
                    <a:pt x="5915" y="129"/>
                    <a:pt x="5787" y="97"/>
                  </a:cubicBezTo>
                  <a:cubicBezTo>
                    <a:pt x="5433" y="32"/>
                    <a:pt x="5112" y="0"/>
                    <a:pt x="4822"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3"/>
            <p:cNvSpPr/>
            <p:nvPr/>
          </p:nvSpPr>
          <p:spPr>
            <a:xfrm>
              <a:off x="3981150" y="2125000"/>
              <a:ext cx="481375" cy="450850"/>
            </a:xfrm>
            <a:custGeom>
              <a:avLst/>
              <a:gdLst/>
              <a:ahLst/>
              <a:cxnLst/>
              <a:rect l="l" t="t" r="r" b="b"/>
              <a:pathLst>
                <a:path w="19255" h="18034" extrusionOk="0">
                  <a:moveTo>
                    <a:pt x="9740" y="0"/>
                  </a:moveTo>
                  <a:lnTo>
                    <a:pt x="0" y="11058"/>
                  </a:lnTo>
                  <a:lnTo>
                    <a:pt x="9836" y="18033"/>
                  </a:lnTo>
                  <a:lnTo>
                    <a:pt x="19255" y="6076"/>
                  </a:lnTo>
                  <a:lnTo>
                    <a:pt x="97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3"/>
            <p:cNvSpPr/>
            <p:nvPr/>
          </p:nvSpPr>
          <p:spPr>
            <a:xfrm>
              <a:off x="3974725" y="2118525"/>
              <a:ext cx="495050" cy="464350"/>
            </a:xfrm>
            <a:custGeom>
              <a:avLst/>
              <a:gdLst/>
              <a:ahLst/>
              <a:cxnLst/>
              <a:rect l="l" t="t" r="r" b="b"/>
              <a:pathLst>
                <a:path w="19802" h="18574" extrusionOk="0">
                  <a:moveTo>
                    <a:pt x="10044" y="617"/>
                  </a:moveTo>
                  <a:lnTo>
                    <a:pt x="19126" y="6431"/>
                  </a:lnTo>
                  <a:lnTo>
                    <a:pt x="10029" y="17939"/>
                  </a:lnTo>
                  <a:lnTo>
                    <a:pt x="675" y="11253"/>
                  </a:lnTo>
                  <a:lnTo>
                    <a:pt x="10044" y="617"/>
                  </a:lnTo>
                  <a:close/>
                  <a:moveTo>
                    <a:pt x="10006" y="1"/>
                  </a:moveTo>
                  <a:cubicBezTo>
                    <a:pt x="9927" y="1"/>
                    <a:pt x="9846" y="36"/>
                    <a:pt x="9804" y="99"/>
                  </a:cubicBezTo>
                  <a:lnTo>
                    <a:pt x="64" y="11124"/>
                  </a:lnTo>
                  <a:cubicBezTo>
                    <a:pt x="32" y="11188"/>
                    <a:pt x="0" y="11253"/>
                    <a:pt x="0" y="11349"/>
                  </a:cubicBezTo>
                  <a:cubicBezTo>
                    <a:pt x="0" y="11413"/>
                    <a:pt x="64" y="11478"/>
                    <a:pt x="129" y="11542"/>
                  </a:cubicBezTo>
                  <a:lnTo>
                    <a:pt x="9933" y="18517"/>
                  </a:lnTo>
                  <a:cubicBezTo>
                    <a:pt x="9983" y="18555"/>
                    <a:pt x="10039" y="18573"/>
                    <a:pt x="10094" y="18573"/>
                  </a:cubicBezTo>
                  <a:cubicBezTo>
                    <a:pt x="10178" y="18573"/>
                    <a:pt x="10260" y="18531"/>
                    <a:pt x="10318" y="18453"/>
                  </a:cubicBezTo>
                  <a:lnTo>
                    <a:pt x="19737" y="6527"/>
                  </a:lnTo>
                  <a:cubicBezTo>
                    <a:pt x="19769" y="6463"/>
                    <a:pt x="19801" y="6367"/>
                    <a:pt x="19769" y="6302"/>
                  </a:cubicBezTo>
                  <a:cubicBezTo>
                    <a:pt x="19769" y="6238"/>
                    <a:pt x="19705" y="6174"/>
                    <a:pt x="19672" y="6110"/>
                  </a:cubicBezTo>
                  <a:lnTo>
                    <a:pt x="10126" y="34"/>
                  </a:lnTo>
                  <a:cubicBezTo>
                    <a:pt x="10091" y="12"/>
                    <a:pt x="10049" y="1"/>
                    <a:pt x="10006"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3"/>
            <p:cNvSpPr/>
            <p:nvPr/>
          </p:nvSpPr>
          <p:spPr>
            <a:xfrm>
              <a:off x="4117750" y="2193300"/>
              <a:ext cx="56275" cy="160075"/>
            </a:xfrm>
            <a:custGeom>
              <a:avLst/>
              <a:gdLst/>
              <a:ahLst/>
              <a:cxnLst/>
              <a:rect l="l" t="t" r="r" b="b"/>
              <a:pathLst>
                <a:path w="2251" h="6403" extrusionOk="0">
                  <a:moveTo>
                    <a:pt x="1447" y="1"/>
                  </a:moveTo>
                  <a:lnTo>
                    <a:pt x="1" y="1833"/>
                  </a:lnTo>
                  <a:cubicBezTo>
                    <a:pt x="1" y="1833"/>
                    <a:pt x="129" y="5272"/>
                    <a:pt x="129" y="5787"/>
                  </a:cubicBezTo>
                  <a:cubicBezTo>
                    <a:pt x="129" y="6079"/>
                    <a:pt x="483" y="6403"/>
                    <a:pt x="806" y="6403"/>
                  </a:cubicBezTo>
                  <a:cubicBezTo>
                    <a:pt x="1050" y="6403"/>
                    <a:pt x="1277" y="6217"/>
                    <a:pt x="1319" y="5690"/>
                  </a:cubicBezTo>
                  <a:cubicBezTo>
                    <a:pt x="1447" y="4469"/>
                    <a:pt x="1447" y="3954"/>
                    <a:pt x="1544" y="3665"/>
                  </a:cubicBezTo>
                  <a:cubicBezTo>
                    <a:pt x="1640" y="3344"/>
                    <a:pt x="2251" y="1447"/>
                    <a:pt x="14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3"/>
            <p:cNvSpPr/>
            <p:nvPr/>
          </p:nvSpPr>
          <p:spPr>
            <a:xfrm>
              <a:off x="4111325" y="2186875"/>
              <a:ext cx="59500" cy="172800"/>
            </a:xfrm>
            <a:custGeom>
              <a:avLst/>
              <a:gdLst/>
              <a:ahLst/>
              <a:cxnLst/>
              <a:rect l="l" t="t" r="r" b="b"/>
              <a:pathLst>
                <a:path w="2380" h="6912" extrusionOk="0">
                  <a:moveTo>
                    <a:pt x="1686" y="0"/>
                  </a:moveTo>
                  <a:cubicBezTo>
                    <a:pt x="1636" y="0"/>
                    <a:pt x="1586" y="11"/>
                    <a:pt x="1544" y="33"/>
                  </a:cubicBezTo>
                  <a:cubicBezTo>
                    <a:pt x="1415" y="97"/>
                    <a:pt x="1383" y="290"/>
                    <a:pt x="1447" y="418"/>
                  </a:cubicBezTo>
                  <a:cubicBezTo>
                    <a:pt x="1736" y="900"/>
                    <a:pt x="1833" y="1479"/>
                    <a:pt x="1833" y="2026"/>
                  </a:cubicBezTo>
                  <a:cubicBezTo>
                    <a:pt x="1833" y="2893"/>
                    <a:pt x="1608" y="3665"/>
                    <a:pt x="1544" y="3826"/>
                  </a:cubicBezTo>
                  <a:cubicBezTo>
                    <a:pt x="1415" y="4211"/>
                    <a:pt x="1415" y="4694"/>
                    <a:pt x="1319" y="5915"/>
                  </a:cubicBezTo>
                  <a:cubicBezTo>
                    <a:pt x="1319" y="6140"/>
                    <a:pt x="1254" y="6269"/>
                    <a:pt x="1190" y="6333"/>
                  </a:cubicBezTo>
                  <a:cubicBezTo>
                    <a:pt x="1158" y="6365"/>
                    <a:pt x="1126" y="6397"/>
                    <a:pt x="1061" y="6397"/>
                  </a:cubicBezTo>
                  <a:cubicBezTo>
                    <a:pt x="997" y="6397"/>
                    <a:pt x="869" y="6333"/>
                    <a:pt x="772" y="6269"/>
                  </a:cubicBezTo>
                  <a:cubicBezTo>
                    <a:pt x="676" y="6172"/>
                    <a:pt x="644" y="6076"/>
                    <a:pt x="644" y="6044"/>
                  </a:cubicBezTo>
                  <a:cubicBezTo>
                    <a:pt x="644" y="5529"/>
                    <a:pt x="547" y="2090"/>
                    <a:pt x="547" y="2090"/>
                  </a:cubicBezTo>
                  <a:cubicBezTo>
                    <a:pt x="547" y="1929"/>
                    <a:pt x="419" y="1833"/>
                    <a:pt x="258" y="1833"/>
                  </a:cubicBezTo>
                  <a:cubicBezTo>
                    <a:pt x="129" y="1833"/>
                    <a:pt x="1" y="1961"/>
                    <a:pt x="1" y="2090"/>
                  </a:cubicBezTo>
                  <a:cubicBezTo>
                    <a:pt x="1" y="2090"/>
                    <a:pt x="33" y="2958"/>
                    <a:pt x="65" y="3890"/>
                  </a:cubicBezTo>
                  <a:cubicBezTo>
                    <a:pt x="97" y="4822"/>
                    <a:pt x="97" y="5786"/>
                    <a:pt x="97" y="6044"/>
                  </a:cubicBezTo>
                  <a:cubicBezTo>
                    <a:pt x="97" y="6301"/>
                    <a:pt x="258" y="6494"/>
                    <a:pt x="419" y="6654"/>
                  </a:cubicBezTo>
                  <a:cubicBezTo>
                    <a:pt x="579" y="6815"/>
                    <a:pt x="804" y="6911"/>
                    <a:pt x="1061" y="6911"/>
                  </a:cubicBezTo>
                  <a:cubicBezTo>
                    <a:pt x="1254" y="6911"/>
                    <a:pt x="1479" y="6847"/>
                    <a:pt x="1608" y="6654"/>
                  </a:cubicBezTo>
                  <a:cubicBezTo>
                    <a:pt x="1769" y="6494"/>
                    <a:pt x="1833" y="6269"/>
                    <a:pt x="1865" y="5979"/>
                  </a:cubicBezTo>
                  <a:cubicBezTo>
                    <a:pt x="1961" y="4758"/>
                    <a:pt x="1961" y="4211"/>
                    <a:pt x="2058" y="4018"/>
                  </a:cubicBezTo>
                  <a:cubicBezTo>
                    <a:pt x="2122" y="3793"/>
                    <a:pt x="2379" y="2990"/>
                    <a:pt x="2379" y="2026"/>
                  </a:cubicBezTo>
                  <a:cubicBezTo>
                    <a:pt x="2379" y="1415"/>
                    <a:pt x="2283" y="740"/>
                    <a:pt x="1929" y="129"/>
                  </a:cubicBezTo>
                  <a:cubicBezTo>
                    <a:pt x="1886" y="43"/>
                    <a:pt x="1786" y="0"/>
                    <a:pt x="1686"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3"/>
            <p:cNvSpPr/>
            <p:nvPr/>
          </p:nvSpPr>
          <p:spPr>
            <a:xfrm>
              <a:off x="4286825" y="1530325"/>
              <a:ext cx="624125" cy="906500"/>
            </a:xfrm>
            <a:custGeom>
              <a:avLst/>
              <a:gdLst/>
              <a:ahLst/>
              <a:cxnLst/>
              <a:rect l="l" t="t" r="r" b="b"/>
              <a:pathLst>
                <a:path w="24965" h="36260" extrusionOk="0">
                  <a:moveTo>
                    <a:pt x="23839" y="0"/>
                  </a:moveTo>
                  <a:lnTo>
                    <a:pt x="20593" y="1511"/>
                  </a:lnTo>
                  <a:cubicBezTo>
                    <a:pt x="20593" y="1511"/>
                    <a:pt x="17860" y="4565"/>
                    <a:pt x="16542" y="7394"/>
                  </a:cubicBezTo>
                  <a:cubicBezTo>
                    <a:pt x="15225" y="10222"/>
                    <a:pt x="14228" y="17519"/>
                    <a:pt x="14228" y="17519"/>
                  </a:cubicBezTo>
                  <a:cubicBezTo>
                    <a:pt x="14228" y="17519"/>
                    <a:pt x="8956" y="26134"/>
                    <a:pt x="8249" y="26841"/>
                  </a:cubicBezTo>
                  <a:cubicBezTo>
                    <a:pt x="7542" y="27548"/>
                    <a:pt x="7928" y="27452"/>
                    <a:pt x="6224" y="28255"/>
                  </a:cubicBezTo>
                  <a:cubicBezTo>
                    <a:pt x="4488" y="29059"/>
                    <a:pt x="2270" y="29477"/>
                    <a:pt x="1949" y="29991"/>
                  </a:cubicBezTo>
                  <a:cubicBezTo>
                    <a:pt x="1660" y="30473"/>
                    <a:pt x="535" y="32916"/>
                    <a:pt x="245" y="33206"/>
                  </a:cubicBezTo>
                  <a:cubicBezTo>
                    <a:pt x="1" y="33450"/>
                    <a:pt x="369" y="33861"/>
                    <a:pt x="730" y="33861"/>
                  </a:cubicBezTo>
                  <a:cubicBezTo>
                    <a:pt x="843" y="33861"/>
                    <a:pt x="956" y="33820"/>
                    <a:pt x="1049" y="33720"/>
                  </a:cubicBezTo>
                  <a:cubicBezTo>
                    <a:pt x="1467" y="33334"/>
                    <a:pt x="2881" y="31695"/>
                    <a:pt x="2881" y="31695"/>
                  </a:cubicBezTo>
                  <a:lnTo>
                    <a:pt x="2881" y="31695"/>
                  </a:lnTo>
                  <a:lnTo>
                    <a:pt x="1145" y="35745"/>
                  </a:lnTo>
                  <a:cubicBezTo>
                    <a:pt x="1145" y="35745"/>
                    <a:pt x="1145" y="36259"/>
                    <a:pt x="1756" y="36259"/>
                  </a:cubicBezTo>
                  <a:cubicBezTo>
                    <a:pt x="2367" y="36259"/>
                    <a:pt x="3878" y="35552"/>
                    <a:pt x="3878" y="35552"/>
                  </a:cubicBezTo>
                  <a:cubicBezTo>
                    <a:pt x="3878" y="35552"/>
                    <a:pt x="5613" y="35134"/>
                    <a:pt x="6224" y="34331"/>
                  </a:cubicBezTo>
                  <a:cubicBezTo>
                    <a:pt x="6835" y="33527"/>
                    <a:pt x="9053" y="29155"/>
                    <a:pt x="9053" y="29155"/>
                  </a:cubicBezTo>
                  <a:cubicBezTo>
                    <a:pt x="9053" y="29155"/>
                    <a:pt x="14935" y="25427"/>
                    <a:pt x="17057" y="22887"/>
                  </a:cubicBezTo>
                  <a:cubicBezTo>
                    <a:pt x="19178" y="20348"/>
                    <a:pt x="20593" y="17230"/>
                    <a:pt x="20914" y="16201"/>
                  </a:cubicBezTo>
                  <a:cubicBezTo>
                    <a:pt x="21203" y="15205"/>
                    <a:pt x="24964" y="3954"/>
                    <a:pt x="24868" y="2122"/>
                  </a:cubicBezTo>
                  <a:cubicBezTo>
                    <a:pt x="24771" y="290"/>
                    <a:pt x="23839" y="0"/>
                    <a:pt x="238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3"/>
            <p:cNvSpPr/>
            <p:nvPr/>
          </p:nvSpPr>
          <p:spPr>
            <a:xfrm>
              <a:off x="4284100" y="1523375"/>
              <a:ext cx="630875" cy="919875"/>
            </a:xfrm>
            <a:custGeom>
              <a:avLst/>
              <a:gdLst/>
              <a:ahLst/>
              <a:cxnLst/>
              <a:rect l="l" t="t" r="r" b="b"/>
              <a:pathLst>
                <a:path w="25235" h="36795" extrusionOk="0">
                  <a:moveTo>
                    <a:pt x="23944" y="1"/>
                  </a:moveTo>
                  <a:cubicBezTo>
                    <a:pt x="23831" y="1"/>
                    <a:pt x="23741" y="82"/>
                    <a:pt x="23691" y="182"/>
                  </a:cubicBezTo>
                  <a:cubicBezTo>
                    <a:pt x="23661" y="334"/>
                    <a:pt x="23716" y="457"/>
                    <a:pt x="23858" y="524"/>
                  </a:cubicBezTo>
                  <a:lnTo>
                    <a:pt x="23858" y="524"/>
                  </a:lnTo>
                  <a:lnTo>
                    <a:pt x="23852" y="536"/>
                  </a:lnTo>
                  <a:cubicBezTo>
                    <a:pt x="23884" y="536"/>
                    <a:pt x="24045" y="600"/>
                    <a:pt x="24238" y="857"/>
                  </a:cubicBezTo>
                  <a:cubicBezTo>
                    <a:pt x="24430" y="1146"/>
                    <a:pt x="24655" y="1596"/>
                    <a:pt x="24688" y="2400"/>
                  </a:cubicBezTo>
                  <a:lnTo>
                    <a:pt x="24688" y="2464"/>
                  </a:lnTo>
                  <a:cubicBezTo>
                    <a:pt x="24688" y="2689"/>
                    <a:pt x="24655" y="3075"/>
                    <a:pt x="24559" y="3557"/>
                  </a:cubicBezTo>
                  <a:cubicBezTo>
                    <a:pt x="24205" y="5293"/>
                    <a:pt x="23305" y="8282"/>
                    <a:pt x="22502" y="10950"/>
                  </a:cubicBezTo>
                  <a:cubicBezTo>
                    <a:pt x="21666" y="13618"/>
                    <a:pt x="20895" y="15965"/>
                    <a:pt x="20766" y="16415"/>
                  </a:cubicBezTo>
                  <a:cubicBezTo>
                    <a:pt x="20605" y="16865"/>
                    <a:pt x="20187" y="17926"/>
                    <a:pt x="19544" y="19115"/>
                  </a:cubicBezTo>
                  <a:cubicBezTo>
                    <a:pt x="18902" y="20337"/>
                    <a:pt x="18002" y="21751"/>
                    <a:pt x="16973" y="23005"/>
                  </a:cubicBezTo>
                  <a:cubicBezTo>
                    <a:pt x="15944" y="24226"/>
                    <a:pt x="13951" y="25801"/>
                    <a:pt x="12216" y="27023"/>
                  </a:cubicBezTo>
                  <a:cubicBezTo>
                    <a:pt x="11348" y="27665"/>
                    <a:pt x="10544" y="28212"/>
                    <a:pt x="9965" y="28598"/>
                  </a:cubicBezTo>
                  <a:cubicBezTo>
                    <a:pt x="9676" y="28791"/>
                    <a:pt x="9451" y="28951"/>
                    <a:pt x="9258" y="29048"/>
                  </a:cubicBezTo>
                  <a:cubicBezTo>
                    <a:pt x="9098" y="29176"/>
                    <a:pt x="9033" y="29208"/>
                    <a:pt x="9033" y="29208"/>
                  </a:cubicBezTo>
                  <a:lnTo>
                    <a:pt x="8937" y="29337"/>
                  </a:lnTo>
                  <a:cubicBezTo>
                    <a:pt x="8937" y="29337"/>
                    <a:pt x="8776" y="29594"/>
                    <a:pt x="8583" y="30012"/>
                  </a:cubicBezTo>
                  <a:cubicBezTo>
                    <a:pt x="8230" y="30655"/>
                    <a:pt x="7747" y="31619"/>
                    <a:pt x="7265" y="32487"/>
                  </a:cubicBezTo>
                  <a:cubicBezTo>
                    <a:pt x="7008" y="32937"/>
                    <a:pt x="6783" y="33355"/>
                    <a:pt x="6590" y="33709"/>
                  </a:cubicBezTo>
                  <a:cubicBezTo>
                    <a:pt x="6397" y="34030"/>
                    <a:pt x="6205" y="34319"/>
                    <a:pt x="6108" y="34448"/>
                  </a:cubicBezTo>
                  <a:cubicBezTo>
                    <a:pt x="5883" y="34769"/>
                    <a:pt x="5337" y="35091"/>
                    <a:pt x="4822" y="35284"/>
                  </a:cubicBezTo>
                  <a:cubicBezTo>
                    <a:pt x="4597" y="35380"/>
                    <a:pt x="4372" y="35444"/>
                    <a:pt x="4212" y="35509"/>
                  </a:cubicBezTo>
                  <a:cubicBezTo>
                    <a:pt x="4115" y="35509"/>
                    <a:pt x="4051" y="35541"/>
                    <a:pt x="4019" y="35541"/>
                  </a:cubicBezTo>
                  <a:lnTo>
                    <a:pt x="3922" y="35573"/>
                  </a:lnTo>
                  <a:lnTo>
                    <a:pt x="3890" y="35573"/>
                  </a:lnTo>
                  <a:cubicBezTo>
                    <a:pt x="3890" y="35573"/>
                    <a:pt x="3794" y="35637"/>
                    <a:pt x="3633" y="35702"/>
                  </a:cubicBezTo>
                  <a:cubicBezTo>
                    <a:pt x="3408" y="35798"/>
                    <a:pt x="3054" y="35927"/>
                    <a:pt x="2733" y="36055"/>
                  </a:cubicBezTo>
                  <a:cubicBezTo>
                    <a:pt x="2379" y="36184"/>
                    <a:pt x="2026" y="36280"/>
                    <a:pt x="1865" y="36280"/>
                  </a:cubicBezTo>
                  <a:cubicBezTo>
                    <a:pt x="1769" y="36280"/>
                    <a:pt x="1704" y="36248"/>
                    <a:pt x="1640" y="36216"/>
                  </a:cubicBezTo>
                  <a:cubicBezTo>
                    <a:pt x="1576" y="36184"/>
                    <a:pt x="1576" y="36152"/>
                    <a:pt x="1544" y="36087"/>
                  </a:cubicBezTo>
                  <a:lnTo>
                    <a:pt x="1544" y="36055"/>
                  </a:lnTo>
                  <a:lnTo>
                    <a:pt x="1544" y="36044"/>
                  </a:lnTo>
                  <a:lnTo>
                    <a:pt x="3247" y="32069"/>
                  </a:lnTo>
                  <a:cubicBezTo>
                    <a:pt x="3279" y="31973"/>
                    <a:pt x="3247" y="31812"/>
                    <a:pt x="3119" y="31748"/>
                  </a:cubicBezTo>
                  <a:cubicBezTo>
                    <a:pt x="3085" y="31725"/>
                    <a:pt x="3042" y="31714"/>
                    <a:pt x="2999" y="31714"/>
                  </a:cubicBezTo>
                  <a:cubicBezTo>
                    <a:pt x="2920" y="31714"/>
                    <a:pt x="2839" y="31750"/>
                    <a:pt x="2797" y="31812"/>
                  </a:cubicBezTo>
                  <a:cubicBezTo>
                    <a:pt x="2797" y="31812"/>
                    <a:pt x="2776" y="31836"/>
                    <a:pt x="2737" y="31878"/>
                  </a:cubicBezTo>
                  <a:lnTo>
                    <a:pt x="2737" y="31878"/>
                  </a:lnTo>
                  <a:lnTo>
                    <a:pt x="2733" y="31876"/>
                  </a:lnTo>
                  <a:lnTo>
                    <a:pt x="2729" y="31887"/>
                  </a:lnTo>
                  <a:lnTo>
                    <a:pt x="2729" y="31887"/>
                  </a:lnTo>
                  <a:cubicBezTo>
                    <a:pt x="2606" y="32020"/>
                    <a:pt x="2333" y="32317"/>
                    <a:pt x="2026" y="32648"/>
                  </a:cubicBezTo>
                  <a:cubicBezTo>
                    <a:pt x="1608" y="33130"/>
                    <a:pt x="1158" y="33612"/>
                    <a:pt x="965" y="33805"/>
                  </a:cubicBezTo>
                  <a:cubicBezTo>
                    <a:pt x="933" y="33869"/>
                    <a:pt x="901" y="33869"/>
                    <a:pt x="836" y="33869"/>
                  </a:cubicBezTo>
                  <a:cubicBezTo>
                    <a:pt x="772" y="33869"/>
                    <a:pt x="676" y="33837"/>
                    <a:pt x="611" y="33773"/>
                  </a:cubicBezTo>
                  <a:lnTo>
                    <a:pt x="547" y="33709"/>
                  </a:lnTo>
                  <a:lnTo>
                    <a:pt x="547" y="33676"/>
                  </a:lnTo>
                  <a:cubicBezTo>
                    <a:pt x="611" y="33612"/>
                    <a:pt x="676" y="33548"/>
                    <a:pt x="740" y="33419"/>
                  </a:cubicBezTo>
                  <a:cubicBezTo>
                    <a:pt x="965" y="33066"/>
                    <a:pt x="1286" y="32423"/>
                    <a:pt x="1576" y="31812"/>
                  </a:cubicBezTo>
                  <a:cubicBezTo>
                    <a:pt x="1897" y="31201"/>
                    <a:pt x="2187" y="30591"/>
                    <a:pt x="2315" y="30398"/>
                  </a:cubicBezTo>
                  <a:cubicBezTo>
                    <a:pt x="2315" y="30398"/>
                    <a:pt x="2347" y="30333"/>
                    <a:pt x="2412" y="30301"/>
                  </a:cubicBezTo>
                  <a:cubicBezTo>
                    <a:pt x="2540" y="30205"/>
                    <a:pt x="2765" y="30108"/>
                    <a:pt x="3054" y="30012"/>
                  </a:cubicBezTo>
                  <a:cubicBezTo>
                    <a:pt x="3922" y="29691"/>
                    <a:pt x="5272" y="29337"/>
                    <a:pt x="6430" y="28791"/>
                  </a:cubicBezTo>
                  <a:cubicBezTo>
                    <a:pt x="7297" y="28373"/>
                    <a:pt x="7651" y="28180"/>
                    <a:pt x="7876" y="27987"/>
                  </a:cubicBezTo>
                  <a:cubicBezTo>
                    <a:pt x="8005" y="27890"/>
                    <a:pt x="8101" y="27794"/>
                    <a:pt x="8198" y="27698"/>
                  </a:cubicBezTo>
                  <a:cubicBezTo>
                    <a:pt x="8262" y="27601"/>
                    <a:pt x="8358" y="27473"/>
                    <a:pt x="8551" y="27312"/>
                  </a:cubicBezTo>
                  <a:cubicBezTo>
                    <a:pt x="8648" y="27183"/>
                    <a:pt x="8808" y="26990"/>
                    <a:pt x="9033" y="26669"/>
                  </a:cubicBezTo>
                  <a:cubicBezTo>
                    <a:pt x="10544" y="24515"/>
                    <a:pt x="14562" y="17926"/>
                    <a:pt x="14562" y="17926"/>
                  </a:cubicBezTo>
                  <a:lnTo>
                    <a:pt x="14594" y="17829"/>
                  </a:lnTo>
                  <a:cubicBezTo>
                    <a:pt x="14594" y="17829"/>
                    <a:pt x="14659" y="17379"/>
                    <a:pt x="14787" y="16640"/>
                  </a:cubicBezTo>
                  <a:cubicBezTo>
                    <a:pt x="14948" y="15579"/>
                    <a:pt x="15237" y="13875"/>
                    <a:pt x="15591" y="12172"/>
                  </a:cubicBezTo>
                  <a:cubicBezTo>
                    <a:pt x="15976" y="10500"/>
                    <a:pt x="16426" y="8797"/>
                    <a:pt x="16909" y="7768"/>
                  </a:cubicBezTo>
                  <a:cubicBezTo>
                    <a:pt x="17552" y="6386"/>
                    <a:pt x="18548" y="4939"/>
                    <a:pt x="19384" y="3814"/>
                  </a:cubicBezTo>
                  <a:cubicBezTo>
                    <a:pt x="19802" y="3268"/>
                    <a:pt x="20187" y="2818"/>
                    <a:pt x="20477" y="2496"/>
                  </a:cubicBezTo>
                  <a:cubicBezTo>
                    <a:pt x="20605" y="2336"/>
                    <a:pt x="20702" y="2207"/>
                    <a:pt x="20798" y="2111"/>
                  </a:cubicBezTo>
                  <a:cubicBezTo>
                    <a:pt x="20862" y="2014"/>
                    <a:pt x="20895" y="1982"/>
                    <a:pt x="20895" y="1982"/>
                  </a:cubicBezTo>
                  <a:cubicBezTo>
                    <a:pt x="21023" y="1853"/>
                    <a:pt x="20991" y="1693"/>
                    <a:pt x="20895" y="1596"/>
                  </a:cubicBezTo>
                  <a:cubicBezTo>
                    <a:pt x="20835" y="1552"/>
                    <a:pt x="20768" y="1528"/>
                    <a:pt x="20704" y="1528"/>
                  </a:cubicBezTo>
                  <a:cubicBezTo>
                    <a:pt x="20631" y="1528"/>
                    <a:pt x="20560" y="1560"/>
                    <a:pt x="20509" y="1628"/>
                  </a:cubicBezTo>
                  <a:cubicBezTo>
                    <a:pt x="20509" y="1628"/>
                    <a:pt x="17777" y="4650"/>
                    <a:pt x="16426" y="7543"/>
                  </a:cubicBezTo>
                  <a:cubicBezTo>
                    <a:pt x="15751" y="9022"/>
                    <a:pt x="15173" y="11561"/>
                    <a:pt x="14723" y="13747"/>
                  </a:cubicBezTo>
                  <a:cubicBezTo>
                    <a:pt x="14349" y="15701"/>
                    <a:pt x="14130" y="17372"/>
                    <a:pt x="14088" y="17705"/>
                  </a:cubicBezTo>
                  <a:lnTo>
                    <a:pt x="14088" y="17705"/>
                  </a:lnTo>
                  <a:cubicBezTo>
                    <a:pt x="14000" y="17835"/>
                    <a:pt x="13684" y="18312"/>
                    <a:pt x="13276" y="19019"/>
                  </a:cubicBezTo>
                  <a:cubicBezTo>
                    <a:pt x="12505" y="20240"/>
                    <a:pt x="11348" y="22104"/>
                    <a:pt x="10319" y="23712"/>
                  </a:cubicBezTo>
                  <a:cubicBezTo>
                    <a:pt x="9805" y="24515"/>
                    <a:pt x="9323" y="25255"/>
                    <a:pt x="8937" y="25833"/>
                  </a:cubicBezTo>
                  <a:cubicBezTo>
                    <a:pt x="8744" y="26123"/>
                    <a:pt x="8583" y="26380"/>
                    <a:pt x="8455" y="26573"/>
                  </a:cubicBezTo>
                  <a:cubicBezTo>
                    <a:pt x="8326" y="26765"/>
                    <a:pt x="8198" y="26894"/>
                    <a:pt x="8165" y="26926"/>
                  </a:cubicBezTo>
                  <a:cubicBezTo>
                    <a:pt x="7972" y="27119"/>
                    <a:pt x="7876" y="27248"/>
                    <a:pt x="7780" y="27344"/>
                  </a:cubicBezTo>
                  <a:cubicBezTo>
                    <a:pt x="7651" y="27505"/>
                    <a:pt x="7587" y="27569"/>
                    <a:pt x="7394" y="27698"/>
                  </a:cubicBezTo>
                  <a:cubicBezTo>
                    <a:pt x="7201" y="27826"/>
                    <a:pt x="6847" y="27987"/>
                    <a:pt x="6205" y="28276"/>
                  </a:cubicBezTo>
                  <a:cubicBezTo>
                    <a:pt x="5369" y="28694"/>
                    <a:pt x="4404" y="28983"/>
                    <a:pt x="3601" y="29241"/>
                  </a:cubicBezTo>
                  <a:cubicBezTo>
                    <a:pt x="3183" y="29401"/>
                    <a:pt x="2797" y="29498"/>
                    <a:pt x="2508" y="29626"/>
                  </a:cubicBezTo>
                  <a:cubicBezTo>
                    <a:pt x="2379" y="29691"/>
                    <a:pt x="2251" y="29787"/>
                    <a:pt x="2122" y="29851"/>
                  </a:cubicBezTo>
                  <a:cubicBezTo>
                    <a:pt x="2026" y="29916"/>
                    <a:pt x="1929" y="30012"/>
                    <a:pt x="1833" y="30108"/>
                  </a:cubicBezTo>
                  <a:cubicBezTo>
                    <a:pt x="1769" y="30269"/>
                    <a:pt x="1640" y="30494"/>
                    <a:pt x="1479" y="30816"/>
                  </a:cubicBezTo>
                  <a:cubicBezTo>
                    <a:pt x="1254" y="31266"/>
                    <a:pt x="965" y="31844"/>
                    <a:pt x="708" y="32359"/>
                  </a:cubicBezTo>
                  <a:cubicBezTo>
                    <a:pt x="579" y="32584"/>
                    <a:pt x="451" y="32809"/>
                    <a:pt x="354" y="33001"/>
                  </a:cubicBezTo>
                  <a:cubicBezTo>
                    <a:pt x="322" y="33098"/>
                    <a:pt x="258" y="33162"/>
                    <a:pt x="226" y="33226"/>
                  </a:cubicBezTo>
                  <a:cubicBezTo>
                    <a:pt x="194" y="33259"/>
                    <a:pt x="161" y="33291"/>
                    <a:pt x="161" y="33323"/>
                  </a:cubicBezTo>
                  <a:cubicBezTo>
                    <a:pt x="65" y="33387"/>
                    <a:pt x="1" y="33548"/>
                    <a:pt x="1" y="33676"/>
                  </a:cubicBezTo>
                  <a:cubicBezTo>
                    <a:pt x="1" y="33902"/>
                    <a:pt x="129" y="34062"/>
                    <a:pt x="290" y="34191"/>
                  </a:cubicBezTo>
                  <a:cubicBezTo>
                    <a:pt x="419" y="34319"/>
                    <a:pt x="611" y="34416"/>
                    <a:pt x="836" y="34416"/>
                  </a:cubicBezTo>
                  <a:cubicBezTo>
                    <a:pt x="1029" y="34416"/>
                    <a:pt x="1190" y="34352"/>
                    <a:pt x="1351" y="34191"/>
                  </a:cubicBezTo>
                  <a:cubicBezTo>
                    <a:pt x="1518" y="34024"/>
                    <a:pt x="1808" y="33716"/>
                    <a:pt x="2104" y="33371"/>
                  </a:cubicBezTo>
                  <a:lnTo>
                    <a:pt x="2104" y="33371"/>
                  </a:lnTo>
                  <a:lnTo>
                    <a:pt x="1029" y="35927"/>
                  </a:lnTo>
                  <a:lnTo>
                    <a:pt x="997" y="36023"/>
                  </a:lnTo>
                  <a:cubicBezTo>
                    <a:pt x="997" y="36055"/>
                    <a:pt x="997" y="36216"/>
                    <a:pt x="1094" y="36409"/>
                  </a:cubicBezTo>
                  <a:cubicBezTo>
                    <a:pt x="1158" y="36505"/>
                    <a:pt x="1254" y="36634"/>
                    <a:pt x="1383" y="36698"/>
                  </a:cubicBezTo>
                  <a:cubicBezTo>
                    <a:pt x="1511" y="36762"/>
                    <a:pt x="1672" y="36795"/>
                    <a:pt x="1865" y="36795"/>
                  </a:cubicBezTo>
                  <a:cubicBezTo>
                    <a:pt x="2058" y="36795"/>
                    <a:pt x="2283" y="36762"/>
                    <a:pt x="2540" y="36698"/>
                  </a:cubicBezTo>
                  <a:cubicBezTo>
                    <a:pt x="3157" y="36502"/>
                    <a:pt x="3895" y="36184"/>
                    <a:pt x="4075" y="36084"/>
                  </a:cubicBezTo>
                  <a:lnTo>
                    <a:pt x="4075" y="36084"/>
                  </a:lnTo>
                  <a:cubicBezTo>
                    <a:pt x="4175" y="36065"/>
                    <a:pt x="4560" y="35967"/>
                    <a:pt x="5047" y="35766"/>
                  </a:cubicBezTo>
                  <a:cubicBezTo>
                    <a:pt x="5562" y="35573"/>
                    <a:pt x="6172" y="35252"/>
                    <a:pt x="6526" y="34769"/>
                  </a:cubicBezTo>
                  <a:cubicBezTo>
                    <a:pt x="6719" y="34544"/>
                    <a:pt x="6976" y="34127"/>
                    <a:pt x="7265" y="33580"/>
                  </a:cubicBezTo>
                  <a:cubicBezTo>
                    <a:pt x="8039" y="32176"/>
                    <a:pt x="9119" y="30082"/>
                    <a:pt x="9345" y="29644"/>
                  </a:cubicBezTo>
                  <a:lnTo>
                    <a:pt x="9345" y="29644"/>
                  </a:lnTo>
                  <a:cubicBezTo>
                    <a:pt x="9532" y="29523"/>
                    <a:pt x="10896" y="28636"/>
                    <a:pt x="12537" y="27473"/>
                  </a:cubicBezTo>
                  <a:cubicBezTo>
                    <a:pt x="14273" y="26219"/>
                    <a:pt x="16266" y="24644"/>
                    <a:pt x="17359" y="23326"/>
                  </a:cubicBezTo>
                  <a:cubicBezTo>
                    <a:pt x="18452" y="22040"/>
                    <a:pt x="19352" y="20626"/>
                    <a:pt x="19994" y="19372"/>
                  </a:cubicBezTo>
                  <a:cubicBezTo>
                    <a:pt x="20670" y="18151"/>
                    <a:pt x="21120" y="17090"/>
                    <a:pt x="21280" y="16543"/>
                  </a:cubicBezTo>
                  <a:cubicBezTo>
                    <a:pt x="21409" y="16061"/>
                    <a:pt x="22405" y="13072"/>
                    <a:pt x="23370" y="9954"/>
                  </a:cubicBezTo>
                  <a:cubicBezTo>
                    <a:pt x="23820" y="8379"/>
                    <a:pt x="24302" y="6804"/>
                    <a:pt x="24655" y="5454"/>
                  </a:cubicBezTo>
                  <a:cubicBezTo>
                    <a:pt x="24816" y="4779"/>
                    <a:pt x="24977" y="4168"/>
                    <a:pt x="25073" y="3686"/>
                  </a:cubicBezTo>
                  <a:cubicBezTo>
                    <a:pt x="25170" y="3171"/>
                    <a:pt x="25234" y="2786"/>
                    <a:pt x="25234" y="2464"/>
                  </a:cubicBezTo>
                  <a:lnTo>
                    <a:pt x="25234" y="2400"/>
                  </a:lnTo>
                  <a:cubicBezTo>
                    <a:pt x="25170" y="1436"/>
                    <a:pt x="24913" y="825"/>
                    <a:pt x="24623" y="471"/>
                  </a:cubicBezTo>
                  <a:cubicBezTo>
                    <a:pt x="24366" y="150"/>
                    <a:pt x="24077" y="21"/>
                    <a:pt x="24045" y="21"/>
                  </a:cubicBezTo>
                  <a:cubicBezTo>
                    <a:pt x="24009" y="7"/>
                    <a:pt x="23976" y="1"/>
                    <a:pt x="23944"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3"/>
            <p:cNvSpPr/>
            <p:nvPr/>
          </p:nvSpPr>
          <p:spPr>
            <a:xfrm>
              <a:off x="4286825" y="2209375"/>
              <a:ext cx="250450" cy="227450"/>
            </a:xfrm>
            <a:custGeom>
              <a:avLst/>
              <a:gdLst/>
              <a:ahLst/>
              <a:cxnLst/>
              <a:rect l="l" t="t" r="r" b="b"/>
              <a:pathLst>
                <a:path w="10018" h="9098" extrusionOk="0">
                  <a:moveTo>
                    <a:pt x="7928" y="0"/>
                  </a:moveTo>
                  <a:cubicBezTo>
                    <a:pt x="7606" y="386"/>
                    <a:pt x="7606" y="450"/>
                    <a:pt x="6224" y="1093"/>
                  </a:cubicBezTo>
                  <a:cubicBezTo>
                    <a:pt x="4488" y="1897"/>
                    <a:pt x="2270" y="2315"/>
                    <a:pt x="1949" y="2829"/>
                  </a:cubicBezTo>
                  <a:cubicBezTo>
                    <a:pt x="1660" y="3311"/>
                    <a:pt x="535" y="5754"/>
                    <a:pt x="245" y="6044"/>
                  </a:cubicBezTo>
                  <a:cubicBezTo>
                    <a:pt x="1" y="6288"/>
                    <a:pt x="369" y="6699"/>
                    <a:pt x="730" y="6699"/>
                  </a:cubicBezTo>
                  <a:cubicBezTo>
                    <a:pt x="843" y="6699"/>
                    <a:pt x="956" y="6658"/>
                    <a:pt x="1049" y="6558"/>
                  </a:cubicBezTo>
                  <a:cubicBezTo>
                    <a:pt x="1467" y="6172"/>
                    <a:pt x="2881" y="4533"/>
                    <a:pt x="2881" y="4533"/>
                  </a:cubicBezTo>
                  <a:lnTo>
                    <a:pt x="2881" y="4533"/>
                  </a:lnTo>
                  <a:lnTo>
                    <a:pt x="1145" y="8583"/>
                  </a:lnTo>
                  <a:cubicBezTo>
                    <a:pt x="1145" y="8583"/>
                    <a:pt x="1145" y="9097"/>
                    <a:pt x="1756" y="9097"/>
                  </a:cubicBezTo>
                  <a:cubicBezTo>
                    <a:pt x="2367" y="9097"/>
                    <a:pt x="3878" y="8390"/>
                    <a:pt x="3878" y="8390"/>
                  </a:cubicBezTo>
                  <a:cubicBezTo>
                    <a:pt x="3878" y="8390"/>
                    <a:pt x="5613" y="7972"/>
                    <a:pt x="6224" y="7169"/>
                  </a:cubicBezTo>
                  <a:cubicBezTo>
                    <a:pt x="6835" y="6365"/>
                    <a:pt x="9053" y="1993"/>
                    <a:pt x="9053" y="1993"/>
                  </a:cubicBezTo>
                  <a:cubicBezTo>
                    <a:pt x="9053" y="1993"/>
                    <a:pt x="9439" y="1768"/>
                    <a:pt x="10017" y="1383"/>
                  </a:cubicBezTo>
                  <a:cubicBezTo>
                    <a:pt x="9406" y="611"/>
                    <a:pt x="8603" y="193"/>
                    <a:pt x="7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3"/>
            <p:cNvSpPr/>
            <p:nvPr/>
          </p:nvSpPr>
          <p:spPr>
            <a:xfrm>
              <a:off x="4284100" y="2202625"/>
              <a:ext cx="259600" cy="240625"/>
            </a:xfrm>
            <a:custGeom>
              <a:avLst/>
              <a:gdLst/>
              <a:ahLst/>
              <a:cxnLst/>
              <a:rect l="l" t="t" r="r" b="b"/>
              <a:pathLst>
                <a:path w="10384" h="9625" extrusionOk="0">
                  <a:moveTo>
                    <a:pt x="8130" y="581"/>
                  </a:moveTo>
                  <a:cubicBezTo>
                    <a:pt x="8643" y="763"/>
                    <a:pt x="9240" y="1079"/>
                    <a:pt x="9717" y="1596"/>
                  </a:cubicBezTo>
                  <a:lnTo>
                    <a:pt x="9717" y="1596"/>
                  </a:lnTo>
                  <a:cubicBezTo>
                    <a:pt x="9544" y="1713"/>
                    <a:pt x="9402" y="1811"/>
                    <a:pt x="9290" y="1878"/>
                  </a:cubicBezTo>
                  <a:cubicBezTo>
                    <a:pt x="9098" y="2006"/>
                    <a:pt x="9033" y="2038"/>
                    <a:pt x="9033" y="2038"/>
                  </a:cubicBezTo>
                  <a:lnTo>
                    <a:pt x="8937" y="2167"/>
                  </a:lnTo>
                  <a:cubicBezTo>
                    <a:pt x="8937" y="2167"/>
                    <a:pt x="8776" y="2424"/>
                    <a:pt x="8583" y="2842"/>
                  </a:cubicBezTo>
                  <a:cubicBezTo>
                    <a:pt x="8230" y="3485"/>
                    <a:pt x="7747" y="4449"/>
                    <a:pt x="7265" y="5317"/>
                  </a:cubicBezTo>
                  <a:cubicBezTo>
                    <a:pt x="7008" y="5767"/>
                    <a:pt x="6783" y="6185"/>
                    <a:pt x="6590" y="6539"/>
                  </a:cubicBezTo>
                  <a:cubicBezTo>
                    <a:pt x="6397" y="6860"/>
                    <a:pt x="6205" y="7149"/>
                    <a:pt x="6108" y="7278"/>
                  </a:cubicBezTo>
                  <a:cubicBezTo>
                    <a:pt x="5883" y="7599"/>
                    <a:pt x="5337" y="7921"/>
                    <a:pt x="4822" y="8114"/>
                  </a:cubicBezTo>
                  <a:cubicBezTo>
                    <a:pt x="4597" y="8210"/>
                    <a:pt x="4372" y="8274"/>
                    <a:pt x="4212" y="8339"/>
                  </a:cubicBezTo>
                  <a:cubicBezTo>
                    <a:pt x="4115" y="8339"/>
                    <a:pt x="4051" y="8371"/>
                    <a:pt x="4019" y="8371"/>
                  </a:cubicBezTo>
                  <a:lnTo>
                    <a:pt x="3922" y="8403"/>
                  </a:lnTo>
                  <a:lnTo>
                    <a:pt x="3890" y="8403"/>
                  </a:lnTo>
                  <a:cubicBezTo>
                    <a:pt x="3890" y="8403"/>
                    <a:pt x="3794" y="8467"/>
                    <a:pt x="3633" y="8532"/>
                  </a:cubicBezTo>
                  <a:cubicBezTo>
                    <a:pt x="3408" y="8628"/>
                    <a:pt x="3054" y="8757"/>
                    <a:pt x="2733" y="8885"/>
                  </a:cubicBezTo>
                  <a:cubicBezTo>
                    <a:pt x="2379" y="9014"/>
                    <a:pt x="2026" y="9110"/>
                    <a:pt x="1865" y="9110"/>
                  </a:cubicBezTo>
                  <a:cubicBezTo>
                    <a:pt x="1769" y="9110"/>
                    <a:pt x="1704" y="9078"/>
                    <a:pt x="1640" y="9046"/>
                  </a:cubicBezTo>
                  <a:cubicBezTo>
                    <a:pt x="1576" y="9014"/>
                    <a:pt x="1576" y="8982"/>
                    <a:pt x="1544" y="8917"/>
                  </a:cubicBezTo>
                  <a:lnTo>
                    <a:pt x="1544" y="8885"/>
                  </a:lnTo>
                  <a:lnTo>
                    <a:pt x="1544" y="8874"/>
                  </a:lnTo>
                  <a:lnTo>
                    <a:pt x="3247" y="4899"/>
                  </a:lnTo>
                  <a:cubicBezTo>
                    <a:pt x="3279" y="4803"/>
                    <a:pt x="3247" y="4642"/>
                    <a:pt x="3119" y="4578"/>
                  </a:cubicBezTo>
                  <a:cubicBezTo>
                    <a:pt x="3085" y="4555"/>
                    <a:pt x="3042" y="4544"/>
                    <a:pt x="2999" y="4544"/>
                  </a:cubicBezTo>
                  <a:cubicBezTo>
                    <a:pt x="2920" y="4544"/>
                    <a:pt x="2839" y="4580"/>
                    <a:pt x="2797" y="4642"/>
                  </a:cubicBezTo>
                  <a:cubicBezTo>
                    <a:pt x="2797" y="4642"/>
                    <a:pt x="2776" y="4666"/>
                    <a:pt x="2737" y="4708"/>
                  </a:cubicBezTo>
                  <a:lnTo>
                    <a:pt x="2737" y="4708"/>
                  </a:lnTo>
                  <a:lnTo>
                    <a:pt x="2733" y="4706"/>
                  </a:lnTo>
                  <a:lnTo>
                    <a:pt x="2729" y="4717"/>
                  </a:lnTo>
                  <a:lnTo>
                    <a:pt x="2729" y="4717"/>
                  </a:lnTo>
                  <a:cubicBezTo>
                    <a:pt x="2606" y="4850"/>
                    <a:pt x="2333" y="5147"/>
                    <a:pt x="2026" y="5478"/>
                  </a:cubicBezTo>
                  <a:cubicBezTo>
                    <a:pt x="1608" y="5960"/>
                    <a:pt x="1158" y="6442"/>
                    <a:pt x="965" y="6635"/>
                  </a:cubicBezTo>
                  <a:cubicBezTo>
                    <a:pt x="933" y="6699"/>
                    <a:pt x="901" y="6699"/>
                    <a:pt x="836" y="6699"/>
                  </a:cubicBezTo>
                  <a:cubicBezTo>
                    <a:pt x="772" y="6699"/>
                    <a:pt x="676" y="6667"/>
                    <a:pt x="611" y="6603"/>
                  </a:cubicBezTo>
                  <a:lnTo>
                    <a:pt x="547" y="6539"/>
                  </a:lnTo>
                  <a:lnTo>
                    <a:pt x="547" y="6506"/>
                  </a:lnTo>
                  <a:cubicBezTo>
                    <a:pt x="611" y="6442"/>
                    <a:pt x="676" y="6378"/>
                    <a:pt x="740" y="6249"/>
                  </a:cubicBezTo>
                  <a:cubicBezTo>
                    <a:pt x="965" y="5896"/>
                    <a:pt x="1286" y="5253"/>
                    <a:pt x="1576" y="4642"/>
                  </a:cubicBezTo>
                  <a:cubicBezTo>
                    <a:pt x="1897" y="4031"/>
                    <a:pt x="2187" y="3421"/>
                    <a:pt x="2315" y="3228"/>
                  </a:cubicBezTo>
                  <a:cubicBezTo>
                    <a:pt x="2315" y="3228"/>
                    <a:pt x="2347" y="3163"/>
                    <a:pt x="2412" y="3131"/>
                  </a:cubicBezTo>
                  <a:cubicBezTo>
                    <a:pt x="2540" y="3035"/>
                    <a:pt x="2765" y="2938"/>
                    <a:pt x="3054" y="2842"/>
                  </a:cubicBezTo>
                  <a:cubicBezTo>
                    <a:pt x="3922" y="2521"/>
                    <a:pt x="5272" y="2167"/>
                    <a:pt x="6430" y="1621"/>
                  </a:cubicBezTo>
                  <a:cubicBezTo>
                    <a:pt x="7137" y="1267"/>
                    <a:pt x="7490" y="1106"/>
                    <a:pt x="7747" y="945"/>
                  </a:cubicBezTo>
                  <a:cubicBezTo>
                    <a:pt x="7876" y="849"/>
                    <a:pt x="7940" y="785"/>
                    <a:pt x="8037" y="688"/>
                  </a:cubicBezTo>
                  <a:cubicBezTo>
                    <a:pt x="8067" y="658"/>
                    <a:pt x="8097" y="621"/>
                    <a:pt x="8130" y="581"/>
                  </a:cubicBezTo>
                  <a:close/>
                  <a:moveTo>
                    <a:pt x="8051" y="1"/>
                  </a:moveTo>
                  <a:cubicBezTo>
                    <a:pt x="7972" y="1"/>
                    <a:pt x="7891" y="31"/>
                    <a:pt x="7844" y="78"/>
                  </a:cubicBezTo>
                  <a:cubicBezTo>
                    <a:pt x="7780" y="206"/>
                    <a:pt x="7715" y="270"/>
                    <a:pt x="7651" y="335"/>
                  </a:cubicBezTo>
                  <a:cubicBezTo>
                    <a:pt x="7555" y="399"/>
                    <a:pt x="7490" y="463"/>
                    <a:pt x="7265" y="592"/>
                  </a:cubicBezTo>
                  <a:cubicBezTo>
                    <a:pt x="7072" y="720"/>
                    <a:pt x="6751" y="881"/>
                    <a:pt x="6205" y="1106"/>
                  </a:cubicBezTo>
                  <a:cubicBezTo>
                    <a:pt x="5369" y="1524"/>
                    <a:pt x="4404" y="1813"/>
                    <a:pt x="3601" y="2071"/>
                  </a:cubicBezTo>
                  <a:cubicBezTo>
                    <a:pt x="3183" y="2231"/>
                    <a:pt x="2797" y="2328"/>
                    <a:pt x="2508" y="2456"/>
                  </a:cubicBezTo>
                  <a:cubicBezTo>
                    <a:pt x="2379" y="2521"/>
                    <a:pt x="2251" y="2617"/>
                    <a:pt x="2122" y="2681"/>
                  </a:cubicBezTo>
                  <a:cubicBezTo>
                    <a:pt x="2026" y="2746"/>
                    <a:pt x="1929" y="2842"/>
                    <a:pt x="1833" y="2938"/>
                  </a:cubicBezTo>
                  <a:cubicBezTo>
                    <a:pt x="1769" y="3099"/>
                    <a:pt x="1640" y="3324"/>
                    <a:pt x="1479" y="3646"/>
                  </a:cubicBezTo>
                  <a:cubicBezTo>
                    <a:pt x="1254" y="4096"/>
                    <a:pt x="965" y="4674"/>
                    <a:pt x="708" y="5189"/>
                  </a:cubicBezTo>
                  <a:cubicBezTo>
                    <a:pt x="579" y="5414"/>
                    <a:pt x="451" y="5639"/>
                    <a:pt x="354" y="5831"/>
                  </a:cubicBezTo>
                  <a:cubicBezTo>
                    <a:pt x="322" y="5928"/>
                    <a:pt x="258" y="5992"/>
                    <a:pt x="226" y="6056"/>
                  </a:cubicBezTo>
                  <a:cubicBezTo>
                    <a:pt x="194" y="6089"/>
                    <a:pt x="161" y="6121"/>
                    <a:pt x="161" y="6153"/>
                  </a:cubicBezTo>
                  <a:cubicBezTo>
                    <a:pt x="65" y="6217"/>
                    <a:pt x="1" y="6378"/>
                    <a:pt x="1" y="6506"/>
                  </a:cubicBezTo>
                  <a:cubicBezTo>
                    <a:pt x="1" y="6732"/>
                    <a:pt x="129" y="6892"/>
                    <a:pt x="290" y="7021"/>
                  </a:cubicBezTo>
                  <a:cubicBezTo>
                    <a:pt x="419" y="7149"/>
                    <a:pt x="611" y="7246"/>
                    <a:pt x="836" y="7246"/>
                  </a:cubicBezTo>
                  <a:cubicBezTo>
                    <a:pt x="1029" y="7246"/>
                    <a:pt x="1190" y="7182"/>
                    <a:pt x="1351" y="7021"/>
                  </a:cubicBezTo>
                  <a:cubicBezTo>
                    <a:pt x="1518" y="6854"/>
                    <a:pt x="1808" y="6546"/>
                    <a:pt x="2104" y="6201"/>
                  </a:cubicBezTo>
                  <a:lnTo>
                    <a:pt x="2104" y="6201"/>
                  </a:lnTo>
                  <a:lnTo>
                    <a:pt x="1029" y="8757"/>
                  </a:lnTo>
                  <a:lnTo>
                    <a:pt x="997" y="8853"/>
                  </a:lnTo>
                  <a:cubicBezTo>
                    <a:pt x="997" y="8885"/>
                    <a:pt x="997" y="9046"/>
                    <a:pt x="1126" y="9239"/>
                  </a:cubicBezTo>
                  <a:cubicBezTo>
                    <a:pt x="1158" y="9335"/>
                    <a:pt x="1254" y="9464"/>
                    <a:pt x="1383" y="9528"/>
                  </a:cubicBezTo>
                  <a:cubicBezTo>
                    <a:pt x="1511" y="9592"/>
                    <a:pt x="1672" y="9625"/>
                    <a:pt x="1865" y="9625"/>
                  </a:cubicBezTo>
                  <a:cubicBezTo>
                    <a:pt x="2058" y="9625"/>
                    <a:pt x="2283" y="9592"/>
                    <a:pt x="2540" y="9528"/>
                  </a:cubicBezTo>
                  <a:cubicBezTo>
                    <a:pt x="3157" y="9332"/>
                    <a:pt x="3895" y="9014"/>
                    <a:pt x="4075" y="8914"/>
                  </a:cubicBezTo>
                  <a:lnTo>
                    <a:pt x="4075" y="8914"/>
                  </a:lnTo>
                  <a:cubicBezTo>
                    <a:pt x="4175" y="8895"/>
                    <a:pt x="4560" y="8797"/>
                    <a:pt x="5047" y="8596"/>
                  </a:cubicBezTo>
                  <a:cubicBezTo>
                    <a:pt x="5562" y="8403"/>
                    <a:pt x="6172" y="8082"/>
                    <a:pt x="6526" y="7599"/>
                  </a:cubicBezTo>
                  <a:cubicBezTo>
                    <a:pt x="6719" y="7374"/>
                    <a:pt x="6976" y="6957"/>
                    <a:pt x="7265" y="6410"/>
                  </a:cubicBezTo>
                  <a:cubicBezTo>
                    <a:pt x="8039" y="5006"/>
                    <a:pt x="9119" y="2913"/>
                    <a:pt x="9344" y="2474"/>
                  </a:cubicBezTo>
                  <a:lnTo>
                    <a:pt x="9344" y="2474"/>
                  </a:lnTo>
                  <a:cubicBezTo>
                    <a:pt x="9430" y="2420"/>
                    <a:pt x="9760" y="2207"/>
                    <a:pt x="10255" y="1878"/>
                  </a:cubicBezTo>
                  <a:cubicBezTo>
                    <a:pt x="10319" y="1846"/>
                    <a:pt x="10383" y="1781"/>
                    <a:pt x="10383" y="1685"/>
                  </a:cubicBezTo>
                  <a:cubicBezTo>
                    <a:pt x="10383" y="1621"/>
                    <a:pt x="10383" y="1556"/>
                    <a:pt x="10319" y="1492"/>
                  </a:cubicBezTo>
                  <a:cubicBezTo>
                    <a:pt x="9708" y="656"/>
                    <a:pt x="8808" y="238"/>
                    <a:pt x="8133" y="13"/>
                  </a:cubicBezTo>
                  <a:cubicBezTo>
                    <a:pt x="8107" y="5"/>
                    <a:pt x="8079" y="1"/>
                    <a:pt x="8051"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3"/>
            <p:cNvSpPr/>
            <p:nvPr/>
          </p:nvSpPr>
          <p:spPr>
            <a:xfrm>
              <a:off x="4783150" y="2218225"/>
              <a:ext cx="904075" cy="420950"/>
            </a:xfrm>
            <a:custGeom>
              <a:avLst/>
              <a:gdLst/>
              <a:ahLst/>
              <a:cxnLst/>
              <a:rect l="l" t="t" r="r" b="b"/>
              <a:pathLst>
                <a:path w="36163" h="16838" extrusionOk="0">
                  <a:moveTo>
                    <a:pt x="34427" y="0"/>
                  </a:moveTo>
                  <a:lnTo>
                    <a:pt x="28287" y="2829"/>
                  </a:lnTo>
                  <a:cubicBezTo>
                    <a:pt x="28287" y="2829"/>
                    <a:pt x="26037" y="7072"/>
                    <a:pt x="25619" y="8711"/>
                  </a:cubicBezTo>
                  <a:cubicBezTo>
                    <a:pt x="25202" y="10383"/>
                    <a:pt x="24559" y="12183"/>
                    <a:pt x="24559" y="12183"/>
                  </a:cubicBezTo>
                  <a:cubicBezTo>
                    <a:pt x="24559" y="12183"/>
                    <a:pt x="20412" y="11540"/>
                    <a:pt x="16844" y="11122"/>
                  </a:cubicBezTo>
                  <a:cubicBezTo>
                    <a:pt x="13276" y="10704"/>
                    <a:pt x="8229" y="9804"/>
                    <a:pt x="6976" y="9547"/>
                  </a:cubicBezTo>
                  <a:cubicBezTo>
                    <a:pt x="5999" y="9347"/>
                    <a:pt x="4379" y="8912"/>
                    <a:pt x="3468" y="8912"/>
                  </a:cubicBezTo>
                  <a:cubicBezTo>
                    <a:pt x="3209" y="8912"/>
                    <a:pt x="3007" y="8947"/>
                    <a:pt x="2893" y="9033"/>
                  </a:cubicBezTo>
                  <a:cubicBezTo>
                    <a:pt x="2411" y="9451"/>
                    <a:pt x="2733" y="9386"/>
                    <a:pt x="3311" y="9611"/>
                  </a:cubicBezTo>
                  <a:cubicBezTo>
                    <a:pt x="3568" y="9726"/>
                    <a:pt x="3895" y="9757"/>
                    <a:pt x="4179" y="9757"/>
                  </a:cubicBezTo>
                  <a:cubicBezTo>
                    <a:pt x="4534" y="9757"/>
                    <a:pt x="4822" y="9708"/>
                    <a:pt x="4822" y="9708"/>
                  </a:cubicBezTo>
                  <a:lnTo>
                    <a:pt x="4822" y="9708"/>
                  </a:lnTo>
                  <a:cubicBezTo>
                    <a:pt x="4822" y="9708"/>
                    <a:pt x="3986" y="9965"/>
                    <a:pt x="3086" y="10286"/>
                  </a:cubicBezTo>
                  <a:cubicBezTo>
                    <a:pt x="2154" y="10608"/>
                    <a:pt x="515" y="11186"/>
                    <a:pt x="258" y="11540"/>
                  </a:cubicBezTo>
                  <a:cubicBezTo>
                    <a:pt x="0" y="11861"/>
                    <a:pt x="579" y="13019"/>
                    <a:pt x="1511" y="13019"/>
                  </a:cubicBezTo>
                  <a:cubicBezTo>
                    <a:pt x="2111" y="13019"/>
                    <a:pt x="2611" y="12990"/>
                    <a:pt x="3021" y="12990"/>
                  </a:cubicBezTo>
                  <a:cubicBezTo>
                    <a:pt x="3226" y="12990"/>
                    <a:pt x="3408" y="12997"/>
                    <a:pt x="3568" y="13019"/>
                  </a:cubicBezTo>
                  <a:cubicBezTo>
                    <a:pt x="4083" y="13115"/>
                    <a:pt x="4308" y="13597"/>
                    <a:pt x="5979" y="13597"/>
                  </a:cubicBezTo>
                  <a:cubicBezTo>
                    <a:pt x="7619" y="13597"/>
                    <a:pt x="9965" y="12279"/>
                    <a:pt x="9965" y="12279"/>
                  </a:cubicBezTo>
                  <a:cubicBezTo>
                    <a:pt x="9965" y="12279"/>
                    <a:pt x="17744" y="15847"/>
                    <a:pt x="22148" y="16587"/>
                  </a:cubicBezTo>
                  <a:cubicBezTo>
                    <a:pt x="23180" y="16760"/>
                    <a:pt x="24005" y="16838"/>
                    <a:pt x="24688" y="16838"/>
                  </a:cubicBezTo>
                  <a:cubicBezTo>
                    <a:pt x="26918" y="16838"/>
                    <a:pt x="27624" y="16006"/>
                    <a:pt x="29027" y="14947"/>
                  </a:cubicBezTo>
                  <a:cubicBezTo>
                    <a:pt x="30859" y="13533"/>
                    <a:pt x="36163" y="4822"/>
                    <a:pt x="35745" y="3086"/>
                  </a:cubicBezTo>
                  <a:cubicBezTo>
                    <a:pt x="35327" y="1350"/>
                    <a:pt x="34427" y="0"/>
                    <a:pt x="34427"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3"/>
            <p:cNvSpPr/>
            <p:nvPr/>
          </p:nvSpPr>
          <p:spPr>
            <a:xfrm>
              <a:off x="4781550" y="2211775"/>
              <a:ext cx="902475" cy="433975"/>
            </a:xfrm>
            <a:custGeom>
              <a:avLst/>
              <a:gdLst/>
              <a:ahLst/>
              <a:cxnLst/>
              <a:rect l="l" t="t" r="r" b="b"/>
              <a:pathLst>
                <a:path w="36099" h="17359" extrusionOk="0">
                  <a:moveTo>
                    <a:pt x="34465" y="1"/>
                  </a:moveTo>
                  <a:cubicBezTo>
                    <a:pt x="34420" y="1"/>
                    <a:pt x="34373" y="12"/>
                    <a:pt x="34330" y="33"/>
                  </a:cubicBezTo>
                  <a:cubicBezTo>
                    <a:pt x="34202" y="129"/>
                    <a:pt x="34170" y="290"/>
                    <a:pt x="34266" y="419"/>
                  </a:cubicBezTo>
                  <a:lnTo>
                    <a:pt x="34298" y="483"/>
                  </a:lnTo>
                  <a:cubicBezTo>
                    <a:pt x="34459" y="740"/>
                    <a:pt x="35198" y="1930"/>
                    <a:pt x="35552" y="3408"/>
                  </a:cubicBezTo>
                  <a:cubicBezTo>
                    <a:pt x="35552" y="3440"/>
                    <a:pt x="35552" y="3505"/>
                    <a:pt x="35552" y="3569"/>
                  </a:cubicBezTo>
                  <a:cubicBezTo>
                    <a:pt x="35552" y="3794"/>
                    <a:pt x="35487" y="4115"/>
                    <a:pt x="35359" y="4533"/>
                  </a:cubicBezTo>
                  <a:cubicBezTo>
                    <a:pt x="34877" y="6012"/>
                    <a:pt x="33623" y="8358"/>
                    <a:pt x="32337" y="10448"/>
                  </a:cubicBezTo>
                  <a:cubicBezTo>
                    <a:pt x="31662" y="11509"/>
                    <a:pt x="30987" y="12505"/>
                    <a:pt x="30409" y="13309"/>
                  </a:cubicBezTo>
                  <a:cubicBezTo>
                    <a:pt x="29798" y="14112"/>
                    <a:pt x="29251" y="14723"/>
                    <a:pt x="28930" y="14980"/>
                  </a:cubicBezTo>
                  <a:cubicBezTo>
                    <a:pt x="28223" y="15527"/>
                    <a:pt x="27709" y="16009"/>
                    <a:pt x="27098" y="16330"/>
                  </a:cubicBezTo>
                  <a:cubicBezTo>
                    <a:pt x="26519" y="16652"/>
                    <a:pt x="25844" y="16845"/>
                    <a:pt x="24751" y="16845"/>
                  </a:cubicBezTo>
                  <a:cubicBezTo>
                    <a:pt x="24076" y="16845"/>
                    <a:pt x="23273" y="16748"/>
                    <a:pt x="22244" y="16587"/>
                  </a:cubicBezTo>
                  <a:cubicBezTo>
                    <a:pt x="20090" y="16234"/>
                    <a:pt x="17037" y="15141"/>
                    <a:pt x="14561" y="14177"/>
                  </a:cubicBezTo>
                  <a:cubicBezTo>
                    <a:pt x="13308" y="13662"/>
                    <a:pt x="12215" y="13212"/>
                    <a:pt x="11411" y="12859"/>
                  </a:cubicBezTo>
                  <a:cubicBezTo>
                    <a:pt x="11026" y="12698"/>
                    <a:pt x="10704" y="12537"/>
                    <a:pt x="10479" y="12441"/>
                  </a:cubicBezTo>
                  <a:cubicBezTo>
                    <a:pt x="10254" y="12344"/>
                    <a:pt x="10126" y="12280"/>
                    <a:pt x="10126" y="12280"/>
                  </a:cubicBezTo>
                  <a:cubicBezTo>
                    <a:pt x="10099" y="12267"/>
                    <a:pt x="10067" y="12259"/>
                    <a:pt x="10034" y="12259"/>
                  </a:cubicBezTo>
                  <a:cubicBezTo>
                    <a:pt x="9987" y="12259"/>
                    <a:pt x="9938" y="12275"/>
                    <a:pt x="9901" y="12312"/>
                  </a:cubicBezTo>
                  <a:cubicBezTo>
                    <a:pt x="9901" y="12312"/>
                    <a:pt x="9868" y="12312"/>
                    <a:pt x="9804" y="12344"/>
                  </a:cubicBezTo>
                  <a:cubicBezTo>
                    <a:pt x="9547" y="12473"/>
                    <a:pt x="8968" y="12794"/>
                    <a:pt x="8261" y="13084"/>
                  </a:cubicBezTo>
                  <a:cubicBezTo>
                    <a:pt x="7522" y="13341"/>
                    <a:pt x="6718" y="13598"/>
                    <a:pt x="6043" y="13598"/>
                  </a:cubicBezTo>
                  <a:cubicBezTo>
                    <a:pt x="5240" y="13598"/>
                    <a:pt x="4790" y="13469"/>
                    <a:pt x="4500" y="13341"/>
                  </a:cubicBezTo>
                  <a:cubicBezTo>
                    <a:pt x="4340" y="13309"/>
                    <a:pt x="4243" y="13244"/>
                    <a:pt x="4115" y="13180"/>
                  </a:cubicBezTo>
                  <a:cubicBezTo>
                    <a:pt x="3986" y="13116"/>
                    <a:pt x="3857" y="13052"/>
                    <a:pt x="3665" y="13019"/>
                  </a:cubicBezTo>
                  <a:cubicBezTo>
                    <a:pt x="3504" y="12987"/>
                    <a:pt x="3279" y="12987"/>
                    <a:pt x="3086" y="12987"/>
                  </a:cubicBezTo>
                  <a:cubicBezTo>
                    <a:pt x="2668" y="12987"/>
                    <a:pt x="2154" y="13019"/>
                    <a:pt x="1575" y="13019"/>
                  </a:cubicBezTo>
                  <a:cubicBezTo>
                    <a:pt x="1286" y="13019"/>
                    <a:pt x="1029" y="12859"/>
                    <a:pt x="836" y="12634"/>
                  </a:cubicBezTo>
                  <a:cubicBezTo>
                    <a:pt x="643" y="12409"/>
                    <a:pt x="514" y="12119"/>
                    <a:pt x="514" y="11991"/>
                  </a:cubicBezTo>
                  <a:lnTo>
                    <a:pt x="547" y="11959"/>
                  </a:lnTo>
                  <a:cubicBezTo>
                    <a:pt x="547" y="11959"/>
                    <a:pt x="579" y="11927"/>
                    <a:pt x="611" y="11862"/>
                  </a:cubicBezTo>
                  <a:cubicBezTo>
                    <a:pt x="836" y="11734"/>
                    <a:pt x="1286" y="11541"/>
                    <a:pt x="1800" y="11348"/>
                  </a:cubicBezTo>
                  <a:cubicBezTo>
                    <a:pt x="2282" y="11123"/>
                    <a:pt x="2829" y="10930"/>
                    <a:pt x="3215" y="10801"/>
                  </a:cubicBezTo>
                  <a:cubicBezTo>
                    <a:pt x="3697" y="10641"/>
                    <a:pt x="4115" y="10480"/>
                    <a:pt x="4436" y="10384"/>
                  </a:cubicBezTo>
                  <a:cubicBezTo>
                    <a:pt x="4757" y="10287"/>
                    <a:pt x="4950" y="10223"/>
                    <a:pt x="4950" y="10223"/>
                  </a:cubicBezTo>
                  <a:cubicBezTo>
                    <a:pt x="5079" y="10191"/>
                    <a:pt x="5175" y="10030"/>
                    <a:pt x="5143" y="9901"/>
                  </a:cubicBezTo>
                  <a:cubicBezTo>
                    <a:pt x="5115" y="9790"/>
                    <a:pt x="5015" y="9702"/>
                    <a:pt x="4883" y="9702"/>
                  </a:cubicBezTo>
                  <a:cubicBezTo>
                    <a:pt x="4863" y="9702"/>
                    <a:pt x="4843" y="9704"/>
                    <a:pt x="4822" y="9709"/>
                  </a:cubicBezTo>
                  <a:lnTo>
                    <a:pt x="4790" y="9709"/>
                  </a:lnTo>
                  <a:cubicBezTo>
                    <a:pt x="4790" y="9709"/>
                    <a:pt x="4786" y="9710"/>
                    <a:pt x="4780" y="9712"/>
                  </a:cubicBezTo>
                  <a:lnTo>
                    <a:pt x="4780" y="9712"/>
                  </a:lnTo>
                  <a:cubicBezTo>
                    <a:pt x="4678" y="9741"/>
                    <a:pt x="4460" y="9741"/>
                    <a:pt x="4211" y="9741"/>
                  </a:cubicBezTo>
                  <a:cubicBezTo>
                    <a:pt x="3954" y="9741"/>
                    <a:pt x="3697" y="9709"/>
                    <a:pt x="3504" y="9644"/>
                  </a:cubicBezTo>
                  <a:cubicBezTo>
                    <a:pt x="3369" y="9587"/>
                    <a:pt x="3258" y="9541"/>
                    <a:pt x="3163" y="9506"/>
                  </a:cubicBezTo>
                  <a:lnTo>
                    <a:pt x="3163" y="9506"/>
                  </a:lnTo>
                  <a:cubicBezTo>
                    <a:pt x="3179" y="9494"/>
                    <a:pt x="3215" y="9473"/>
                    <a:pt x="3279" y="9451"/>
                  </a:cubicBezTo>
                  <a:lnTo>
                    <a:pt x="3568" y="9451"/>
                  </a:lnTo>
                  <a:cubicBezTo>
                    <a:pt x="3986" y="9451"/>
                    <a:pt x="4597" y="9548"/>
                    <a:pt x="5240" y="9676"/>
                  </a:cubicBezTo>
                  <a:cubicBezTo>
                    <a:pt x="5850" y="9805"/>
                    <a:pt x="6493" y="9966"/>
                    <a:pt x="6975" y="10062"/>
                  </a:cubicBezTo>
                  <a:cubicBezTo>
                    <a:pt x="8229" y="10319"/>
                    <a:pt x="13276" y="11219"/>
                    <a:pt x="16876" y="11637"/>
                  </a:cubicBezTo>
                  <a:cubicBezTo>
                    <a:pt x="18644" y="11862"/>
                    <a:pt x="20572" y="12119"/>
                    <a:pt x="22051" y="12344"/>
                  </a:cubicBezTo>
                  <a:cubicBezTo>
                    <a:pt x="22790" y="12441"/>
                    <a:pt x="23433" y="12537"/>
                    <a:pt x="23851" y="12602"/>
                  </a:cubicBezTo>
                  <a:cubicBezTo>
                    <a:pt x="24301" y="12666"/>
                    <a:pt x="24558" y="12730"/>
                    <a:pt x="24558" y="12730"/>
                  </a:cubicBezTo>
                  <a:cubicBezTo>
                    <a:pt x="24687" y="12730"/>
                    <a:pt x="24816" y="12666"/>
                    <a:pt x="24848" y="12537"/>
                  </a:cubicBezTo>
                  <a:cubicBezTo>
                    <a:pt x="24848" y="12537"/>
                    <a:pt x="25523" y="10705"/>
                    <a:pt x="25941" y="9034"/>
                  </a:cubicBezTo>
                  <a:cubicBezTo>
                    <a:pt x="26133" y="8262"/>
                    <a:pt x="26808" y="6783"/>
                    <a:pt x="27419" y="5530"/>
                  </a:cubicBezTo>
                  <a:cubicBezTo>
                    <a:pt x="27709" y="4887"/>
                    <a:pt x="27998" y="4308"/>
                    <a:pt x="28223" y="3890"/>
                  </a:cubicBezTo>
                  <a:cubicBezTo>
                    <a:pt x="28448" y="3473"/>
                    <a:pt x="28576" y="3215"/>
                    <a:pt x="28576" y="3215"/>
                  </a:cubicBezTo>
                  <a:cubicBezTo>
                    <a:pt x="28641" y="3087"/>
                    <a:pt x="28609" y="2926"/>
                    <a:pt x="28480" y="2862"/>
                  </a:cubicBezTo>
                  <a:cubicBezTo>
                    <a:pt x="28437" y="2830"/>
                    <a:pt x="28387" y="2815"/>
                    <a:pt x="28337" y="2815"/>
                  </a:cubicBezTo>
                  <a:cubicBezTo>
                    <a:pt x="28237" y="2815"/>
                    <a:pt x="28137" y="2872"/>
                    <a:pt x="28094" y="2958"/>
                  </a:cubicBezTo>
                  <a:cubicBezTo>
                    <a:pt x="28094" y="2958"/>
                    <a:pt x="27548" y="4019"/>
                    <a:pt x="26937" y="5305"/>
                  </a:cubicBezTo>
                  <a:cubicBezTo>
                    <a:pt x="26326" y="6558"/>
                    <a:pt x="25651" y="8037"/>
                    <a:pt x="25426" y="8905"/>
                  </a:cubicBezTo>
                  <a:cubicBezTo>
                    <a:pt x="25233" y="9741"/>
                    <a:pt x="24944" y="10609"/>
                    <a:pt x="24751" y="11251"/>
                  </a:cubicBezTo>
                  <a:cubicBezTo>
                    <a:pt x="24623" y="11573"/>
                    <a:pt x="24526" y="11862"/>
                    <a:pt x="24462" y="12055"/>
                  </a:cubicBezTo>
                  <a:cubicBezTo>
                    <a:pt x="24451" y="12089"/>
                    <a:pt x="24441" y="12120"/>
                    <a:pt x="24431" y="12149"/>
                  </a:cubicBezTo>
                  <a:lnTo>
                    <a:pt x="24431" y="12149"/>
                  </a:lnTo>
                  <a:cubicBezTo>
                    <a:pt x="23524" y="12011"/>
                    <a:pt x="20017" y="11483"/>
                    <a:pt x="16940" y="11123"/>
                  </a:cubicBezTo>
                  <a:cubicBezTo>
                    <a:pt x="13372" y="10705"/>
                    <a:pt x="8325" y="9773"/>
                    <a:pt x="7072" y="9548"/>
                  </a:cubicBezTo>
                  <a:cubicBezTo>
                    <a:pt x="6622" y="9451"/>
                    <a:pt x="5979" y="9291"/>
                    <a:pt x="5336" y="9162"/>
                  </a:cubicBezTo>
                  <a:cubicBezTo>
                    <a:pt x="4693" y="9034"/>
                    <a:pt x="4050" y="8905"/>
                    <a:pt x="3568" y="8905"/>
                  </a:cubicBezTo>
                  <a:cubicBezTo>
                    <a:pt x="3407" y="8905"/>
                    <a:pt x="3279" y="8905"/>
                    <a:pt x="3150" y="8937"/>
                  </a:cubicBezTo>
                  <a:cubicBezTo>
                    <a:pt x="3022" y="8969"/>
                    <a:pt x="2893" y="9001"/>
                    <a:pt x="2797" y="9098"/>
                  </a:cubicBezTo>
                  <a:cubicBezTo>
                    <a:pt x="2700" y="9162"/>
                    <a:pt x="2636" y="9226"/>
                    <a:pt x="2572" y="9291"/>
                  </a:cubicBezTo>
                  <a:cubicBezTo>
                    <a:pt x="2539" y="9355"/>
                    <a:pt x="2475" y="9451"/>
                    <a:pt x="2475" y="9580"/>
                  </a:cubicBezTo>
                  <a:cubicBezTo>
                    <a:pt x="2475" y="9644"/>
                    <a:pt x="2475" y="9741"/>
                    <a:pt x="2539" y="9773"/>
                  </a:cubicBezTo>
                  <a:cubicBezTo>
                    <a:pt x="2604" y="9869"/>
                    <a:pt x="2668" y="9901"/>
                    <a:pt x="2700" y="9934"/>
                  </a:cubicBezTo>
                  <a:cubicBezTo>
                    <a:pt x="2797" y="9966"/>
                    <a:pt x="2861" y="9998"/>
                    <a:pt x="2957" y="10030"/>
                  </a:cubicBezTo>
                  <a:cubicBezTo>
                    <a:pt x="3054" y="10062"/>
                    <a:pt x="3182" y="10094"/>
                    <a:pt x="3279" y="10126"/>
                  </a:cubicBezTo>
                  <a:cubicBezTo>
                    <a:pt x="3317" y="10142"/>
                    <a:pt x="3355" y="10155"/>
                    <a:pt x="3393" y="10168"/>
                  </a:cubicBezTo>
                  <a:lnTo>
                    <a:pt x="3393" y="10168"/>
                  </a:lnTo>
                  <a:cubicBezTo>
                    <a:pt x="3282" y="10206"/>
                    <a:pt x="3168" y="10246"/>
                    <a:pt x="3054" y="10287"/>
                  </a:cubicBezTo>
                  <a:cubicBezTo>
                    <a:pt x="2604" y="10448"/>
                    <a:pt x="1961" y="10705"/>
                    <a:pt x="1382" y="10930"/>
                  </a:cubicBezTo>
                  <a:cubicBezTo>
                    <a:pt x="1093" y="11026"/>
                    <a:pt x="836" y="11155"/>
                    <a:pt x="611" y="11251"/>
                  </a:cubicBezTo>
                  <a:cubicBezTo>
                    <a:pt x="514" y="11316"/>
                    <a:pt x="418" y="11380"/>
                    <a:pt x="322" y="11444"/>
                  </a:cubicBezTo>
                  <a:cubicBezTo>
                    <a:pt x="225" y="11509"/>
                    <a:pt x="161" y="11541"/>
                    <a:pt x="96" y="11637"/>
                  </a:cubicBezTo>
                  <a:cubicBezTo>
                    <a:pt x="32" y="11734"/>
                    <a:pt x="0" y="11894"/>
                    <a:pt x="0" y="11991"/>
                  </a:cubicBezTo>
                  <a:cubicBezTo>
                    <a:pt x="0" y="12344"/>
                    <a:pt x="161" y="12666"/>
                    <a:pt x="418" y="12987"/>
                  </a:cubicBezTo>
                  <a:cubicBezTo>
                    <a:pt x="675" y="13309"/>
                    <a:pt x="1093" y="13566"/>
                    <a:pt x="1575" y="13566"/>
                  </a:cubicBezTo>
                  <a:cubicBezTo>
                    <a:pt x="2186" y="13566"/>
                    <a:pt x="2668" y="13502"/>
                    <a:pt x="3086" y="13502"/>
                  </a:cubicBezTo>
                  <a:cubicBezTo>
                    <a:pt x="3279" y="13502"/>
                    <a:pt x="3440" y="13534"/>
                    <a:pt x="3600" y="13534"/>
                  </a:cubicBezTo>
                  <a:cubicBezTo>
                    <a:pt x="3665" y="13566"/>
                    <a:pt x="3761" y="13598"/>
                    <a:pt x="3857" y="13662"/>
                  </a:cubicBezTo>
                  <a:cubicBezTo>
                    <a:pt x="4050" y="13727"/>
                    <a:pt x="4275" y="13855"/>
                    <a:pt x="4597" y="13952"/>
                  </a:cubicBezTo>
                  <a:cubicBezTo>
                    <a:pt x="4950" y="14048"/>
                    <a:pt x="5400" y="14144"/>
                    <a:pt x="6043" y="14144"/>
                  </a:cubicBezTo>
                  <a:cubicBezTo>
                    <a:pt x="6943" y="14144"/>
                    <a:pt x="7940" y="13791"/>
                    <a:pt x="8743" y="13437"/>
                  </a:cubicBezTo>
                  <a:cubicBezTo>
                    <a:pt x="9312" y="13210"/>
                    <a:pt x="9784" y="12966"/>
                    <a:pt x="10012" y="12843"/>
                  </a:cubicBezTo>
                  <a:lnTo>
                    <a:pt x="10012" y="12843"/>
                  </a:lnTo>
                  <a:cubicBezTo>
                    <a:pt x="10459" y="13040"/>
                    <a:pt x="12212" y="13802"/>
                    <a:pt x="14369" y="14659"/>
                  </a:cubicBezTo>
                  <a:cubicBezTo>
                    <a:pt x="16876" y="15655"/>
                    <a:pt x="19930" y="16716"/>
                    <a:pt x="22148" y="17102"/>
                  </a:cubicBezTo>
                  <a:cubicBezTo>
                    <a:pt x="23208" y="17295"/>
                    <a:pt x="24044" y="17359"/>
                    <a:pt x="24751" y="17359"/>
                  </a:cubicBezTo>
                  <a:cubicBezTo>
                    <a:pt x="25908" y="17359"/>
                    <a:pt x="26680" y="17166"/>
                    <a:pt x="27355" y="16780"/>
                  </a:cubicBezTo>
                  <a:cubicBezTo>
                    <a:pt x="28030" y="16427"/>
                    <a:pt x="28576" y="15945"/>
                    <a:pt x="29251" y="15398"/>
                  </a:cubicBezTo>
                  <a:cubicBezTo>
                    <a:pt x="29734" y="15012"/>
                    <a:pt x="30377" y="14241"/>
                    <a:pt x="31084" y="13277"/>
                  </a:cubicBezTo>
                  <a:cubicBezTo>
                    <a:pt x="32177" y="11766"/>
                    <a:pt x="33430" y="9773"/>
                    <a:pt x="34395" y="7941"/>
                  </a:cubicBezTo>
                  <a:cubicBezTo>
                    <a:pt x="34877" y="7041"/>
                    <a:pt x="35295" y="6173"/>
                    <a:pt x="35616" y="5401"/>
                  </a:cubicBezTo>
                  <a:cubicBezTo>
                    <a:pt x="35905" y="4662"/>
                    <a:pt x="36098" y="4051"/>
                    <a:pt x="36098" y="3569"/>
                  </a:cubicBezTo>
                  <a:cubicBezTo>
                    <a:pt x="36098" y="3473"/>
                    <a:pt x="36098" y="3376"/>
                    <a:pt x="36066" y="3280"/>
                  </a:cubicBezTo>
                  <a:cubicBezTo>
                    <a:pt x="35648" y="1480"/>
                    <a:pt x="34716" y="129"/>
                    <a:pt x="34684" y="129"/>
                  </a:cubicBezTo>
                  <a:cubicBezTo>
                    <a:pt x="34641" y="44"/>
                    <a:pt x="34555" y="1"/>
                    <a:pt x="34465"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3"/>
            <p:cNvSpPr/>
            <p:nvPr/>
          </p:nvSpPr>
          <p:spPr>
            <a:xfrm>
              <a:off x="4783150" y="2441025"/>
              <a:ext cx="293350" cy="117150"/>
            </a:xfrm>
            <a:custGeom>
              <a:avLst/>
              <a:gdLst/>
              <a:ahLst/>
              <a:cxnLst/>
              <a:rect l="l" t="t" r="r" b="b"/>
              <a:pathLst>
                <a:path w="11734" h="4686" extrusionOk="0">
                  <a:moveTo>
                    <a:pt x="3468" y="0"/>
                  </a:moveTo>
                  <a:cubicBezTo>
                    <a:pt x="3209" y="0"/>
                    <a:pt x="3007" y="35"/>
                    <a:pt x="2893" y="121"/>
                  </a:cubicBezTo>
                  <a:cubicBezTo>
                    <a:pt x="2411" y="539"/>
                    <a:pt x="2733" y="474"/>
                    <a:pt x="3311" y="699"/>
                  </a:cubicBezTo>
                  <a:cubicBezTo>
                    <a:pt x="3568" y="814"/>
                    <a:pt x="3895" y="845"/>
                    <a:pt x="4179" y="845"/>
                  </a:cubicBezTo>
                  <a:cubicBezTo>
                    <a:pt x="4534" y="845"/>
                    <a:pt x="4822" y="796"/>
                    <a:pt x="4822" y="796"/>
                  </a:cubicBezTo>
                  <a:lnTo>
                    <a:pt x="4822" y="796"/>
                  </a:lnTo>
                  <a:cubicBezTo>
                    <a:pt x="4822" y="796"/>
                    <a:pt x="3986" y="1053"/>
                    <a:pt x="3086" y="1374"/>
                  </a:cubicBezTo>
                  <a:cubicBezTo>
                    <a:pt x="2154" y="1696"/>
                    <a:pt x="515" y="2274"/>
                    <a:pt x="258" y="2628"/>
                  </a:cubicBezTo>
                  <a:cubicBezTo>
                    <a:pt x="0" y="2949"/>
                    <a:pt x="579" y="4107"/>
                    <a:pt x="1511" y="4107"/>
                  </a:cubicBezTo>
                  <a:cubicBezTo>
                    <a:pt x="2111" y="4107"/>
                    <a:pt x="2611" y="4078"/>
                    <a:pt x="3021" y="4078"/>
                  </a:cubicBezTo>
                  <a:cubicBezTo>
                    <a:pt x="3226" y="4078"/>
                    <a:pt x="3408" y="4085"/>
                    <a:pt x="3568" y="4107"/>
                  </a:cubicBezTo>
                  <a:cubicBezTo>
                    <a:pt x="4083" y="4203"/>
                    <a:pt x="4308" y="4685"/>
                    <a:pt x="5979" y="4685"/>
                  </a:cubicBezTo>
                  <a:cubicBezTo>
                    <a:pt x="7619" y="4685"/>
                    <a:pt x="9965" y="3367"/>
                    <a:pt x="9965" y="3367"/>
                  </a:cubicBezTo>
                  <a:cubicBezTo>
                    <a:pt x="9965" y="3367"/>
                    <a:pt x="10576" y="3657"/>
                    <a:pt x="11540" y="4074"/>
                  </a:cubicBezTo>
                  <a:lnTo>
                    <a:pt x="11733" y="1471"/>
                  </a:lnTo>
                  <a:cubicBezTo>
                    <a:pt x="9579" y="1117"/>
                    <a:pt x="7683" y="764"/>
                    <a:pt x="6976" y="635"/>
                  </a:cubicBezTo>
                  <a:cubicBezTo>
                    <a:pt x="5999" y="435"/>
                    <a:pt x="4379" y="0"/>
                    <a:pt x="34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3"/>
            <p:cNvSpPr/>
            <p:nvPr/>
          </p:nvSpPr>
          <p:spPr>
            <a:xfrm>
              <a:off x="4781550" y="2434375"/>
              <a:ext cx="302175" cy="131025"/>
            </a:xfrm>
            <a:custGeom>
              <a:avLst/>
              <a:gdLst/>
              <a:ahLst/>
              <a:cxnLst/>
              <a:rect l="l" t="t" r="r" b="b"/>
              <a:pathLst>
                <a:path w="12087" h="5241" extrusionOk="0">
                  <a:moveTo>
                    <a:pt x="3568" y="547"/>
                  </a:moveTo>
                  <a:cubicBezTo>
                    <a:pt x="3986" y="547"/>
                    <a:pt x="4597" y="644"/>
                    <a:pt x="5240" y="772"/>
                  </a:cubicBezTo>
                  <a:cubicBezTo>
                    <a:pt x="5850" y="901"/>
                    <a:pt x="6493" y="1062"/>
                    <a:pt x="6975" y="1158"/>
                  </a:cubicBezTo>
                  <a:cubicBezTo>
                    <a:pt x="7656" y="1282"/>
                    <a:pt x="9439" y="1614"/>
                    <a:pt x="11521" y="1954"/>
                  </a:cubicBezTo>
                  <a:lnTo>
                    <a:pt x="11521" y="1954"/>
                  </a:lnTo>
                  <a:lnTo>
                    <a:pt x="11374" y="3947"/>
                  </a:lnTo>
                  <a:lnTo>
                    <a:pt x="11374" y="3947"/>
                  </a:lnTo>
                  <a:cubicBezTo>
                    <a:pt x="11041" y="3803"/>
                    <a:pt x="10764" y="3667"/>
                    <a:pt x="10543" y="3569"/>
                  </a:cubicBezTo>
                  <a:cubicBezTo>
                    <a:pt x="10286" y="3473"/>
                    <a:pt x="10126" y="3376"/>
                    <a:pt x="10126" y="3376"/>
                  </a:cubicBezTo>
                  <a:cubicBezTo>
                    <a:pt x="10099" y="3363"/>
                    <a:pt x="10067" y="3355"/>
                    <a:pt x="10034" y="3355"/>
                  </a:cubicBezTo>
                  <a:cubicBezTo>
                    <a:pt x="9987" y="3355"/>
                    <a:pt x="9938" y="3371"/>
                    <a:pt x="9901" y="3408"/>
                  </a:cubicBezTo>
                  <a:cubicBezTo>
                    <a:pt x="9901" y="3408"/>
                    <a:pt x="9868" y="3408"/>
                    <a:pt x="9804" y="3440"/>
                  </a:cubicBezTo>
                  <a:cubicBezTo>
                    <a:pt x="9547" y="3569"/>
                    <a:pt x="8968" y="3890"/>
                    <a:pt x="8261" y="4180"/>
                  </a:cubicBezTo>
                  <a:cubicBezTo>
                    <a:pt x="7522" y="4437"/>
                    <a:pt x="6718" y="4694"/>
                    <a:pt x="6043" y="4694"/>
                  </a:cubicBezTo>
                  <a:cubicBezTo>
                    <a:pt x="5240" y="4694"/>
                    <a:pt x="4790" y="4565"/>
                    <a:pt x="4500" y="4437"/>
                  </a:cubicBezTo>
                  <a:cubicBezTo>
                    <a:pt x="4340" y="4405"/>
                    <a:pt x="4243" y="4340"/>
                    <a:pt x="4115" y="4276"/>
                  </a:cubicBezTo>
                  <a:cubicBezTo>
                    <a:pt x="3986" y="4212"/>
                    <a:pt x="3857" y="4148"/>
                    <a:pt x="3665" y="4115"/>
                  </a:cubicBezTo>
                  <a:cubicBezTo>
                    <a:pt x="3504" y="4083"/>
                    <a:pt x="3279" y="4083"/>
                    <a:pt x="3086" y="4083"/>
                  </a:cubicBezTo>
                  <a:cubicBezTo>
                    <a:pt x="2668" y="4083"/>
                    <a:pt x="2154" y="4115"/>
                    <a:pt x="1575" y="4115"/>
                  </a:cubicBezTo>
                  <a:cubicBezTo>
                    <a:pt x="1286" y="4115"/>
                    <a:pt x="1029" y="3955"/>
                    <a:pt x="836" y="3730"/>
                  </a:cubicBezTo>
                  <a:cubicBezTo>
                    <a:pt x="643" y="3505"/>
                    <a:pt x="514" y="3215"/>
                    <a:pt x="514" y="3087"/>
                  </a:cubicBezTo>
                  <a:lnTo>
                    <a:pt x="547" y="3055"/>
                  </a:lnTo>
                  <a:cubicBezTo>
                    <a:pt x="547" y="3055"/>
                    <a:pt x="579" y="3023"/>
                    <a:pt x="611" y="2958"/>
                  </a:cubicBezTo>
                  <a:cubicBezTo>
                    <a:pt x="836" y="2830"/>
                    <a:pt x="1286" y="2637"/>
                    <a:pt x="1800" y="2444"/>
                  </a:cubicBezTo>
                  <a:cubicBezTo>
                    <a:pt x="2282" y="2219"/>
                    <a:pt x="2829" y="2026"/>
                    <a:pt x="3215" y="1897"/>
                  </a:cubicBezTo>
                  <a:cubicBezTo>
                    <a:pt x="3697" y="1737"/>
                    <a:pt x="4115" y="1576"/>
                    <a:pt x="4436" y="1480"/>
                  </a:cubicBezTo>
                  <a:cubicBezTo>
                    <a:pt x="4757" y="1383"/>
                    <a:pt x="4950" y="1319"/>
                    <a:pt x="4950" y="1319"/>
                  </a:cubicBezTo>
                  <a:cubicBezTo>
                    <a:pt x="5079" y="1287"/>
                    <a:pt x="5175" y="1126"/>
                    <a:pt x="5143" y="997"/>
                  </a:cubicBezTo>
                  <a:cubicBezTo>
                    <a:pt x="5115" y="886"/>
                    <a:pt x="5015" y="798"/>
                    <a:pt x="4883" y="798"/>
                  </a:cubicBezTo>
                  <a:cubicBezTo>
                    <a:pt x="4863" y="798"/>
                    <a:pt x="4843" y="800"/>
                    <a:pt x="4822" y="805"/>
                  </a:cubicBezTo>
                  <a:lnTo>
                    <a:pt x="4790" y="805"/>
                  </a:lnTo>
                  <a:cubicBezTo>
                    <a:pt x="4790" y="805"/>
                    <a:pt x="4786" y="806"/>
                    <a:pt x="4780" y="808"/>
                  </a:cubicBezTo>
                  <a:lnTo>
                    <a:pt x="4780" y="808"/>
                  </a:lnTo>
                  <a:cubicBezTo>
                    <a:pt x="4678" y="837"/>
                    <a:pt x="4460" y="837"/>
                    <a:pt x="4211" y="837"/>
                  </a:cubicBezTo>
                  <a:cubicBezTo>
                    <a:pt x="3954" y="837"/>
                    <a:pt x="3697" y="805"/>
                    <a:pt x="3504" y="740"/>
                  </a:cubicBezTo>
                  <a:cubicBezTo>
                    <a:pt x="3369" y="683"/>
                    <a:pt x="3258" y="637"/>
                    <a:pt x="3163" y="602"/>
                  </a:cubicBezTo>
                  <a:lnTo>
                    <a:pt x="3163" y="602"/>
                  </a:lnTo>
                  <a:cubicBezTo>
                    <a:pt x="3179" y="590"/>
                    <a:pt x="3215" y="569"/>
                    <a:pt x="3279" y="547"/>
                  </a:cubicBezTo>
                  <a:close/>
                  <a:moveTo>
                    <a:pt x="3568" y="1"/>
                  </a:moveTo>
                  <a:cubicBezTo>
                    <a:pt x="3407" y="1"/>
                    <a:pt x="3279" y="1"/>
                    <a:pt x="3150" y="33"/>
                  </a:cubicBezTo>
                  <a:cubicBezTo>
                    <a:pt x="3022" y="65"/>
                    <a:pt x="2893" y="97"/>
                    <a:pt x="2797" y="194"/>
                  </a:cubicBezTo>
                  <a:cubicBezTo>
                    <a:pt x="2700" y="258"/>
                    <a:pt x="2636" y="322"/>
                    <a:pt x="2572" y="387"/>
                  </a:cubicBezTo>
                  <a:cubicBezTo>
                    <a:pt x="2539" y="451"/>
                    <a:pt x="2475" y="547"/>
                    <a:pt x="2475" y="676"/>
                  </a:cubicBezTo>
                  <a:cubicBezTo>
                    <a:pt x="2475" y="740"/>
                    <a:pt x="2475" y="837"/>
                    <a:pt x="2539" y="869"/>
                  </a:cubicBezTo>
                  <a:cubicBezTo>
                    <a:pt x="2604" y="965"/>
                    <a:pt x="2668" y="997"/>
                    <a:pt x="2700" y="1030"/>
                  </a:cubicBezTo>
                  <a:cubicBezTo>
                    <a:pt x="2797" y="1062"/>
                    <a:pt x="2861" y="1094"/>
                    <a:pt x="2957" y="1126"/>
                  </a:cubicBezTo>
                  <a:cubicBezTo>
                    <a:pt x="3054" y="1158"/>
                    <a:pt x="3182" y="1190"/>
                    <a:pt x="3279" y="1222"/>
                  </a:cubicBezTo>
                  <a:cubicBezTo>
                    <a:pt x="3317" y="1238"/>
                    <a:pt x="3355" y="1251"/>
                    <a:pt x="3393" y="1264"/>
                  </a:cubicBezTo>
                  <a:lnTo>
                    <a:pt x="3393" y="1264"/>
                  </a:lnTo>
                  <a:cubicBezTo>
                    <a:pt x="3282" y="1302"/>
                    <a:pt x="3168" y="1342"/>
                    <a:pt x="3054" y="1383"/>
                  </a:cubicBezTo>
                  <a:cubicBezTo>
                    <a:pt x="2604" y="1544"/>
                    <a:pt x="1961" y="1801"/>
                    <a:pt x="1382" y="2026"/>
                  </a:cubicBezTo>
                  <a:cubicBezTo>
                    <a:pt x="1093" y="2122"/>
                    <a:pt x="836" y="2251"/>
                    <a:pt x="611" y="2347"/>
                  </a:cubicBezTo>
                  <a:cubicBezTo>
                    <a:pt x="514" y="2412"/>
                    <a:pt x="418" y="2476"/>
                    <a:pt x="322" y="2540"/>
                  </a:cubicBezTo>
                  <a:cubicBezTo>
                    <a:pt x="225" y="2605"/>
                    <a:pt x="161" y="2637"/>
                    <a:pt x="96" y="2733"/>
                  </a:cubicBezTo>
                  <a:cubicBezTo>
                    <a:pt x="32" y="2830"/>
                    <a:pt x="0" y="2990"/>
                    <a:pt x="0" y="3087"/>
                  </a:cubicBezTo>
                  <a:cubicBezTo>
                    <a:pt x="0" y="3440"/>
                    <a:pt x="161" y="3762"/>
                    <a:pt x="418" y="4083"/>
                  </a:cubicBezTo>
                  <a:cubicBezTo>
                    <a:pt x="675" y="4405"/>
                    <a:pt x="1093" y="4662"/>
                    <a:pt x="1575" y="4662"/>
                  </a:cubicBezTo>
                  <a:cubicBezTo>
                    <a:pt x="2186" y="4662"/>
                    <a:pt x="2668" y="4598"/>
                    <a:pt x="3086" y="4598"/>
                  </a:cubicBezTo>
                  <a:cubicBezTo>
                    <a:pt x="3279" y="4598"/>
                    <a:pt x="3440" y="4630"/>
                    <a:pt x="3600" y="4630"/>
                  </a:cubicBezTo>
                  <a:cubicBezTo>
                    <a:pt x="3665" y="4662"/>
                    <a:pt x="3761" y="4694"/>
                    <a:pt x="3857" y="4758"/>
                  </a:cubicBezTo>
                  <a:cubicBezTo>
                    <a:pt x="4050" y="4823"/>
                    <a:pt x="4275" y="4951"/>
                    <a:pt x="4597" y="5048"/>
                  </a:cubicBezTo>
                  <a:cubicBezTo>
                    <a:pt x="4950" y="5144"/>
                    <a:pt x="5400" y="5240"/>
                    <a:pt x="6043" y="5240"/>
                  </a:cubicBezTo>
                  <a:cubicBezTo>
                    <a:pt x="6943" y="5240"/>
                    <a:pt x="7940" y="4887"/>
                    <a:pt x="8743" y="4533"/>
                  </a:cubicBezTo>
                  <a:cubicBezTo>
                    <a:pt x="9314" y="4305"/>
                    <a:pt x="9787" y="4061"/>
                    <a:pt x="10014" y="3938"/>
                  </a:cubicBezTo>
                  <a:lnTo>
                    <a:pt x="10014" y="3938"/>
                  </a:lnTo>
                  <a:cubicBezTo>
                    <a:pt x="10234" y="4031"/>
                    <a:pt x="10763" y="4253"/>
                    <a:pt x="11508" y="4565"/>
                  </a:cubicBezTo>
                  <a:cubicBezTo>
                    <a:pt x="11540" y="4582"/>
                    <a:pt x="11580" y="4590"/>
                    <a:pt x="11620" y="4590"/>
                  </a:cubicBezTo>
                  <a:cubicBezTo>
                    <a:pt x="11660" y="4590"/>
                    <a:pt x="11701" y="4582"/>
                    <a:pt x="11733" y="4565"/>
                  </a:cubicBezTo>
                  <a:cubicBezTo>
                    <a:pt x="11797" y="4501"/>
                    <a:pt x="11861" y="4437"/>
                    <a:pt x="11861" y="4340"/>
                  </a:cubicBezTo>
                  <a:lnTo>
                    <a:pt x="12086" y="1769"/>
                  </a:lnTo>
                  <a:cubicBezTo>
                    <a:pt x="12086" y="1608"/>
                    <a:pt x="11990" y="1512"/>
                    <a:pt x="11861" y="1480"/>
                  </a:cubicBezTo>
                  <a:cubicBezTo>
                    <a:pt x="9676" y="1126"/>
                    <a:pt x="7779" y="772"/>
                    <a:pt x="7104" y="644"/>
                  </a:cubicBezTo>
                  <a:cubicBezTo>
                    <a:pt x="6622" y="547"/>
                    <a:pt x="5979" y="387"/>
                    <a:pt x="5336" y="258"/>
                  </a:cubicBezTo>
                  <a:cubicBezTo>
                    <a:pt x="4693" y="130"/>
                    <a:pt x="4050" y="1"/>
                    <a:pt x="3568"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3"/>
            <p:cNvSpPr/>
            <p:nvPr/>
          </p:nvSpPr>
          <p:spPr>
            <a:xfrm>
              <a:off x="4674150" y="1969900"/>
              <a:ext cx="309925" cy="357350"/>
            </a:xfrm>
            <a:custGeom>
              <a:avLst/>
              <a:gdLst/>
              <a:ahLst/>
              <a:cxnLst/>
              <a:rect l="l" t="t" r="r" b="b"/>
              <a:pathLst>
                <a:path w="12397" h="14294" extrusionOk="0">
                  <a:moveTo>
                    <a:pt x="10757" y="0"/>
                  </a:moveTo>
                  <a:cubicBezTo>
                    <a:pt x="10757" y="0"/>
                    <a:pt x="6868" y="1897"/>
                    <a:pt x="5357" y="3215"/>
                  </a:cubicBezTo>
                  <a:cubicBezTo>
                    <a:pt x="3878" y="4565"/>
                    <a:pt x="149" y="12922"/>
                    <a:pt x="53" y="13501"/>
                  </a:cubicBezTo>
                  <a:cubicBezTo>
                    <a:pt x="1" y="13972"/>
                    <a:pt x="1904" y="14293"/>
                    <a:pt x="2790" y="14293"/>
                  </a:cubicBezTo>
                  <a:cubicBezTo>
                    <a:pt x="2993" y="14293"/>
                    <a:pt x="3143" y="14276"/>
                    <a:pt x="3203" y="14240"/>
                  </a:cubicBezTo>
                  <a:cubicBezTo>
                    <a:pt x="3525" y="14080"/>
                    <a:pt x="9439" y="7297"/>
                    <a:pt x="10918" y="6140"/>
                  </a:cubicBezTo>
                  <a:cubicBezTo>
                    <a:pt x="12396" y="4983"/>
                    <a:pt x="11754" y="3568"/>
                    <a:pt x="11754" y="3568"/>
                  </a:cubicBezTo>
                  <a:lnTo>
                    <a:pt x="10757" y="0"/>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3"/>
            <p:cNvSpPr/>
            <p:nvPr/>
          </p:nvSpPr>
          <p:spPr>
            <a:xfrm>
              <a:off x="4669025" y="1962850"/>
              <a:ext cx="309425" cy="371100"/>
            </a:xfrm>
            <a:custGeom>
              <a:avLst/>
              <a:gdLst/>
              <a:ahLst/>
              <a:cxnLst/>
              <a:rect l="l" t="t" r="r" b="b"/>
              <a:pathLst>
                <a:path w="12377" h="14844" extrusionOk="0">
                  <a:moveTo>
                    <a:pt x="10941" y="0"/>
                  </a:moveTo>
                  <a:cubicBezTo>
                    <a:pt x="10905" y="0"/>
                    <a:pt x="10868" y="8"/>
                    <a:pt x="10834" y="25"/>
                  </a:cubicBezTo>
                  <a:cubicBezTo>
                    <a:pt x="10834" y="25"/>
                    <a:pt x="9869" y="507"/>
                    <a:pt x="8680" y="1150"/>
                  </a:cubicBezTo>
                  <a:cubicBezTo>
                    <a:pt x="7523" y="1825"/>
                    <a:pt x="6173" y="2629"/>
                    <a:pt x="5401" y="3304"/>
                  </a:cubicBezTo>
                  <a:cubicBezTo>
                    <a:pt x="5176" y="3497"/>
                    <a:pt x="4951" y="3786"/>
                    <a:pt x="4694" y="4172"/>
                  </a:cubicBezTo>
                  <a:cubicBezTo>
                    <a:pt x="3826" y="5426"/>
                    <a:pt x="2669" y="7676"/>
                    <a:pt x="1737" y="9669"/>
                  </a:cubicBezTo>
                  <a:cubicBezTo>
                    <a:pt x="1254" y="10697"/>
                    <a:pt x="837" y="11629"/>
                    <a:pt x="547" y="12337"/>
                  </a:cubicBezTo>
                  <a:cubicBezTo>
                    <a:pt x="387" y="12690"/>
                    <a:pt x="258" y="13012"/>
                    <a:pt x="162" y="13237"/>
                  </a:cubicBezTo>
                  <a:cubicBezTo>
                    <a:pt x="129" y="13365"/>
                    <a:pt x="65" y="13462"/>
                    <a:pt x="65" y="13558"/>
                  </a:cubicBezTo>
                  <a:cubicBezTo>
                    <a:pt x="33" y="13622"/>
                    <a:pt x="1" y="13687"/>
                    <a:pt x="1" y="13751"/>
                  </a:cubicBezTo>
                  <a:lnTo>
                    <a:pt x="1" y="13815"/>
                  </a:lnTo>
                  <a:cubicBezTo>
                    <a:pt x="1" y="13976"/>
                    <a:pt x="65" y="14105"/>
                    <a:pt x="162" y="14169"/>
                  </a:cubicBezTo>
                  <a:cubicBezTo>
                    <a:pt x="322" y="14330"/>
                    <a:pt x="515" y="14394"/>
                    <a:pt x="740" y="14490"/>
                  </a:cubicBezTo>
                  <a:cubicBezTo>
                    <a:pt x="1415" y="14715"/>
                    <a:pt x="2444" y="14844"/>
                    <a:pt x="3022" y="14844"/>
                  </a:cubicBezTo>
                  <a:lnTo>
                    <a:pt x="3312" y="14844"/>
                  </a:lnTo>
                  <a:cubicBezTo>
                    <a:pt x="3376" y="14812"/>
                    <a:pt x="3440" y="14812"/>
                    <a:pt x="3537" y="14780"/>
                  </a:cubicBezTo>
                  <a:cubicBezTo>
                    <a:pt x="3569" y="14747"/>
                    <a:pt x="3601" y="14715"/>
                    <a:pt x="3633" y="14715"/>
                  </a:cubicBezTo>
                  <a:cubicBezTo>
                    <a:pt x="3730" y="14619"/>
                    <a:pt x="3890" y="14458"/>
                    <a:pt x="4115" y="14233"/>
                  </a:cubicBezTo>
                  <a:cubicBezTo>
                    <a:pt x="4887" y="13430"/>
                    <a:pt x="6365" y="11758"/>
                    <a:pt x="7812" y="10183"/>
                  </a:cubicBezTo>
                  <a:cubicBezTo>
                    <a:pt x="8551" y="9379"/>
                    <a:pt x="9258" y="8608"/>
                    <a:pt x="9869" y="7965"/>
                  </a:cubicBezTo>
                  <a:cubicBezTo>
                    <a:pt x="10480" y="7354"/>
                    <a:pt x="10994" y="6840"/>
                    <a:pt x="11284" y="6615"/>
                  </a:cubicBezTo>
                  <a:cubicBezTo>
                    <a:pt x="12151" y="5972"/>
                    <a:pt x="12376" y="5168"/>
                    <a:pt x="12376" y="4590"/>
                  </a:cubicBezTo>
                  <a:cubicBezTo>
                    <a:pt x="12376" y="4108"/>
                    <a:pt x="12216" y="3754"/>
                    <a:pt x="12184" y="3722"/>
                  </a:cubicBezTo>
                  <a:cubicBezTo>
                    <a:pt x="12137" y="3628"/>
                    <a:pt x="12038" y="3568"/>
                    <a:pt x="11938" y="3568"/>
                  </a:cubicBezTo>
                  <a:cubicBezTo>
                    <a:pt x="11901" y="3568"/>
                    <a:pt x="11864" y="3576"/>
                    <a:pt x="11830" y="3593"/>
                  </a:cubicBezTo>
                  <a:cubicBezTo>
                    <a:pt x="11701" y="3658"/>
                    <a:pt x="11637" y="3818"/>
                    <a:pt x="11701" y="3947"/>
                  </a:cubicBezTo>
                  <a:cubicBezTo>
                    <a:pt x="11701" y="3979"/>
                    <a:pt x="11830" y="4236"/>
                    <a:pt x="11830" y="4590"/>
                  </a:cubicBezTo>
                  <a:cubicBezTo>
                    <a:pt x="11830" y="5040"/>
                    <a:pt x="11669" y="5618"/>
                    <a:pt x="10962" y="6197"/>
                  </a:cubicBezTo>
                  <a:cubicBezTo>
                    <a:pt x="10544" y="6518"/>
                    <a:pt x="9901" y="7161"/>
                    <a:pt x="9130" y="7965"/>
                  </a:cubicBezTo>
                  <a:cubicBezTo>
                    <a:pt x="7973" y="9186"/>
                    <a:pt x="6558" y="10729"/>
                    <a:pt x="5401" y="12015"/>
                  </a:cubicBezTo>
                  <a:cubicBezTo>
                    <a:pt x="4823" y="12658"/>
                    <a:pt x="4308" y="13237"/>
                    <a:pt x="3922" y="13655"/>
                  </a:cubicBezTo>
                  <a:cubicBezTo>
                    <a:pt x="3730" y="13847"/>
                    <a:pt x="3569" y="14008"/>
                    <a:pt x="3440" y="14137"/>
                  </a:cubicBezTo>
                  <a:cubicBezTo>
                    <a:pt x="3408" y="14201"/>
                    <a:pt x="3344" y="14233"/>
                    <a:pt x="3312" y="14265"/>
                  </a:cubicBezTo>
                  <a:lnTo>
                    <a:pt x="3280" y="14297"/>
                  </a:lnTo>
                  <a:lnTo>
                    <a:pt x="3022" y="14297"/>
                  </a:lnTo>
                  <a:cubicBezTo>
                    <a:pt x="2637" y="14297"/>
                    <a:pt x="1930" y="14233"/>
                    <a:pt x="1383" y="14105"/>
                  </a:cubicBezTo>
                  <a:cubicBezTo>
                    <a:pt x="1094" y="14040"/>
                    <a:pt x="837" y="13976"/>
                    <a:pt x="676" y="13880"/>
                  </a:cubicBezTo>
                  <a:cubicBezTo>
                    <a:pt x="618" y="13850"/>
                    <a:pt x="560" y="13821"/>
                    <a:pt x="525" y="13792"/>
                  </a:cubicBezTo>
                  <a:lnTo>
                    <a:pt x="525" y="13792"/>
                  </a:lnTo>
                  <a:cubicBezTo>
                    <a:pt x="560" y="13707"/>
                    <a:pt x="624" y="13498"/>
                    <a:pt x="740" y="13237"/>
                  </a:cubicBezTo>
                  <a:cubicBezTo>
                    <a:pt x="1158" y="12176"/>
                    <a:pt x="2090" y="10086"/>
                    <a:pt x="3119" y="8094"/>
                  </a:cubicBezTo>
                  <a:cubicBezTo>
                    <a:pt x="3601" y="7097"/>
                    <a:pt x="4115" y="6133"/>
                    <a:pt x="4565" y="5329"/>
                  </a:cubicBezTo>
                  <a:cubicBezTo>
                    <a:pt x="5048" y="4558"/>
                    <a:pt x="5465" y="3947"/>
                    <a:pt x="5755" y="3722"/>
                  </a:cubicBezTo>
                  <a:cubicBezTo>
                    <a:pt x="6462" y="3079"/>
                    <a:pt x="7812" y="2275"/>
                    <a:pt x="8937" y="1632"/>
                  </a:cubicBezTo>
                  <a:cubicBezTo>
                    <a:pt x="9516" y="1311"/>
                    <a:pt x="10062" y="1022"/>
                    <a:pt x="10448" y="829"/>
                  </a:cubicBezTo>
                  <a:cubicBezTo>
                    <a:pt x="10834" y="636"/>
                    <a:pt x="11059" y="507"/>
                    <a:pt x="11059" y="507"/>
                  </a:cubicBezTo>
                  <a:cubicBezTo>
                    <a:pt x="11219" y="443"/>
                    <a:pt x="11251" y="282"/>
                    <a:pt x="11187" y="154"/>
                  </a:cubicBezTo>
                  <a:cubicBezTo>
                    <a:pt x="11140" y="60"/>
                    <a:pt x="11041" y="0"/>
                    <a:pt x="10941"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3"/>
            <p:cNvSpPr/>
            <p:nvPr/>
          </p:nvSpPr>
          <p:spPr>
            <a:xfrm>
              <a:off x="4536450" y="2239600"/>
              <a:ext cx="249125" cy="205200"/>
            </a:xfrm>
            <a:custGeom>
              <a:avLst/>
              <a:gdLst/>
              <a:ahLst/>
              <a:cxnLst/>
              <a:rect l="l" t="t" r="r" b="b"/>
              <a:pathLst>
                <a:path w="9965" h="8208" extrusionOk="0">
                  <a:moveTo>
                    <a:pt x="8969" y="1"/>
                  </a:moveTo>
                  <a:cubicBezTo>
                    <a:pt x="8187" y="1"/>
                    <a:pt x="6975" y="977"/>
                    <a:pt x="6975" y="977"/>
                  </a:cubicBezTo>
                  <a:cubicBezTo>
                    <a:pt x="6975" y="977"/>
                    <a:pt x="4307" y="1556"/>
                    <a:pt x="3311" y="1974"/>
                  </a:cubicBezTo>
                  <a:cubicBezTo>
                    <a:pt x="2347" y="2392"/>
                    <a:pt x="0" y="5381"/>
                    <a:pt x="579" y="5542"/>
                  </a:cubicBezTo>
                  <a:cubicBezTo>
                    <a:pt x="602" y="5548"/>
                    <a:pt x="627" y="5551"/>
                    <a:pt x="654" y="5551"/>
                  </a:cubicBezTo>
                  <a:cubicBezTo>
                    <a:pt x="1283" y="5551"/>
                    <a:pt x="2732" y="3807"/>
                    <a:pt x="2732" y="3806"/>
                  </a:cubicBezTo>
                  <a:lnTo>
                    <a:pt x="2732" y="3806"/>
                  </a:lnTo>
                  <a:cubicBezTo>
                    <a:pt x="2732" y="3807"/>
                    <a:pt x="1511" y="5606"/>
                    <a:pt x="1350" y="6281"/>
                  </a:cubicBezTo>
                  <a:cubicBezTo>
                    <a:pt x="1172" y="6903"/>
                    <a:pt x="1022" y="8207"/>
                    <a:pt x="1527" y="8207"/>
                  </a:cubicBezTo>
                  <a:cubicBezTo>
                    <a:pt x="1571" y="8207"/>
                    <a:pt x="1618" y="8198"/>
                    <a:pt x="1672" y="8178"/>
                  </a:cubicBezTo>
                  <a:cubicBezTo>
                    <a:pt x="2347" y="7953"/>
                    <a:pt x="3664" y="6120"/>
                    <a:pt x="3664" y="6120"/>
                  </a:cubicBezTo>
                  <a:cubicBezTo>
                    <a:pt x="3664" y="6120"/>
                    <a:pt x="5304" y="5124"/>
                    <a:pt x="6654" y="5124"/>
                  </a:cubicBezTo>
                  <a:cubicBezTo>
                    <a:pt x="7972" y="5124"/>
                    <a:pt x="8872" y="2649"/>
                    <a:pt x="8872" y="2649"/>
                  </a:cubicBezTo>
                  <a:cubicBezTo>
                    <a:pt x="8872" y="2649"/>
                    <a:pt x="9965" y="1556"/>
                    <a:pt x="9547" y="399"/>
                  </a:cubicBezTo>
                  <a:cubicBezTo>
                    <a:pt x="9442" y="109"/>
                    <a:pt x="9229" y="1"/>
                    <a:pt x="8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3"/>
            <p:cNvSpPr/>
            <p:nvPr/>
          </p:nvSpPr>
          <p:spPr>
            <a:xfrm>
              <a:off x="4542075" y="2232675"/>
              <a:ext cx="241900" cy="219425"/>
            </a:xfrm>
            <a:custGeom>
              <a:avLst/>
              <a:gdLst/>
              <a:ahLst/>
              <a:cxnLst/>
              <a:rect l="l" t="t" r="r" b="b"/>
              <a:pathLst>
                <a:path w="9676" h="8777" extrusionOk="0">
                  <a:moveTo>
                    <a:pt x="8743" y="547"/>
                  </a:moveTo>
                  <a:cubicBezTo>
                    <a:pt x="8840" y="547"/>
                    <a:pt x="8904" y="579"/>
                    <a:pt x="8936" y="579"/>
                  </a:cubicBezTo>
                  <a:cubicBezTo>
                    <a:pt x="9000" y="611"/>
                    <a:pt x="9033" y="676"/>
                    <a:pt x="9065" y="772"/>
                  </a:cubicBezTo>
                  <a:cubicBezTo>
                    <a:pt x="9129" y="933"/>
                    <a:pt x="9129" y="1061"/>
                    <a:pt x="9129" y="1222"/>
                  </a:cubicBezTo>
                  <a:cubicBezTo>
                    <a:pt x="9161" y="1608"/>
                    <a:pt x="8968" y="1994"/>
                    <a:pt x="8808" y="2283"/>
                  </a:cubicBezTo>
                  <a:cubicBezTo>
                    <a:pt x="8711" y="2411"/>
                    <a:pt x="8647" y="2540"/>
                    <a:pt x="8583" y="2604"/>
                  </a:cubicBezTo>
                  <a:lnTo>
                    <a:pt x="8486" y="2701"/>
                  </a:lnTo>
                  <a:lnTo>
                    <a:pt x="8486" y="2733"/>
                  </a:lnTo>
                  <a:lnTo>
                    <a:pt x="8454" y="2733"/>
                  </a:lnTo>
                  <a:lnTo>
                    <a:pt x="8390" y="2829"/>
                  </a:lnTo>
                  <a:lnTo>
                    <a:pt x="8390" y="2862"/>
                  </a:lnTo>
                  <a:cubicBezTo>
                    <a:pt x="8358" y="2958"/>
                    <a:pt x="8100" y="3569"/>
                    <a:pt x="7747" y="4115"/>
                  </a:cubicBezTo>
                  <a:cubicBezTo>
                    <a:pt x="7554" y="4404"/>
                    <a:pt x="7329" y="4662"/>
                    <a:pt x="7104" y="4854"/>
                  </a:cubicBezTo>
                  <a:cubicBezTo>
                    <a:pt x="6879" y="5047"/>
                    <a:pt x="6654" y="5144"/>
                    <a:pt x="6429" y="5144"/>
                  </a:cubicBezTo>
                  <a:cubicBezTo>
                    <a:pt x="5690" y="5144"/>
                    <a:pt x="4918" y="5401"/>
                    <a:pt x="4307" y="5658"/>
                  </a:cubicBezTo>
                  <a:cubicBezTo>
                    <a:pt x="3729" y="5915"/>
                    <a:pt x="3311" y="6172"/>
                    <a:pt x="3311" y="6172"/>
                  </a:cubicBezTo>
                  <a:lnTo>
                    <a:pt x="3214" y="6237"/>
                  </a:lnTo>
                  <a:cubicBezTo>
                    <a:pt x="3214" y="6237"/>
                    <a:pt x="3150" y="6333"/>
                    <a:pt x="2989" y="6526"/>
                  </a:cubicBezTo>
                  <a:cubicBezTo>
                    <a:pt x="2797" y="6783"/>
                    <a:pt x="2475" y="7169"/>
                    <a:pt x="2154" y="7522"/>
                  </a:cubicBezTo>
                  <a:cubicBezTo>
                    <a:pt x="1993" y="7683"/>
                    <a:pt x="1832" y="7844"/>
                    <a:pt x="1704" y="7972"/>
                  </a:cubicBezTo>
                  <a:cubicBezTo>
                    <a:pt x="1543" y="8101"/>
                    <a:pt x="1414" y="8198"/>
                    <a:pt x="1350" y="8230"/>
                  </a:cubicBezTo>
                  <a:lnTo>
                    <a:pt x="1318" y="8230"/>
                  </a:lnTo>
                  <a:lnTo>
                    <a:pt x="1286" y="8198"/>
                  </a:lnTo>
                  <a:cubicBezTo>
                    <a:pt x="1254" y="8133"/>
                    <a:pt x="1222" y="7940"/>
                    <a:pt x="1222" y="7715"/>
                  </a:cubicBezTo>
                  <a:cubicBezTo>
                    <a:pt x="1222" y="7362"/>
                    <a:pt x="1286" y="6912"/>
                    <a:pt x="1382" y="6622"/>
                  </a:cubicBezTo>
                  <a:cubicBezTo>
                    <a:pt x="1414" y="6494"/>
                    <a:pt x="1511" y="6269"/>
                    <a:pt x="1639" y="6012"/>
                  </a:cubicBezTo>
                  <a:cubicBezTo>
                    <a:pt x="1832" y="5626"/>
                    <a:pt x="2122" y="5176"/>
                    <a:pt x="2347" y="4822"/>
                  </a:cubicBezTo>
                  <a:cubicBezTo>
                    <a:pt x="2443" y="4662"/>
                    <a:pt x="2572" y="4501"/>
                    <a:pt x="2636" y="4404"/>
                  </a:cubicBezTo>
                  <a:cubicBezTo>
                    <a:pt x="2659" y="4359"/>
                    <a:pt x="2677" y="4321"/>
                    <a:pt x="2692" y="4292"/>
                  </a:cubicBezTo>
                  <a:lnTo>
                    <a:pt x="2692" y="4292"/>
                  </a:lnTo>
                  <a:cubicBezTo>
                    <a:pt x="2718" y="4261"/>
                    <a:pt x="2732" y="4244"/>
                    <a:pt x="2732" y="4244"/>
                  </a:cubicBezTo>
                  <a:lnTo>
                    <a:pt x="2720" y="4235"/>
                  </a:lnTo>
                  <a:lnTo>
                    <a:pt x="2720" y="4235"/>
                  </a:lnTo>
                  <a:cubicBezTo>
                    <a:pt x="2728" y="4219"/>
                    <a:pt x="2732" y="4212"/>
                    <a:pt x="2732" y="4212"/>
                  </a:cubicBezTo>
                  <a:cubicBezTo>
                    <a:pt x="2829" y="4115"/>
                    <a:pt x="2797" y="3954"/>
                    <a:pt x="2668" y="3858"/>
                  </a:cubicBezTo>
                  <a:cubicBezTo>
                    <a:pt x="2628" y="3818"/>
                    <a:pt x="2576" y="3800"/>
                    <a:pt x="2522" y="3800"/>
                  </a:cubicBezTo>
                  <a:cubicBezTo>
                    <a:pt x="2448" y="3800"/>
                    <a:pt x="2370" y="3834"/>
                    <a:pt x="2314" y="3890"/>
                  </a:cubicBezTo>
                  <a:lnTo>
                    <a:pt x="2250" y="3987"/>
                  </a:lnTo>
                  <a:cubicBezTo>
                    <a:pt x="2122" y="4147"/>
                    <a:pt x="1768" y="4565"/>
                    <a:pt x="1350" y="4919"/>
                  </a:cubicBezTo>
                  <a:cubicBezTo>
                    <a:pt x="1157" y="5112"/>
                    <a:pt x="964" y="5272"/>
                    <a:pt x="804" y="5401"/>
                  </a:cubicBezTo>
                  <a:cubicBezTo>
                    <a:pt x="725" y="5448"/>
                    <a:pt x="646" y="5488"/>
                    <a:pt x="582" y="5516"/>
                  </a:cubicBezTo>
                  <a:lnTo>
                    <a:pt x="582" y="5516"/>
                  </a:lnTo>
                  <a:cubicBezTo>
                    <a:pt x="590" y="5499"/>
                    <a:pt x="599" y="5482"/>
                    <a:pt x="611" y="5465"/>
                  </a:cubicBezTo>
                  <a:cubicBezTo>
                    <a:pt x="772" y="5079"/>
                    <a:pt x="1254" y="4372"/>
                    <a:pt x="1800" y="3762"/>
                  </a:cubicBezTo>
                  <a:cubicBezTo>
                    <a:pt x="2057" y="3472"/>
                    <a:pt x="2314" y="3183"/>
                    <a:pt x="2572" y="2958"/>
                  </a:cubicBezTo>
                  <a:cubicBezTo>
                    <a:pt x="2829" y="2733"/>
                    <a:pt x="3054" y="2540"/>
                    <a:pt x="3214" y="2508"/>
                  </a:cubicBezTo>
                  <a:cubicBezTo>
                    <a:pt x="3664" y="2315"/>
                    <a:pt x="4597" y="2058"/>
                    <a:pt x="5368" y="1865"/>
                  </a:cubicBezTo>
                  <a:cubicBezTo>
                    <a:pt x="5754" y="1769"/>
                    <a:pt x="6107" y="1672"/>
                    <a:pt x="6365" y="1608"/>
                  </a:cubicBezTo>
                  <a:cubicBezTo>
                    <a:pt x="6654" y="1544"/>
                    <a:pt x="6815" y="1511"/>
                    <a:pt x="6815" y="1511"/>
                  </a:cubicBezTo>
                  <a:lnTo>
                    <a:pt x="6911" y="1479"/>
                  </a:lnTo>
                  <a:lnTo>
                    <a:pt x="6975" y="1415"/>
                  </a:lnTo>
                  <a:cubicBezTo>
                    <a:pt x="7072" y="1351"/>
                    <a:pt x="7393" y="1094"/>
                    <a:pt x="7747" y="901"/>
                  </a:cubicBezTo>
                  <a:cubicBezTo>
                    <a:pt x="8100" y="708"/>
                    <a:pt x="8486" y="547"/>
                    <a:pt x="8743" y="547"/>
                  </a:cubicBezTo>
                  <a:close/>
                  <a:moveTo>
                    <a:pt x="8743" y="1"/>
                  </a:moveTo>
                  <a:cubicBezTo>
                    <a:pt x="8486" y="1"/>
                    <a:pt x="8229" y="97"/>
                    <a:pt x="8004" y="194"/>
                  </a:cubicBezTo>
                  <a:cubicBezTo>
                    <a:pt x="7389" y="434"/>
                    <a:pt x="6818" y="853"/>
                    <a:pt x="6644" y="1005"/>
                  </a:cubicBezTo>
                  <a:lnTo>
                    <a:pt x="6644" y="1005"/>
                  </a:lnTo>
                  <a:cubicBezTo>
                    <a:pt x="6485" y="1037"/>
                    <a:pt x="5897" y="1159"/>
                    <a:pt x="5240" y="1351"/>
                  </a:cubicBezTo>
                  <a:cubicBezTo>
                    <a:pt x="4436" y="1544"/>
                    <a:pt x="3536" y="1769"/>
                    <a:pt x="2989" y="1994"/>
                  </a:cubicBezTo>
                  <a:cubicBezTo>
                    <a:pt x="2732" y="2122"/>
                    <a:pt x="2411" y="2347"/>
                    <a:pt x="2089" y="2669"/>
                  </a:cubicBezTo>
                  <a:cubicBezTo>
                    <a:pt x="1639" y="3119"/>
                    <a:pt x="1125" y="3697"/>
                    <a:pt x="707" y="4244"/>
                  </a:cubicBezTo>
                  <a:cubicBezTo>
                    <a:pt x="514" y="4533"/>
                    <a:pt x="354" y="4790"/>
                    <a:pt x="225" y="5015"/>
                  </a:cubicBezTo>
                  <a:cubicBezTo>
                    <a:pt x="161" y="5144"/>
                    <a:pt x="96" y="5240"/>
                    <a:pt x="64" y="5369"/>
                  </a:cubicBezTo>
                  <a:cubicBezTo>
                    <a:pt x="32" y="5465"/>
                    <a:pt x="0" y="5562"/>
                    <a:pt x="0" y="5658"/>
                  </a:cubicBezTo>
                  <a:cubicBezTo>
                    <a:pt x="0" y="5755"/>
                    <a:pt x="32" y="5819"/>
                    <a:pt x="64" y="5915"/>
                  </a:cubicBezTo>
                  <a:cubicBezTo>
                    <a:pt x="129" y="5980"/>
                    <a:pt x="193" y="6044"/>
                    <a:pt x="289" y="6076"/>
                  </a:cubicBezTo>
                  <a:cubicBezTo>
                    <a:pt x="354" y="6076"/>
                    <a:pt x="386" y="6108"/>
                    <a:pt x="450" y="6108"/>
                  </a:cubicBezTo>
                  <a:cubicBezTo>
                    <a:pt x="579" y="6108"/>
                    <a:pt x="707" y="6044"/>
                    <a:pt x="836" y="5980"/>
                  </a:cubicBezTo>
                  <a:cubicBezTo>
                    <a:pt x="933" y="5935"/>
                    <a:pt x="1033" y="5877"/>
                    <a:pt x="1132" y="5811"/>
                  </a:cubicBezTo>
                  <a:lnTo>
                    <a:pt x="1132" y="5811"/>
                  </a:lnTo>
                  <a:cubicBezTo>
                    <a:pt x="1012" y="6077"/>
                    <a:pt x="896" y="6314"/>
                    <a:pt x="836" y="6494"/>
                  </a:cubicBezTo>
                  <a:cubicBezTo>
                    <a:pt x="772" y="6815"/>
                    <a:pt x="707" y="7297"/>
                    <a:pt x="707" y="7715"/>
                  </a:cubicBezTo>
                  <a:cubicBezTo>
                    <a:pt x="707" y="7940"/>
                    <a:pt x="707" y="8165"/>
                    <a:pt x="772" y="8358"/>
                  </a:cubicBezTo>
                  <a:cubicBezTo>
                    <a:pt x="836" y="8455"/>
                    <a:pt x="868" y="8551"/>
                    <a:pt x="964" y="8648"/>
                  </a:cubicBezTo>
                  <a:cubicBezTo>
                    <a:pt x="1061" y="8712"/>
                    <a:pt x="1189" y="8776"/>
                    <a:pt x="1318" y="8776"/>
                  </a:cubicBezTo>
                  <a:cubicBezTo>
                    <a:pt x="1382" y="8776"/>
                    <a:pt x="1447" y="8744"/>
                    <a:pt x="1543" y="8712"/>
                  </a:cubicBezTo>
                  <a:cubicBezTo>
                    <a:pt x="1768" y="8615"/>
                    <a:pt x="1993" y="8455"/>
                    <a:pt x="2218" y="8230"/>
                  </a:cubicBezTo>
                  <a:cubicBezTo>
                    <a:pt x="2822" y="7654"/>
                    <a:pt x="3478" y="6770"/>
                    <a:pt x="3632" y="6591"/>
                  </a:cubicBezTo>
                  <a:lnTo>
                    <a:pt x="3632" y="6591"/>
                  </a:lnTo>
                  <a:lnTo>
                    <a:pt x="3632" y="6590"/>
                  </a:lnTo>
                  <a:cubicBezTo>
                    <a:pt x="3793" y="6494"/>
                    <a:pt x="4243" y="6269"/>
                    <a:pt x="4757" y="6044"/>
                  </a:cubicBezTo>
                  <a:cubicBezTo>
                    <a:pt x="5272" y="5851"/>
                    <a:pt x="5882" y="5658"/>
                    <a:pt x="6429" y="5658"/>
                  </a:cubicBezTo>
                  <a:cubicBezTo>
                    <a:pt x="6847" y="5658"/>
                    <a:pt x="7200" y="5465"/>
                    <a:pt x="7490" y="5208"/>
                  </a:cubicBezTo>
                  <a:cubicBezTo>
                    <a:pt x="7940" y="4822"/>
                    <a:pt x="8293" y="4276"/>
                    <a:pt x="8518" y="3826"/>
                  </a:cubicBezTo>
                  <a:cubicBezTo>
                    <a:pt x="8718" y="3476"/>
                    <a:pt x="8840" y="3185"/>
                    <a:pt x="8885" y="3057"/>
                  </a:cubicBezTo>
                  <a:lnTo>
                    <a:pt x="8885" y="3057"/>
                  </a:lnTo>
                  <a:cubicBezTo>
                    <a:pt x="8960" y="2972"/>
                    <a:pt x="9117" y="2806"/>
                    <a:pt x="9258" y="2572"/>
                  </a:cubicBezTo>
                  <a:cubicBezTo>
                    <a:pt x="9450" y="2219"/>
                    <a:pt x="9675" y="1769"/>
                    <a:pt x="9675" y="1222"/>
                  </a:cubicBezTo>
                  <a:cubicBezTo>
                    <a:pt x="9675" y="1029"/>
                    <a:pt x="9643" y="804"/>
                    <a:pt x="9579" y="579"/>
                  </a:cubicBezTo>
                  <a:cubicBezTo>
                    <a:pt x="9515" y="386"/>
                    <a:pt x="9386" y="226"/>
                    <a:pt x="9225" y="129"/>
                  </a:cubicBezTo>
                  <a:cubicBezTo>
                    <a:pt x="9065" y="33"/>
                    <a:pt x="8904" y="1"/>
                    <a:pt x="8743"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3"/>
            <p:cNvSpPr/>
            <p:nvPr/>
          </p:nvSpPr>
          <p:spPr>
            <a:xfrm>
              <a:off x="4681900" y="2220000"/>
              <a:ext cx="85200" cy="103700"/>
            </a:xfrm>
            <a:custGeom>
              <a:avLst/>
              <a:gdLst/>
              <a:ahLst/>
              <a:cxnLst/>
              <a:rect l="l" t="t" r="r" b="b"/>
              <a:pathLst>
                <a:path w="3408" h="4148" extrusionOk="0">
                  <a:moveTo>
                    <a:pt x="1137" y="1"/>
                  </a:moveTo>
                  <a:cubicBezTo>
                    <a:pt x="788" y="1"/>
                    <a:pt x="579" y="592"/>
                    <a:pt x="579" y="1183"/>
                  </a:cubicBezTo>
                  <a:cubicBezTo>
                    <a:pt x="579" y="2018"/>
                    <a:pt x="1415" y="2276"/>
                    <a:pt x="1415" y="2276"/>
                  </a:cubicBezTo>
                  <a:cubicBezTo>
                    <a:pt x="1415" y="2276"/>
                    <a:pt x="0" y="3594"/>
                    <a:pt x="836" y="4011"/>
                  </a:cubicBezTo>
                  <a:cubicBezTo>
                    <a:pt x="1026" y="4110"/>
                    <a:pt x="1218" y="4148"/>
                    <a:pt x="1400" y="4148"/>
                  </a:cubicBezTo>
                  <a:cubicBezTo>
                    <a:pt x="1988" y="4148"/>
                    <a:pt x="2475" y="3754"/>
                    <a:pt x="2475" y="3754"/>
                  </a:cubicBezTo>
                  <a:lnTo>
                    <a:pt x="3407" y="1086"/>
                  </a:lnTo>
                  <a:lnTo>
                    <a:pt x="3407" y="1086"/>
                  </a:lnTo>
                  <a:cubicBezTo>
                    <a:pt x="3407" y="1086"/>
                    <a:pt x="3369" y="1090"/>
                    <a:pt x="3302" y="1090"/>
                  </a:cubicBezTo>
                  <a:cubicBezTo>
                    <a:pt x="3012" y="1090"/>
                    <a:pt x="2188" y="1026"/>
                    <a:pt x="1640" y="347"/>
                  </a:cubicBezTo>
                  <a:cubicBezTo>
                    <a:pt x="1451" y="102"/>
                    <a:pt x="1282" y="1"/>
                    <a:pt x="1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3"/>
            <p:cNvSpPr/>
            <p:nvPr/>
          </p:nvSpPr>
          <p:spPr>
            <a:xfrm>
              <a:off x="4689125" y="2213400"/>
              <a:ext cx="84400" cy="116550"/>
            </a:xfrm>
            <a:custGeom>
              <a:avLst/>
              <a:gdLst/>
              <a:ahLst/>
              <a:cxnLst/>
              <a:rect l="l" t="t" r="r" b="b"/>
              <a:pathLst>
                <a:path w="3376" h="4662" extrusionOk="0">
                  <a:moveTo>
                    <a:pt x="836" y="0"/>
                  </a:moveTo>
                  <a:cubicBezTo>
                    <a:pt x="675" y="0"/>
                    <a:pt x="547" y="64"/>
                    <a:pt x="418" y="193"/>
                  </a:cubicBezTo>
                  <a:cubicBezTo>
                    <a:pt x="258" y="322"/>
                    <a:pt x="193" y="514"/>
                    <a:pt x="129" y="740"/>
                  </a:cubicBezTo>
                  <a:cubicBezTo>
                    <a:pt x="65" y="965"/>
                    <a:pt x="33" y="1190"/>
                    <a:pt x="33" y="1447"/>
                  </a:cubicBezTo>
                  <a:cubicBezTo>
                    <a:pt x="0" y="1961"/>
                    <a:pt x="290" y="2315"/>
                    <a:pt x="547" y="2507"/>
                  </a:cubicBezTo>
                  <a:cubicBezTo>
                    <a:pt x="589" y="2543"/>
                    <a:pt x="632" y="2575"/>
                    <a:pt x="674" y="2602"/>
                  </a:cubicBezTo>
                  <a:lnTo>
                    <a:pt x="674" y="2602"/>
                  </a:lnTo>
                  <a:cubicBezTo>
                    <a:pt x="614" y="2669"/>
                    <a:pt x="548" y="2745"/>
                    <a:pt x="483" y="2829"/>
                  </a:cubicBezTo>
                  <a:cubicBezTo>
                    <a:pt x="386" y="2957"/>
                    <a:pt x="258" y="3118"/>
                    <a:pt x="161" y="3311"/>
                  </a:cubicBezTo>
                  <a:cubicBezTo>
                    <a:pt x="65" y="3472"/>
                    <a:pt x="0" y="3665"/>
                    <a:pt x="0" y="3858"/>
                  </a:cubicBezTo>
                  <a:cubicBezTo>
                    <a:pt x="0" y="3986"/>
                    <a:pt x="33" y="4115"/>
                    <a:pt x="97" y="4243"/>
                  </a:cubicBezTo>
                  <a:cubicBezTo>
                    <a:pt x="161" y="4340"/>
                    <a:pt x="290" y="4436"/>
                    <a:pt x="418" y="4500"/>
                  </a:cubicBezTo>
                  <a:cubicBezTo>
                    <a:pt x="643" y="4629"/>
                    <a:pt x="901" y="4661"/>
                    <a:pt x="1126" y="4661"/>
                  </a:cubicBezTo>
                  <a:cubicBezTo>
                    <a:pt x="1833" y="4661"/>
                    <a:pt x="2347" y="4243"/>
                    <a:pt x="2347" y="4211"/>
                  </a:cubicBezTo>
                  <a:cubicBezTo>
                    <a:pt x="2476" y="4147"/>
                    <a:pt x="2508" y="3954"/>
                    <a:pt x="2411" y="3858"/>
                  </a:cubicBezTo>
                  <a:cubicBezTo>
                    <a:pt x="2355" y="3782"/>
                    <a:pt x="2276" y="3751"/>
                    <a:pt x="2195" y="3751"/>
                  </a:cubicBezTo>
                  <a:cubicBezTo>
                    <a:pt x="2138" y="3751"/>
                    <a:pt x="2079" y="3767"/>
                    <a:pt x="2026" y="3793"/>
                  </a:cubicBezTo>
                  <a:cubicBezTo>
                    <a:pt x="1993" y="3825"/>
                    <a:pt x="1576" y="4147"/>
                    <a:pt x="1126" y="4147"/>
                  </a:cubicBezTo>
                  <a:cubicBezTo>
                    <a:pt x="965" y="4147"/>
                    <a:pt x="804" y="4115"/>
                    <a:pt x="643" y="4018"/>
                  </a:cubicBezTo>
                  <a:cubicBezTo>
                    <a:pt x="579" y="3986"/>
                    <a:pt x="579" y="3954"/>
                    <a:pt x="547" y="3954"/>
                  </a:cubicBezTo>
                  <a:lnTo>
                    <a:pt x="547" y="3858"/>
                  </a:lnTo>
                  <a:cubicBezTo>
                    <a:pt x="547" y="3793"/>
                    <a:pt x="579" y="3665"/>
                    <a:pt x="643" y="3536"/>
                  </a:cubicBezTo>
                  <a:cubicBezTo>
                    <a:pt x="740" y="3343"/>
                    <a:pt x="901" y="3150"/>
                    <a:pt x="1061" y="2990"/>
                  </a:cubicBezTo>
                  <a:cubicBezTo>
                    <a:pt x="1126" y="2893"/>
                    <a:pt x="1190" y="2829"/>
                    <a:pt x="1222" y="2797"/>
                  </a:cubicBezTo>
                  <a:lnTo>
                    <a:pt x="1286" y="2732"/>
                  </a:lnTo>
                  <a:cubicBezTo>
                    <a:pt x="1383" y="2668"/>
                    <a:pt x="1383" y="2572"/>
                    <a:pt x="1383" y="2475"/>
                  </a:cubicBezTo>
                  <a:cubicBezTo>
                    <a:pt x="1351" y="2379"/>
                    <a:pt x="1286" y="2282"/>
                    <a:pt x="1190" y="2282"/>
                  </a:cubicBezTo>
                  <a:cubicBezTo>
                    <a:pt x="1190" y="2282"/>
                    <a:pt x="997" y="2218"/>
                    <a:pt x="868" y="2090"/>
                  </a:cubicBezTo>
                  <a:cubicBezTo>
                    <a:pt x="708" y="1929"/>
                    <a:pt x="547" y="1768"/>
                    <a:pt x="547" y="1447"/>
                  </a:cubicBezTo>
                  <a:cubicBezTo>
                    <a:pt x="547" y="1190"/>
                    <a:pt x="611" y="932"/>
                    <a:pt x="675" y="740"/>
                  </a:cubicBezTo>
                  <a:cubicBezTo>
                    <a:pt x="708" y="675"/>
                    <a:pt x="772" y="611"/>
                    <a:pt x="804" y="579"/>
                  </a:cubicBezTo>
                  <a:lnTo>
                    <a:pt x="836" y="547"/>
                  </a:lnTo>
                  <a:cubicBezTo>
                    <a:pt x="868" y="547"/>
                    <a:pt x="901" y="547"/>
                    <a:pt x="933" y="579"/>
                  </a:cubicBezTo>
                  <a:cubicBezTo>
                    <a:pt x="997" y="611"/>
                    <a:pt x="1061" y="675"/>
                    <a:pt x="1158" y="772"/>
                  </a:cubicBezTo>
                  <a:cubicBezTo>
                    <a:pt x="1479" y="1190"/>
                    <a:pt x="1865" y="1382"/>
                    <a:pt x="2218" y="1511"/>
                  </a:cubicBezTo>
                  <a:cubicBezTo>
                    <a:pt x="2572" y="1607"/>
                    <a:pt x="2861" y="1640"/>
                    <a:pt x="3022" y="1640"/>
                  </a:cubicBezTo>
                  <a:lnTo>
                    <a:pt x="3118" y="1640"/>
                  </a:lnTo>
                  <a:cubicBezTo>
                    <a:pt x="3279" y="1607"/>
                    <a:pt x="3376" y="1479"/>
                    <a:pt x="3376" y="1350"/>
                  </a:cubicBezTo>
                  <a:cubicBezTo>
                    <a:pt x="3376" y="1190"/>
                    <a:pt x="3247" y="1093"/>
                    <a:pt x="3086" y="1093"/>
                  </a:cubicBezTo>
                  <a:lnTo>
                    <a:pt x="3022" y="1093"/>
                  </a:lnTo>
                  <a:cubicBezTo>
                    <a:pt x="2893" y="1093"/>
                    <a:pt x="2668" y="1093"/>
                    <a:pt x="2379" y="997"/>
                  </a:cubicBezTo>
                  <a:cubicBezTo>
                    <a:pt x="2122" y="900"/>
                    <a:pt x="1801" y="740"/>
                    <a:pt x="1576" y="450"/>
                  </a:cubicBezTo>
                  <a:cubicBezTo>
                    <a:pt x="1447" y="322"/>
                    <a:pt x="1351" y="193"/>
                    <a:pt x="1222" y="129"/>
                  </a:cubicBezTo>
                  <a:cubicBezTo>
                    <a:pt x="1126" y="64"/>
                    <a:pt x="997" y="0"/>
                    <a:pt x="836"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3"/>
            <p:cNvSpPr/>
            <p:nvPr/>
          </p:nvSpPr>
          <p:spPr>
            <a:xfrm>
              <a:off x="5131100" y="2759925"/>
              <a:ext cx="513550" cy="155050"/>
            </a:xfrm>
            <a:custGeom>
              <a:avLst/>
              <a:gdLst/>
              <a:ahLst/>
              <a:cxnLst/>
              <a:rect l="l" t="t" r="r" b="b"/>
              <a:pathLst>
                <a:path w="20542" h="6202" extrusionOk="0">
                  <a:moveTo>
                    <a:pt x="8655" y="1"/>
                  </a:moveTo>
                  <a:cubicBezTo>
                    <a:pt x="6886" y="1"/>
                    <a:pt x="2639" y="1734"/>
                    <a:pt x="1351" y="2183"/>
                  </a:cubicBezTo>
                  <a:cubicBezTo>
                    <a:pt x="1" y="2665"/>
                    <a:pt x="1351" y="3051"/>
                    <a:pt x="2830" y="3340"/>
                  </a:cubicBezTo>
                  <a:cubicBezTo>
                    <a:pt x="3125" y="3398"/>
                    <a:pt x="3479" y="3421"/>
                    <a:pt x="3855" y="3421"/>
                  </a:cubicBezTo>
                  <a:cubicBezTo>
                    <a:pt x="5361" y="3421"/>
                    <a:pt x="7233" y="3051"/>
                    <a:pt x="7233" y="3051"/>
                  </a:cubicBezTo>
                  <a:lnTo>
                    <a:pt x="7233" y="3051"/>
                  </a:lnTo>
                  <a:cubicBezTo>
                    <a:pt x="7233" y="3051"/>
                    <a:pt x="4019" y="4433"/>
                    <a:pt x="4790" y="4626"/>
                  </a:cubicBezTo>
                  <a:cubicBezTo>
                    <a:pt x="4941" y="4664"/>
                    <a:pt x="5122" y="4680"/>
                    <a:pt x="5327" y="4680"/>
                  </a:cubicBezTo>
                  <a:cubicBezTo>
                    <a:pt x="6170" y="4680"/>
                    <a:pt x="7407" y="4415"/>
                    <a:pt x="8519" y="4337"/>
                  </a:cubicBezTo>
                  <a:cubicBezTo>
                    <a:pt x="9869" y="4241"/>
                    <a:pt x="11251" y="2955"/>
                    <a:pt x="11251" y="2955"/>
                  </a:cubicBezTo>
                  <a:cubicBezTo>
                    <a:pt x="11251" y="2955"/>
                    <a:pt x="17809" y="6201"/>
                    <a:pt x="18580" y="6201"/>
                  </a:cubicBezTo>
                  <a:cubicBezTo>
                    <a:pt x="19352" y="6201"/>
                    <a:pt x="20541" y="3855"/>
                    <a:pt x="18870" y="2858"/>
                  </a:cubicBezTo>
                  <a:cubicBezTo>
                    <a:pt x="17198" y="1894"/>
                    <a:pt x="14562" y="1090"/>
                    <a:pt x="14562" y="1090"/>
                  </a:cubicBezTo>
                  <a:cubicBezTo>
                    <a:pt x="14562" y="1090"/>
                    <a:pt x="10448" y="319"/>
                    <a:pt x="9001" y="30"/>
                  </a:cubicBezTo>
                  <a:cubicBezTo>
                    <a:pt x="8901" y="10"/>
                    <a:pt x="8784" y="1"/>
                    <a:pt x="86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3"/>
            <p:cNvSpPr/>
            <p:nvPr/>
          </p:nvSpPr>
          <p:spPr>
            <a:xfrm>
              <a:off x="5143975" y="2753425"/>
              <a:ext cx="487000" cy="167975"/>
            </a:xfrm>
            <a:custGeom>
              <a:avLst/>
              <a:gdLst/>
              <a:ahLst/>
              <a:cxnLst/>
              <a:rect l="l" t="t" r="r" b="b"/>
              <a:pathLst>
                <a:path w="19480" h="6719" extrusionOk="0">
                  <a:moveTo>
                    <a:pt x="8133" y="515"/>
                  </a:moveTo>
                  <a:cubicBezTo>
                    <a:pt x="8261" y="515"/>
                    <a:pt x="8358" y="547"/>
                    <a:pt x="8422" y="547"/>
                  </a:cubicBezTo>
                  <a:cubicBezTo>
                    <a:pt x="9901" y="836"/>
                    <a:pt x="14015" y="1640"/>
                    <a:pt x="14015" y="1640"/>
                  </a:cubicBezTo>
                  <a:lnTo>
                    <a:pt x="14017" y="1621"/>
                  </a:lnTo>
                  <a:lnTo>
                    <a:pt x="14017" y="1621"/>
                  </a:lnTo>
                  <a:cubicBezTo>
                    <a:pt x="14077" y="1645"/>
                    <a:pt x="14213" y="1698"/>
                    <a:pt x="14401" y="1768"/>
                  </a:cubicBezTo>
                  <a:cubicBezTo>
                    <a:pt x="15237" y="2025"/>
                    <a:pt x="17005" y="2636"/>
                    <a:pt x="18226" y="3343"/>
                  </a:cubicBezTo>
                  <a:cubicBezTo>
                    <a:pt x="18772" y="3665"/>
                    <a:pt x="18933" y="4115"/>
                    <a:pt x="18933" y="4597"/>
                  </a:cubicBezTo>
                  <a:cubicBezTo>
                    <a:pt x="18933" y="4983"/>
                    <a:pt x="18805" y="5433"/>
                    <a:pt x="18580" y="5722"/>
                  </a:cubicBezTo>
                  <a:cubicBezTo>
                    <a:pt x="18483" y="5883"/>
                    <a:pt x="18387" y="6011"/>
                    <a:pt x="18290" y="6076"/>
                  </a:cubicBezTo>
                  <a:cubicBezTo>
                    <a:pt x="18194" y="6172"/>
                    <a:pt x="18097" y="6172"/>
                    <a:pt x="18065" y="6172"/>
                  </a:cubicBezTo>
                  <a:cubicBezTo>
                    <a:pt x="18065" y="6172"/>
                    <a:pt x="18001" y="6172"/>
                    <a:pt x="17937" y="6140"/>
                  </a:cubicBezTo>
                  <a:cubicBezTo>
                    <a:pt x="17615" y="6076"/>
                    <a:pt x="17005" y="5818"/>
                    <a:pt x="16265" y="5529"/>
                  </a:cubicBezTo>
                  <a:cubicBezTo>
                    <a:pt x="15172" y="5047"/>
                    <a:pt x="13822" y="4404"/>
                    <a:pt x="12729" y="3890"/>
                  </a:cubicBezTo>
                  <a:cubicBezTo>
                    <a:pt x="12183" y="3633"/>
                    <a:pt x="11733" y="3408"/>
                    <a:pt x="11379" y="3247"/>
                  </a:cubicBezTo>
                  <a:cubicBezTo>
                    <a:pt x="11058" y="3086"/>
                    <a:pt x="10865" y="2990"/>
                    <a:pt x="10833" y="2990"/>
                  </a:cubicBezTo>
                  <a:cubicBezTo>
                    <a:pt x="10796" y="2965"/>
                    <a:pt x="10759" y="2955"/>
                    <a:pt x="10722" y="2955"/>
                  </a:cubicBezTo>
                  <a:cubicBezTo>
                    <a:pt x="10663" y="2955"/>
                    <a:pt x="10603" y="2982"/>
                    <a:pt x="10544" y="3022"/>
                  </a:cubicBezTo>
                  <a:cubicBezTo>
                    <a:pt x="10479" y="3086"/>
                    <a:pt x="10126" y="3408"/>
                    <a:pt x="9643" y="3697"/>
                  </a:cubicBezTo>
                  <a:cubicBezTo>
                    <a:pt x="9161" y="3986"/>
                    <a:pt x="8551" y="4276"/>
                    <a:pt x="7972" y="4308"/>
                  </a:cubicBezTo>
                  <a:cubicBezTo>
                    <a:pt x="6847" y="4404"/>
                    <a:pt x="5593" y="4661"/>
                    <a:pt x="4822" y="4661"/>
                  </a:cubicBezTo>
                  <a:cubicBezTo>
                    <a:pt x="4752" y="4661"/>
                    <a:pt x="4687" y="4661"/>
                    <a:pt x="4626" y="4660"/>
                  </a:cubicBezTo>
                  <a:lnTo>
                    <a:pt x="4626" y="4660"/>
                  </a:lnTo>
                  <a:cubicBezTo>
                    <a:pt x="4918" y="4465"/>
                    <a:pt x="5452" y="4187"/>
                    <a:pt x="5883" y="3986"/>
                  </a:cubicBezTo>
                  <a:cubicBezTo>
                    <a:pt x="6140" y="3858"/>
                    <a:pt x="6365" y="3761"/>
                    <a:pt x="6558" y="3697"/>
                  </a:cubicBezTo>
                  <a:cubicBezTo>
                    <a:pt x="6718" y="3600"/>
                    <a:pt x="6815" y="3568"/>
                    <a:pt x="6815" y="3568"/>
                  </a:cubicBezTo>
                  <a:cubicBezTo>
                    <a:pt x="6943" y="3504"/>
                    <a:pt x="7008" y="3375"/>
                    <a:pt x="6976" y="3247"/>
                  </a:cubicBezTo>
                  <a:cubicBezTo>
                    <a:pt x="6948" y="3135"/>
                    <a:pt x="6847" y="3048"/>
                    <a:pt x="6716" y="3048"/>
                  </a:cubicBezTo>
                  <a:cubicBezTo>
                    <a:pt x="6696" y="3048"/>
                    <a:pt x="6675" y="3050"/>
                    <a:pt x="6654" y="3054"/>
                  </a:cubicBezTo>
                  <a:cubicBezTo>
                    <a:pt x="6654" y="3054"/>
                    <a:pt x="6558" y="3086"/>
                    <a:pt x="6365" y="3118"/>
                  </a:cubicBezTo>
                  <a:cubicBezTo>
                    <a:pt x="5754" y="3215"/>
                    <a:pt x="4436" y="3440"/>
                    <a:pt x="3343" y="3440"/>
                  </a:cubicBezTo>
                  <a:cubicBezTo>
                    <a:pt x="2957" y="3440"/>
                    <a:pt x="2636" y="3408"/>
                    <a:pt x="2379" y="3343"/>
                  </a:cubicBezTo>
                  <a:cubicBezTo>
                    <a:pt x="1865" y="3247"/>
                    <a:pt x="1350" y="3118"/>
                    <a:pt x="997" y="3022"/>
                  </a:cubicBezTo>
                  <a:cubicBezTo>
                    <a:pt x="804" y="2958"/>
                    <a:pt x="676" y="2894"/>
                    <a:pt x="611" y="2829"/>
                  </a:cubicBezTo>
                  <a:lnTo>
                    <a:pt x="611" y="2829"/>
                  </a:lnTo>
                  <a:cubicBezTo>
                    <a:pt x="684" y="2795"/>
                    <a:pt x="791" y="2748"/>
                    <a:pt x="932" y="2700"/>
                  </a:cubicBezTo>
                  <a:cubicBezTo>
                    <a:pt x="1575" y="2443"/>
                    <a:pt x="2957" y="1929"/>
                    <a:pt x="4404" y="1415"/>
                  </a:cubicBezTo>
                  <a:cubicBezTo>
                    <a:pt x="5111" y="1190"/>
                    <a:pt x="5850" y="965"/>
                    <a:pt x="6493" y="804"/>
                  </a:cubicBezTo>
                  <a:cubicBezTo>
                    <a:pt x="7136" y="611"/>
                    <a:pt x="7715" y="515"/>
                    <a:pt x="8133" y="515"/>
                  </a:cubicBezTo>
                  <a:close/>
                  <a:moveTo>
                    <a:pt x="8133" y="0"/>
                  </a:moveTo>
                  <a:cubicBezTo>
                    <a:pt x="7651" y="0"/>
                    <a:pt x="7040" y="97"/>
                    <a:pt x="6365" y="257"/>
                  </a:cubicBezTo>
                  <a:cubicBezTo>
                    <a:pt x="4340" y="772"/>
                    <a:pt x="1704" y="1833"/>
                    <a:pt x="772" y="2186"/>
                  </a:cubicBezTo>
                  <a:cubicBezTo>
                    <a:pt x="547" y="2250"/>
                    <a:pt x="386" y="2347"/>
                    <a:pt x="257" y="2443"/>
                  </a:cubicBezTo>
                  <a:cubicBezTo>
                    <a:pt x="193" y="2475"/>
                    <a:pt x="129" y="2540"/>
                    <a:pt x="97" y="2604"/>
                  </a:cubicBezTo>
                  <a:cubicBezTo>
                    <a:pt x="32" y="2668"/>
                    <a:pt x="0" y="2733"/>
                    <a:pt x="0" y="2829"/>
                  </a:cubicBezTo>
                  <a:cubicBezTo>
                    <a:pt x="0" y="2958"/>
                    <a:pt x="64" y="3054"/>
                    <a:pt x="129" y="3118"/>
                  </a:cubicBezTo>
                  <a:cubicBezTo>
                    <a:pt x="225" y="3247"/>
                    <a:pt x="354" y="3311"/>
                    <a:pt x="482" y="3375"/>
                  </a:cubicBezTo>
                  <a:cubicBezTo>
                    <a:pt x="900" y="3568"/>
                    <a:pt x="1575" y="3729"/>
                    <a:pt x="2250" y="3890"/>
                  </a:cubicBezTo>
                  <a:cubicBezTo>
                    <a:pt x="2572" y="3954"/>
                    <a:pt x="2957" y="3954"/>
                    <a:pt x="3343" y="3954"/>
                  </a:cubicBezTo>
                  <a:cubicBezTo>
                    <a:pt x="3873" y="3954"/>
                    <a:pt x="4440" y="3909"/>
                    <a:pt x="4958" y="3849"/>
                  </a:cubicBezTo>
                  <a:lnTo>
                    <a:pt x="4958" y="3849"/>
                  </a:lnTo>
                  <a:cubicBezTo>
                    <a:pt x="4758" y="3961"/>
                    <a:pt x="4568" y="4077"/>
                    <a:pt x="4404" y="4179"/>
                  </a:cubicBezTo>
                  <a:cubicBezTo>
                    <a:pt x="4275" y="4243"/>
                    <a:pt x="4179" y="4340"/>
                    <a:pt x="4083" y="4404"/>
                  </a:cubicBezTo>
                  <a:cubicBezTo>
                    <a:pt x="4018" y="4468"/>
                    <a:pt x="3986" y="4501"/>
                    <a:pt x="3954" y="4565"/>
                  </a:cubicBezTo>
                  <a:cubicBezTo>
                    <a:pt x="3922" y="4597"/>
                    <a:pt x="3890" y="4693"/>
                    <a:pt x="3890" y="4790"/>
                  </a:cubicBezTo>
                  <a:cubicBezTo>
                    <a:pt x="3890" y="4886"/>
                    <a:pt x="3922" y="4983"/>
                    <a:pt x="4018" y="5047"/>
                  </a:cubicBezTo>
                  <a:cubicBezTo>
                    <a:pt x="4083" y="5111"/>
                    <a:pt x="4147" y="5111"/>
                    <a:pt x="4211" y="5143"/>
                  </a:cubicBezTo>
                  <a:cubicBezTo>
                    <a:pt x="4404" y="5176"/>
                    <a:pt x="4597" y="5208"/>
                    <a:pt x="4822" y="5208"/>
                  </a:cubicBezTo>
                  <a:cubicBezTo>
                    <a:pt x="5722" y="5208"/>
                    <a:pt x="6943" y="4918"/>
                    <a:pt x="8004" y="4854"/>
                  </a:cubicBezTo>
                  <a:cubicBezTo>
                    <a:pt x="8776" y="4790"/>
                    <a:pt x="9483" y="4436"/>
                    <a:pt x="10029" y="4083"/>
                  </a:cubicBezTo>
                  <a:cubicBezTo>
                    <a:pt x="10353" y="3880"/>
                    <a:pt x="10614" y="3677"/>
                    <a:pt x="10762" y="3547"/>
                  </a:cubicBezTo>
                  <a:lnTo>
                    <a:pt x="10762" y="3547"/>
                  </a:lnTo>
                  <a:cubicBezTo>
                    <a:pt x="11209" y="3765"/>
                    <a:pt x="12564" y="4422"/>
                    <a:pt x="13983" y="5079"/>
                  </a:cubicBezTo>
                  <a:cubicBezTo>
                    <a:pt x="14851" y="5497"/>
                    <a:pt x="15751" y="5883"/>
                    <a:pt x="16490" y="6204"/>
                  </a:cubicBezTo>
                  <a:cubicBezTo>
                    <a:pt x="16844" y="6333"/>
                    <a:pt x="17165" y="6461"/>
                    <a:pt x="17455" y="6558"/>
                  </a:cubicBezTo>
                  <a:cubicBezTo>
                    <a:pt x="17583" y="6622"/>
                    <a:pt x="17680" y="6654"/>
                    <a:pt x="17776" y="6686"/>
                  </a:cubicBezTo>
                  <a:cubicBezTo>
                    <a:pt x="17905" y="6686"/>
                    <a:pt x="17969" y="6718"/>
                    <a:pt x="18065" y="6718"/>
                  </a:cubicBezTo>
                  <a:cubicBezTo>
                    <a:pt x="18290" y="6718"/>
                    <a:pt x="18451" y="6622"/>
                    <a:pt x="18612" y="6493"/>
                  </a:cubicBezTo>
                  <a:cubicBezTo>
                    <a:pt x="18869" y="6301"/>
                    <a:pt x="19062" y="6043"/>
                    <a:pt x="19223" y="5690"/>
                  </a:cubicBezTo>
                  <a:cubicBezTo>
                    <a:pt x="19383" y="5368"/>
                    <a:pt x="19480" y="4983"/>
                    <a:pt x="19480" y="4597"/>
                  </a:cubicBezTo>
                  <a:cubicBezTo>
                    <a:pt x="19480" y="3954"/>
                    <a:pt x="19190" y="3311"/>
                    <a:pt x="18483" y="2893"/>
                  </a:cubicBezTo>
                  <a:cubicBezTo>
                    <a:pt x="16780" y="1897"/>
                    <a:pt x="14144" y="1125"/>
                    <a:pt x="14144" y="1093"/>
                  </a:cubicBezTo>
                  <a:lnTo>
                    <a:pt x="14112" y="1093"/>
                  </a:lnTo>
                  <a:cubicBezTo>
                    <a:pt x="14112" y="1093"/>
                    <a:pt x="13083" y="900"/>
                    <a:pt x="11861" y="675"/>
                  </a:cubicBezTo>
                  <a:cubicBezTo>
                    <a:pt x="10672" y="450"/>
                    <a:pt x="9258" y="161"/>
                    <a:pt x="8518" y="32"/>
                  </a:cubicBezTo>
                  <a:cubicBezTo>
                    <a:pt x="8422" y="0"/>
                    <a:pt x="8261" y="0"/>
                    <a:pt x="8133"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3"/>
            <p:cNvSpPr/>
            <p:nvPr/>
          </p:nvSpPr>
          <p:spPr>
            <a:xfrm>
              <a:off x="5279775" y="2826825"/>
              <a:ext cx="540850" cy="800375"/>
            </a:xfrm>
            <a:custGeom>
              <a:avLst/>
              <a:gdLst/>
              <a:ahLst/>
              <a:cxnLst/>
              <a:rect l="l" t="t" r="r" b="b"/>
              <a:pathLst>
                <a:path w="21634" h="32015" extrusionOk="0">
                  <a:moveTo>
                    <a:pt x="13743" y="0"/>
                  </a:moveTo>
                  <a:cubicBezTo>
                    <a:pt x="11830" y="0"/>
                    <a:pt x="10094" y="2047"/>
                    <a:pt x="10094" y="2047"/>
                  </a:cubicBezTo>
                  <a:cubicBezTo>
                    <a:pt x="10094" y="2047"/>
                    <a:pt x="6172" y="4875"/>
                    <a:pt x="3344" y="8893"/>
                  </a:cubicBezTo>
                  <a:cubicBezTo>
                    <a:pt x="515" y="12912"/>
                    <a:pt x="1" y="21012"/>
                    <a:pt x="611" y="23358"/>
                  </a:cubicBezTo>
                  <a:cubicBezTo>
                    <a:pt x="1190" y="25705"/>
                    <a:pt x="1576" y="28469"/>
                    <a:pt x="4404" y="30302"/>
                  </a:cubicBezTo>
                  <a:cubicBezTo>
                    <a:pt x="5959" y="31315"/>
                    <a:pt x="7276" y="32015"/>
                    <a:pt x="8938" y="32015"/>
                  </a:cubicBezTo>
                  <a:cubicBezTo>
                    <a:pt x="10336" y="32015"/>
                    <a:pt x="11977" y="31520"/>
                    <a:pt x="14208" y="30302"/>
                  </a:cubicBezTo>
                  <a:cubicBezTo>
                    <a:pt x="19094" y="27666"/>
                    <a:pt x="21634" y="18858"/>
                    <a:pt x="21152" y="12108"/>
                  </a:cubicBezTo>
                  <a:cubicBezTo>
                    <a:pt x="20669" y="5358"/>
                    <a:pt x="16555" y="664"/>
                    <a:pt x="14401" y="86"/>
                  </a:cubicBezTo>
                  <a:cubicBezTo>
                    <a:pt x="14181" y="27"/>
                    <a:pt x="13961" y="0"/>
                    <a:pt x="137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3"/>
            <p:cNvSpPr/>
            <p:nvPr/>
          </p:nvSpPr>
          <p:spPr>
            <a:xfrm>
              <a:off x="5283000" y="2820125"/>
              <a:ext cx="533625" cy="814075"/>
            </a:xfrm>
            <a:custGeom>
              <a:avLst/>
              <a:gdLst/>
              <a:ahLst/>
              <a:cxnLst/>
              <a:rect l="l" t="t" r="r" b="b"/>
              <a:pathLst>
                <a:path w="21345" h="32563" extrusionOk="0">
                  <a:moveTo>
                    <a:pt x="9810" y="2098"/>
                  </a:moveTo>
                  <a:cubicBezTo>
                    <a:pt x="9810" y="2098"/>
                    <a:pt x="9810" y="2098"/>
                    <a:pt x="9810" y="2098"/>
                  </a:cubicBezTo>
                  <a:lnTo>
                    <a:pt x="9810" y="2098"/>
                  </a:lnTo>
                  <a:lnTo>
                    <a:pt x="9810" y="2098"/>
                  </a:lnTo>
                  <a:close/>
                  <a:moveTo>
                    <a:pt x="13597" y="547"/>
                  </a:moveTo>
                  <a:cubicBezTo>
                    <a:pt x="13790" y="547"/>
                    <a:pt x="13983" y="547"/>
                    <a:pt x="14208" y="611"/>
                  </a:cubicBezTo>
                  <a:cubicBezTo>
                    <a:pt x="14658" y="740"/>
                    <a:pt x="15301" y="1125"/>
                    <a:pt x="15976" y="1736"/>
                  </a:cubicBezTo>
                  <a:cubicBezTo>
                    <a:pt x="18001" y="3568"/>
                    <a:pt x="20380" y="7426"/>
                    <a:pt x="20765" y="12408"/>
                  </a:cubicBezTo>
                  <a:cubicBezTo>
                    <a:pt x="20798" y="12955"/>
                    <a:pt x="20798" y="13501"/>
                    <a:pt x="20798" y="14080"/>
                  </a:cubicBezTo>
                  <a:cubicBezTo>
                    <a:pt x="20798" y="17262"/>
                    <a:pt x="20187" y="20766"/>
                    <a:pt x="18997" y="23755"/>
                  </a:cubicBezTo>
                  <a:cubicBezTo>
                    <a:pt x="17840" y="26712"/>
                    <a:pt x="16104" y="29187"/>
                    <a:pt x="13951" y="30345"/>
                  </a:cubicBezTo>
                  <a:cubicBezTo>
                    <a:pt x="11733" y="31534"/>
                    <a:pt x="10126" y="32016"/>
                    <a:pt x="8808" y="32016"/>
                  </a:cubicBezTo>
                  <a:cubicBezTo>
                    <a:pt x="7233" y="32016"/>
                    <a:pt x="5979" y="31373"/>
                    <a:pt x="4436" y="30377"/>
                  </a:cubicBezTo>
                  <a:cubicBezTo>
                    <a:pt x="3054" y="29477"/>
                    <a:pt x="2282" y="28352"/>
                    <a:pt x="1768" y="27195"/>
                  </a:cubicBezTo>
                  <a:cubicBezTo>
                    <a:pt x="1286" y="26005"/>
                    <a:pt x="1029" y="24752"/>
                    <a:pt x="739" y="23562"/>
                  </a:cubicBezTo>
                  <a:cubicBezTo>
                    <a:pt x="611" y="23048"/>
                    <a:pt x="514" y="22180"/>
                    <a:pt x="514" y="21087"/>
                  </a:cubicBezTo>
                  <a:cubicBezTo>
                    <a:pt x="514" y="19383"/>
                    <a:pt x="707" y="17198"/>
                    <a:pt x="1189" y="15044"/>
                  </a:cubicBezTo>
                  <a:cubicBezTo>
                    <a:pt x="1640" y="12890"/>
                    <a:pt x="2379" y="10801"/>
                    <a:pt x="3440" y="9322"/>
                  </a:cubicBezTo>
                  <a:cubicBezTo>
                    <a:pt x="4822" y="7329"/>
                    <a:pt x="6493" y="5626"/>
                    <a:pt x="7843" y="4436"/>
                  </a:cubicBezTo>
                  <a:cubicBezTo>
                    <a:pt x="8486" y="3825"/>
                    <a:pt x="9065" y="3343"/>
                    <a:pt x="9483" y="3022"/>
                  </a:cubicBezTo>
                  <a:cubicBezTo>
                    <a:pt x="9676" y="2861"/>
                    <a:pt x="9836" y="2733"/>
                    <a:pt x="9965" y="2668"/>
                  </a:cubicBezTo>
                  <a:cubicBezTo>
                    <a:pt x="10061" y="2572"/>
                    <a:pt x="10126" y="2540"/>
                    <a:pt x="10126" y="2540"/>
                  </a:cubicBezTo>
                  <a:lnTo>
                    <a:pt x="10158" y="2475"/>
                  </a:lnTo>
                  <a:lnTo>
                    <a:pt x="10190" y="2475"/>
                  </a:lnTo>
                  <a:cubicBezTo>
                    <a:pt x="10286" y="2379"/>
                    <a:pt x="10704" y="1865"/>
                    <a:pt x="11347" y="1415"/>
                  </a:cubicBezTo>
                  <a:cubicBezTo>
                    <a:pt x="11990" y="965"/>
                    <a:pt x="12794" y="547"/>
                    <a:pt x="13597" y="547"/>
                  </a:cubicBezTo>
                  <a:close/>
                  <a:moveTo>
                    <a:pt x="13597" y="0"/>
                  </a:moveTo>
                  <a:cubicBezTo>
                    <a:pt x="12536" y="0"/>
                    <a:pt x="11604" y="547"/>
                    <a:pt x="10897" y="1093"/>
                  </a:cubicBezTo>
                  <a:cubicBezTo>
                    <a:pt x="10337" y="1520"/>
                    <a:pt x="9932" y="1947"/>
                    <a:pt x="9810" y="2098"/>
                  </a:cubicBezTo>
                  <a:lnTo>
                    <a:pt x="9810" y="2098"/>
                  </a:lnTo>
                  <a:lnTo>
                    <a:pt x="9804" y="2090"/>
                  </a:lnTo>
                  <a:cubicBezTo>
                    <a:pt x="9804" y="2122"/>
                    <a:pt x="5850" y="4951"/>
                    <a:pt x="2990" y="9001"/>
                  </a:cubicBezTo>
                  <a:cubicBezTo>
                    <a:pt x="1897" y="10576"/>
                    <a:pt x="1125" y="12730"/>
                    <a:pt x="675" y="14915"/>
                  </a:cubicBezTo>
                  <a:cubicBezTo>
                    <a:pt x="193" y="17101"/>
                    <a:pt x="0" y="19351"/>
                    <a:pt x="0" y="21087"/>
                  </a:cubicBezTo>
                  <a:cubicBezTo>
                    <a:pt x="0" y="22212"/>
                    <a:pt x="64" y="23112"/>
                    <a:pt x="225" y="23691"/>
                  </a:cubicBezTo>
                  <a:cubicBezTo>
                    <a:pt x="514" y="24880"/>
                    <a:pt x="739" y="26166"/>
                    <a:pt x="1286" y="27387"/>
                  </a:cubicBezTo>
                  <a:cubicBezTo>
                    <a:pt x="1832" y="28641"/>
                    <a:pt x="2668" y="29863"/>
                    <a:pt x="4147" y="30795"/>
                  </a:cubicBezTo>
                  <a:cubicBezTo>
                    <a:pt x="5690" y="31823"/>
                    <a:pt x="7040" y="32563"/>
                    <a:pt x="8808" y="32563"/>
                  </a:cubicBezTo>
                  <a:cubicBezTo>
                    <a:pt x="10254" y="32563"/>
                    <a:pt x="11926" y="32048"/>
                    <a:pt x="14208" y="30827"/>
                  </a:cubicBezTo>
                  <a:cubicBezTo>
                    <a:pt x="16522" y="29573"/>
                    <a:pt x="18290" y="27002"/>
                    <a:pt x="19512" y="23948"/>
                  </a:cubicBezTo>
                  <a:cubicBezTo>
                    <a:pt x="20701" y="20894"/>
                    <a:pt x="21344" y="17326"/>
                    <a:pt x="21344" y="14080"/>
                  </a:cubicBezTo>
                  <a:cubicBezTo>
                    <a:pt x="21344" y="13501"/>
                    <a:pt x="21312" y="12922"/>
                    <a:pt x="21280" y="12376"/>
                  </a:cubicBezTo>
                  <a:cubicBezTo>
                    <a:pt x="21023" y="8936"/>
                    <a:pt x="19865" y="6043"/>
                    <a:pt x="18483" y="3922"/>
                  </a:cubicBezTo>
                  <a:cubicBezTo>
                    <a:pt x="17808" y="2861"/>
                    <a:pt x="17069" y="1993"/>
                    <a:pt x="16330" y="1350"/>
                  </a:cubicBezTo>
                  <a:cubicBezTo>
                    <a:pt x="15622" y="675"/>
                    <a:pt x="14947" y="257"/>
                    <a:pt x="14337" y="97"/>
                  </a:cubicBezTo>
                  <a:cubicBezTo>
                    <a:pt x="14079" y="32"/>
                    <a:pt x="13854" y="0"/>
                    <a:pt x="13597"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3"/>
            <p:cNvSpPr/>
            <p:nvPr/>
          </p:nvSpPr>
          <p:spPr>
            <a:xfrm>
              <a:off x="5438900" y="2899100"/>
              <a:ext cx="237875" cy="221725"/>
            </a:xfrm>
            <a:custGeom>
              <a:avLst/>
              <a:gdLst/>
              <a:ahLst/>
              <a:cxnLst/>
              <a:rect l="l" t="t" r="r" b="b"/>
              <a:pathLst>
                <a:path w="9515" h="8869" extrusionOk="0">
                  <a:moveTo>
                    <a:pt x="6904" y="0"/>
                  </a:moveTo>
                  <a:cubicBezTo>
                    <a:pt x="5656" y="0"/>
                    <a:pt x="4018" y="441"/>
                    <a:pt x="4018" y="441"/>
                  </a:cubicBezTo>
                  <a:cubicBezTo>
                    <a:pt x="4018" y="441"/>
                    <a:pt x="2250" y="634"/>
                    <a:pt x="1382" y="1792"/>
                  </a:cubicBezTo>
                  <a:cubicBezTo>
                    <a:pt x="514" y="2981"/>
                    <a:pt x="804" y="3367"/>
                    <a:pt x="1382" y="3656"/>
                  </a:cubicBezTo>
                  <a:cubicBezTo>
                    <a:pt x="1961" y="3945"/>
                    <a:pt x="2057" y="4717"/>
                    <a:pt x="2057" y="4717"/>
                  </a:cubicBezTo>
                  <a:cubicBezTo>
                    <a:pt x="2057" y="4717"/>
                    <a:pt x="0" y="8060"/>
                    <a:pt x="1093" y="8735"/>
                  </a:cubicBezTo>
                  <a:cubicBezTo>
                    <a:pt x="1231" y="8826"/>
                    <a:pt x="1431" y="8868"/>
                    <a:pt x="1678" y="8868"/>
                  </a:cubicBezTo>
                  <a:cubicBezTo>
                    <a:pt x="3336" y="8868"/>
                    <a:pt x="7110" y="6975"/>
                    <a:pt x="8229" y="5520"/>
                  </a:cubicBezTo>
                  <a:cubicBezTo>
                    <a:pt x="9515" y="3849"/>
                    <a:pt x="8904" y="1117"/>
                    <a:pt x="8133" y="313"/>
                  </a:cubicBezTo>
                  <a:cubicBezTo>
                    <a:pt x="7901" y="81"/>
                    <a:pt x="7438" y="0"/>
                    <a:pt x="69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3"/>
            <p:cNvSpPr/>
            <p:nvPr/>
          </p:nvSpPr>
          <p:spPr>
            <a:xfrm>
              <a:off x="5451750" y="2892450"/>
              <a:ext cx="217800" cy="234675"/>
            </a:xfrm>
            <a:custGeom>
              <a:avLst/>
              <a:gdLst/>
              <a:ahLst/>
              <a:cxnLst/>
              <a:rect l="l" t="t" r="r" b="b"/>
              <a:pathLst>
                <a:path w="8712" h="9387" extrusionOk="0">
                  <a:moveTo>
                    <a:pt x="6333" y="547"/>
                  </a:moveTo>
                  <a:cubicBezTo>
                    <a:pt x="6590" y="547"/>
                    <a:pt x="6847" y="547"/>
                    <a:pt x="7040" y="611"/>
                  </a:cubicBezTo>
                  <a:cubicBezTo>
                    <a:pt x="7233" y="643"/>
                    <a:pt x="7362" y="707"/>
                    <a:pt x="7426" y="772"/>
                  </a:cubicBezTo>
                  <a:cubicBezTo>
                    <a:pt x="7619" y="965"/>
                    <a:pt x="7812" y="1318"/>
                    <a:pt x="7940" y="1768"/>
                  </a:cubicBezTo>
                  <a:cubicBezTo>
                    <a:pt x="8101" y="2218"/>
                    <a:pt x="8197" y="2765"/>
                    <a:pt x="8197" y="3343"/>
                  </a:cubicBezTo>
                  <a:cubicBezTo>
                    <a:pt x="8197" y="4147"/>
                    <a:pt x="8004" y="4983"/>
                    <a:pt x="7490" y="5626"/>
                  </a:cubicBezTo>
                  <a:cubicBezTo>
                    <a:pt x="7008" y="6268"/>
                    <a:pt x="5786" y="7104"/>
                    <a:pt x="4501" y="7747"/>
                  </a:cubicBezTo>
                  <a:cubicBezTo>
                    <a:pt x="3890" y="8101"/>
                    <a:pt x="3215" y="8358"/>
                    <a:pt x="2636" y="8551"/>
                  </a:cubicBezTo>
                  <a:cubicBezTo>
                    <a:pt x="2026" y="8744"/>
                    <a:pt x="1511" y="8872"/>
                    <a:pt x="1158" y="8872"/>
                  </a:cubicBezTo>
                  <a:cubicBezTo>
                    <a:pt x="933" y="8872"/>
                    <a:pt x="772" y="8840"/>
                    <a:pt x="708" y="8776"/>
                  </a:cubicBezTo>
                  <a:cubicBezTo>
                    <a:pt x="643" y="8744"/>
                    <a:pt x="611" y="8679"/>
                    <a:pt x="579" y="8615"/>
                  </a:cubicBezTo>
                  <a:cubicBezTo>
                    <a:pt x="547" y="8551"/>
                    <a:pt x="515" y="8422"/>
                    <a:pt x="515" y="8294"/>
                  </a:cubicBezTo>
                  <a:cubicBezTo>
                    <a:pt x="515" y="7779"/>
                    <a:pt x="836" y="6976"/>
                    <a:pt x="1158" y="6301"/>
                  </a:cubicBezTo>
                  <a:cubicBezTo>
                    <a:pt x="1318" y="5979"/>
                    <a:pt x="1447" y="5690"/>
                    <a:pt x="1576" y="5465"/>
                  </a:cubicBezTo>
                  <a:cubicBezTo>
                    <a:pt x="1640" y="5368"/>
                    <a:pt x="1704" y="5272"/>
                    <a:pt x="1736" y="5240"/>
                  </a:cubicBezTo>
                  <a:cubicBezTo>
                    <a:pt x="1768" y="5176"/>
                    <a:pt x="1768" y="5143"/>
                    <a:pt x="1768" y="5143"/>
                  </a:cubicBezTo>
                  <a:cubicBezTo>
                    <a:pt x="1801" y="5079"/>
                    <a:pt x="1833" y="5015"/>
                    <a:pt x="1801" y="4951"/>
                  </a:cubicBezTo>
                  <a:cubicBezTo>
                    <a:pt x="1801" y="4951"/>
                    <a:pt x="1801" y="4726"/>
                    <a:pt x="1672" y="4468"/>
                  </a:cubicBezTo>
                  <a:cubicBezTo>
                    <a:pt x="1576" y="4211"/>
                    <a:pt x="1351" y="3858"/>
                    <a:pt x="997" y="3697"/>
                  </a:cubicBezTo>
                  <a:cubicBezTo>
                    <a:pt x="836" y="3600"/>
                    <a:pt x="740" y="3536"/>
                    <a:pt x="676" y="3472"/>
                  </a:cubicBezTo>
                  <a:cubicBezTo>
                    <a:pt x="611" y="3408"/>
                    <a:pt x="579" y="3343"/>
                    <a:pt x="579" y="3247"/>
                  </a:cubicBezTo>
                  <a:cubicBezTo>
                    <a:pt x="579" y="3054"/>
                    <a:pt x="708" y="2733"/>
                    <a:pt x="1093" y="2218"/>
                  </a:cubicBezTo>
                  <a:cubicBezTo>
                    <a:pt x="1479" y="1704"/>
                    <a:pt x="2090" y="1383"/>
                    <a:pt x="2604" y="1190"/>
                  </a:cubicBezTo>
                  <a:cubicBezTo>
                    <a:pt x="2861" y="1093"/>
                    <a:pt x="3086" y="1029"/>
                    <a:pt x="3279" y="997"/>
                  </a:cubicBezTo>
                  <a:cubicBezTo>
                    <a:pt x="3343" y="997"/>
                    <a:pt x="3408" y="965"/>
                    <a:pt x="3472" y="965"/>
                  </a:cubicBezTo>
                  <a:lnTo>
                    <a:pt x="3569" y="965"/>
                  </a:lnTo>
                  <a:cubicBezTo>
                    <a:pt x="3569" y="965"/>
                    <a:pt x="3665" y="932"/>
                    <a:pt x="3826" y="900"/>
                  </a:cubicBezTo>
                  <a:cubicBezTo>
                    <a:pt x="4340" y="772"/>
                    <a:pt x="5465" y="547"/>
                    <a:pt x="6333" y="547"/>
                  </a:cubicBezTo>
                  <a:close/>
                  <a:moveTo>
                    <a:pt x="6333" y="0"/>
                  </a:moveTo>
                  <a:cubicBezTo>
                    <a:pt x="5047" y="0"/>
                    <a:pt x="3440" y="418"/>
                    <a:pt x="3440" y="418"/>
                  </a:cubicBezTo>
                  <a:lnTo>
                    <a:pt x="3441" y="423"/>
                  </a:lnTo>
                  <a:lnTo>
                    <a:pt x="3441" y="423"/>
                  </a:lnTo>
                  <a:cubicBezTo>
                    <a:pt x="3326" y="440"/>
                    <a:pt x="2903" y="511"/>
                    <a:pt x="2411" y="675"/>
                  </a:cubicBezTo>
                  <a:cubicBezTo>
                    <a:pt x="1833" y="900"/>
                    <a:pt x="1126" y="1254"/>
                    <a:pt x="643" y="1897"/>
                  </a:cubicBezTo>
                  <a:cubicBezTo>
                    <a:pt x="225" y="2443"/>
                    <a:pt x="33" y="2861"/>
                    <a:pt x="33" y="3247"/>
                  </a:cubicBezTo>
                  <a:cubicBezTo>
                    <a:pt x="33" y="3472"/>
                    <a:pt x="129" y="3665"/>
                    <a:pt x="258" y="3825"/>
                  </a:cubicBezTo>
                  <a:cubicBezTo>
                    <a:pt x="386" y="3986"/>
                    <a:pt x="579" y="4083"/>
                    <a:pt x="740" y="4147"/>
                  </a:cubicBezTo>
                  <a:cubicBezTo>
                    <a:pt x="965" y="4276"/>
                    <a:pt x="1093" y="4468"/>
                    <a:pt x="1190" y="4661"/>
                  </a:cubicBezTo>
                  <a:cubicBezTo>
                    <a:pt x="1222" y="4758"/>
                    <a:pt x="1254" y="4854"/>
                    <a:pt x="1254" y="4918"/>
                  </a:cubicBezTo>
                  <a:lnTo>
                    <a:pt x="1264" y="4948"/>
                  </a:lnTo>
                  <a:lnTo>
                    <a:pt x="1264" y="4948"/>
                  </a:lnTo>
                  <a:cubicBezTo>
                    <a:pt x="1159" y="5133"/>
                    <a:pt x="917" y="5568"/>
                    <a:pt x="676" y="6076"/>
                  </a:cubicBezTo>
                  <a:cubicBezTo>
                    <a:pt x="322" y="6783"/>
                    <a:pt x="0" y="7586"/>
                    <a:pt x="0" y="8294"/>
                  </a:cubicBezTo>
                  <a:cubicBezTo>
                    <a:pt x="0" y="8486"/>
                    <a:pt x="0" y="8647"/>
                    <a:pt x="97" y="8808"/>
                  </a:cubicBezTo>
                  <a:cubicBezTo>
                    <a:pt x="161" y="8969"/>
                    <a:pt x="258" y="9129"/>
                    <a:pt x="418" y="9226"/>
                  </a:cubicBezTo>
                  <a:cubicBezTo>
                    <a:pt x="643" y="9354"/>
                    <a:pt x="868" y="9386"/>
                    <a:pt x="1158" y="9386"/>
                  </a:cubicBezTo>
                  <a:cubicBezTo>
                    <a:pt x="1608" y="9386"/>
                    <a:pt x="2186" y="9258"/>
                    <a:pt x="2797" y="9065"/>
                  </a:cubicBezTo>
                  <a:cubicBezTo>
                    <a:pt x="3729" y="8744"/>
                    <a:pt x="4790" y="8261"/>
                    <a:pt x="5722" y="7715"/>
                  </a:cubicBezTo>
                  <a:cubicBezTo>
                    <a:pt x="6654" y="7136"/>
                    <a:pt x="7458" y="6526"/>
                    <a:pt x="7940" y="5947"/>
                  </a:cubicBezTo>
                  <a:cubicBezTo>
                    <a:pt x="8519" y="5176"/>
                    <a:pt x="8712" y="4211"/>
                    <a:pt x="8712" y="3343"/>
                  </a:cubicBezTo>
                  <a:cubicBezTo>
                    <a:pt x="8712" y="2700"/>
                    <a:pt x="8615" y="2122"/>
                    <a:pt x="8454" y="1608"/>
                  </a:cubicBezTo>
                  <a:cubicBezTo>
                    <a:pt x="8294" y="1093"/>
                    <a:pt x="8069" y="675"/>
                    <a:pt x="7812" y="418"/>
                  </a:cubicBezTo>
                  <a:cubicBezTo>
                    <a:pt x="7619" y="225"/>
                    <a:pt x="7394" y="129"/>
                    <a:pt x="7169" y="97"/>
                  </a:cubicBezTo>
                  <a:cubicBezTo>
                    <a:pt x="6912" y="32"/>
                    <a:pt x="6622" y="0"/>
                    <a:pt x="6333"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3"/>
            <p:cNvSpPr/>
            <p:nvPr/>
          </p:nvSpPr>
          <p:spPr>
            <a:xfrm>
              <a:off x="5417200" y="2584950"/>
              <a:ext cx="305400" cy="460675"/>
            </a:xfrm>
            <a:custGeom>
              <a:avLst/>
              <a:gdLst/>
              <a:ahLst/>
              <a:cxnLst/>
              <a:rect l="l" t="t" r="r" b="b"/>
              <a:pathLst>
                <a:path w="12216" h="18427" extrusionOk="0">
                  <a:moveTo>
                    <a:pt x="5587" y="0"/>
                  </a:moveTo>
                  <a:cubicBezTo>
                    <a:pt x="4508" y="0"/>
                    <a:pt x="3729" y="278"/>
                    <a:pt x="3729" y="278"/>
                  </a:cubicBezTo>
                  <a:cubicBezTo>
                    <a:pt x="3729" y="278"/>
                    <a:pt x="2540" y="1628"/>
                    <a:pt x="1768" y="2046"/>
                  </a:cubicBezTo>
                  <a:cubicBezTo>
                    <a:pt x="965" y="2432"/>
                    <a:pt x="0" y="2818"/>
                    <a:pt x="772" y="3396"/>
                  </a:cubicBezTo>
                  <a:cubicBezTo>
                    <a:pt x="1575" y="4007"/>
                    <a:pt x="2058" y="4489"/>
                    <a:pt x="2058" y="4489"/>
                  </a:cubicBezTo>
                  <a:cubicBezTo>
                    <a:pt x="2058" y="4489"/>
                    <a:pt x="1061" y="7704"/>
                    <a:pt x="1479" y="9568"/>
                  </a:cubicBezTo>
                  <a:cubicBezTo>
                    <a:pt x="1733" y="10797"/>
                    <a:pt x="2588" y="11006"/>
                    <a:pt x="3141" y="11006"/>
                  </a:cubicBezTo>
                  <a:cubicBezTo>
                    <a:pt x="3427" y="11006"/>
                    <a:pt x="3633" y="10950"/>
                    <a:pt x="3633" y="10950"/>
                  </a:cubicBezTo>
                  <a:lnTo>
                    <a:pt x="3633" y="10950"/>
                  </a:lnTo>
                  <a:cubicBezTo>
                    <a:pt x="3633" y="10950"/>
                    <a:pt x="3311" y="15836"/>
                    <a:pt x="2925" y="17283"/>
                  </a:cubicBezTo>
                  <a:cubicBezTo>
                    <a:pt x="2715" y="18089"/>
                    <a:pt x="3174" y="18427"/>
                    <a:pt x="3869" y="18427"/>
                  </a:cubicBezTo>
                  <a:cubicBezTo>
                    <a:pt x="4448" y="18427"/>
                    <a:pt x="5193" y="18192"/>
                    <a:pt x="5851" y="17797"/>
                  </a:cubicBezTo>
                  <a:cubicBezTo>
                    <a:pt x="7329" y="16897"/>
                    <a:pt x="7522" y="13297"/>
                    <a:pt x="8101" y="10629"/>
                  </a:cubicBezTo>
                  <a:cubicBezTo>
                    <a:pt x="8711" y="7993"/>
                    <a:pt x="12215" y="4875"/>
                    <a:pt x="9772" y="1950"/>
                  </a:cubicBezTo>
                  <a:cubicBezTo>
                    <a:pt x="8465" y="368"/>
                    <a:pt x="6828" y="0"/>
                    <a:pt x="5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3"/>
            <p:cNvSpPr/>
            <p:nvPr/>
          </p:nvSpPr>
          <p:spPr>
            <a:xfrm>
              <a:off x="5422825" y="2578225"/>
              <a:ext cx="266825" cy="474175"/>
            </a:xfrm>
            <a:custGeom>
              <a:avLst/>
              <a:gdLst/>
              <a:ahLst/>
              <a:cxnLst/>
              <a:rect l="l" t="t" r="r" b="b"/>
              <a:pathLst>
                <a:path w="10673" h="18967" extrusionOk="0">
                  <a:moveTo>
                    <a:pt x="5336" y="547"/>
                  </a:moveTo>
                  <a:cubicBezTo>
                    <a:pt x="6558" y="547"/>
                    <a:pt x="8101" y="869"/>
                    <a:pt x="9354" y="2379"/>
                  </a:cubicBezTo>
                  <a:cubicBezTo>
                    <a:pt x="9933" y="3087"/>
                    <a:pt x="10126" y="3762"/>
                    <a:pt x="10126" y="4469"/>
                  </a:cubicBezTo>
                  <a:cubicBezTo>
                    <a:pt x="10158" y="5497"/>
                    <a:pt x="9644" y="6590"/>
                    <a:pt x="9065" y="7651"/>
                  </a:cubicBezTo>
                  <a:cubicBezTo>
                    <a:pt x="8519" y="8744"/>
                    <a:pt x="7876" y="9805"/>
                    <a:pt x="7618" y="10866"/>
                  </a:cubicBezTo>
                  <a:cubicBezTo>
                    <a:pt x="7329" y="12184"/>
                    <a:pt x="7136" y="13759"/>
                    <a:pt x="6847" y="15077"/>
                  </a:cubicBezTo>
                  <a:cubicBezTo>
                    <a:pt x="6686" y="15752"/>
                    <a:pt x="6493" y="16362"/>
                    <a:pt x="6301" y="16812"/>
                  </a:cubicBezTo>
                  <a:cubicBezTo>
                    <a:pt x="6076" y="17295"/>
                    <a:pt x="5786" y="17648"/>
                    <a:pt x="5497" y="17809"/>
                  </a:cubicBezTo>
                  <a:cubicBezTo>
                    <a:pt x="4854" y="18195"/>
                    <a:pt x="4147" y="18420"/>
                    <a:pt x="3633" y="18420"/>
                  </a:cubicBezTo>
                  <a:cubicBezTo>
                    <a:pt x="3375" y="18420"/>
                    <a:pt x="3183" y="18387"/>
                    <a:pt x="3086" y="18291"/>
                  </a:cubicBezTo>
                  <a:cubicBezTo>
                    <a:pt x="2990" y="18227"/>
                    <a:pt x="2925" y="18130"/>
                    <a:pt x="2925" y="17937"/>
                  </a:cubicBezTo>
                  <a:cubicBezTo>
                    <a:pt x="2925" y="17841"/>
                    <a:pt x="2925" y="17745"/>
                    <a:pt x="2958" y="17648"/>
                  </a:cubicBezTo>
                  <a:cubicBezTo>
                    <a:pt x="3054" y="17230"/>
                    <a:pt x="3150" y="16652"/>
                    <a:pt x="3247" y="15977"/>
                  </a:cubicBezTo>
                  <a:cubicBezTo>
                    <a:pt x="3504" y="13984"/>
                    <a:pt x="3665" y="11219"/>
                    <a:pt x="3665" y="11219"/>
                  </a:cubicBezTo>
                  <a:cubicBezTo>
                    <a:pt x="3665" y="11123"/>
                    <a:pt x="3633" y="11058"/>
                    <a:pt x="3568" y="10994"/>
                  </a:cubicBezTo>
                  <a:cubicBezTo>
                    <a:pt x="3531" y="10957"/>
                    <a:pt x="3482" y="10941"/>
                    <a:pt x="3429" y="10941"/>
                  </a:cubicBezTo>
                  <a:cubicBezTo>
                    <a:pt x="3391" y="10941"/>
                    <a:pt x="3351" y="10949"/>
                    <a:pt x="3311" y="10962"/>
                  </a:cubicBezTo>
                  <a:cubicBezTo>
                    <a:pt x="3279" y="10962"/>
                    <a:pt x="3118" y="10994"/>
                    <a:pt x="2893" y="10994"/>
                  </a:cubicBezTo>
                  <a:cubicBezTo>
                    <a:pt x="2636" y="10994"/>
                    <a:pt x="2347" y="10962"/>
                    <a:pt x="2090" y="10769"/>
                  </a:cubicBezTo>
                  <a:cubicBezTo>
                    <a:pt x="1865" y="10608"/>
                    <a:pt x="1607" y="10351"/>
                    <a:pt x="1511" y="9773"/>
                  </a:cubicBezTo>
                  <a:cubicBezTo>
                    <a:pt x="1447" y="9483"/>
                    <a:pt x="1415" y="9162"/>
                    <a:pt x="1415" y="8808"/>
                  </a:cubicBezTo>
                  <a:cubicBezTo>
                    <a:pt x="1415" y="7940"/>
                    <a:pt x="1575" y="6944"/>
                    <a:pt x="1736" y="6140"/>
                  </a:cubicBezTo>
                  <a:cubicBezTo>
                    <a:pt x="1833" y="5755"/>
                    <a:pt x="1929" y="5433"/>
                    <a:pt x="1993" y="5208"/>
                  </a:cubicBezTo>
                  <a:cubicBezTo>
                    <a:pt x="2025" y="5080"/>
                    <a:pt x="2025" y="4983"/>
                    <a:pt x="2058" y="4919"/>
                  </a:cubicBezTo>
                  <a:cubicBezTo>
                    <a:pt x="2058" y="4855"/>
                    <a:pt x="2090" y="4822"/>
                    <a:pt x="2090" y="4822"/>
                  </a:cubicBezTo>
                  <a:cubicBezTo>
                    <a:pt x="2122" y="4726"/>
                    <a:pt x="2090" y="4630"/>
                    <a:pt x="2025" y="4565"/>
                  </a:cubicBezTo>
                  <a:cubicBezTo>
                    <a:pt x="1993" y="4565"/>
                    <a:pt x="1511" y="4051"/>
                    <a:pt x="707" y="3472"/>
                  </a:cubicBezTo>
                  <a:cubicBezTo>
                    <a:pt x="643" y="3408"/>
                    <a:pt x="579" y="3344"/>
                    <a:pt x="547" y="3312"/>
                  </a:cubicBezTo>
                  <a:lnTo>
                    <a:pt x="547" y="3247"/>
                  </a:lnTo>
                  <a:cubicBezTo>
                    <a:pt x="547" y="3247"/>
                    <a:pt x="547" y="3215"/>
                    <a:pt x="579" y="3151"/>
                  </a:cubicBezTo>
                  <a:cubicBezTo>
                    <a:pt x="643" y="3087"/>
                    <a:pt x="804" y="2990"/>
                    <a:pt x="997" y="2862"/>
                  </a:cubicBezTo>
                  <a:cubicBezTo>
                    <a:pt x="1190" y="2765"/>
                    <a:pt x="1447" y="2669"/>
                    <a:pt x="1640" y="2540"/>
                  </a:cubicBezTo>
                  <a:cubicBezTo>
                    <a:pt x="2090" y="2315"/>
                    <a:pt x="2604" y="1865"/>
                    <a:pt x="2990" y="1479"/>
                  </a:cubicBezTo>
                  <a:cubicBezTo>
                    <a:pt x="3311" y="1158"/>
                    <a:pt x="3557" y="874"/>
                    <a:pt x="3653" y="761"/>
                  </a:cubicBezTo>
                  <a:lnTo>
                    <a:pt x="3653" y="761"/>
                  </a:lnTo>
                  <a:cubicBezTo>
                    <a:pt x="3878" y="709"/>
                    <a:pt x="4513" y="547"/>
                    <a:pt x="5336" y="547"/>
                  </a:cubicBezTo>
                  <a:close/>
                  <a:moveTo>
                    <a:pt x="5336" y="1"/>
                  </a:moveTo>
                  <a:cubicBezTo>
                    <a:pt x="4211" y="1"/>
                    <a:pt x="3408" y="290"/>
                    <a:pt x="3408" y="290"/>
                  </a:cubicBezTo>
                  <a:lnTo>
                    <a:pt x="3279" y="354"/>
                  </a:lnTo>
                  <a:cubicBezTo>
                    <a:pt x="3279" y="354"/>
                    <a:pt x="3215" y="451"/>
                    <a:pt x="3086" y="579"/>
                  </a:cubicBezTo>
                  <a:cubicBezTo>
                    <a:pt x="2925" y="772"/>
                    <a:pt x="2636" y="1094"/>
                    <a:pt x="2315" y="1383"/>
                  </a:cubicBezTo>
                  <a:cubicBezTo>
                    <a:pt x="1993" y="1672"/>
                    <a:pt x="1672" y="1929"/>
                    <a:pt x="1415" y="2058"/>
                  </a:cubicBezTo>
                  <a:cubicBezTo>
                    <a:pt x="1125" y="2219"/>
                    <a:pt x="804" y="2347"/>
                    <a:pt x="547" y="2508"/>
                  </a:cubicBezTo>
                  <a:cubicBezTo>
                    <a:pt x="418" y="2604"/>
                    <a:pt x="290" y="2701"/>
                    <a:pt x="193" y="2797"/>
                  </a:cubicBezTo>
                  <a:cubicBezTo>
                    <a:pt x="97" y="2926"/>
                    <a:pt x="0" y="3087"/>
                    <a:pt x="0" y="3247"/>
                  </a:cubicBezTo>
                  <a:cubicBezTo>
                    <a:pt x="0" y="3376"/>
                    <a:pt x="32" y="3505"/>
                    <a:pt x="97" y="3601"/>
                  </a:cubicBezTo>
                  <a:cubicBezTo>
                    <a:pt x="193" y="3697"/>
                    <a:pt x="290" y="3794"/>
                    <a:pt x="386" y="3890"/>
                  </a:cubicBezTo>
                  <a:cubicBezTo>
                    <a:pt x="772" y="4180"/>
                    <a:pt x="1093" y="4437"/>
                    <a:pt x="1318" y="4630"/>
                  </a:cubicBezTo>
                  <a:cubicBezTo>
                    <a:pt x="1403" y="4714"/>
                    <a:pt x="1487" y="4774"/>
                    <a:pt x="1529" y="4831"/>
                  </a:cubicBezTo>
                  <a:lnTo>
                    <a:pt x="1529" y="4831"/>
                  </a:lnTo>
                  <a:cubicBezTo>
                    <a:pt x="1371" y="5391"/>
                    <a:pt x="868" y="7237"/>
                    <a:pt x="868" y="8808"/>
                  </a:cubicBezTo>
                  <a:cubicBezTo>
                    <a:pt x="868" y="9194"/>
                    <a:pt x="900" y="9548"/>
                    <a:pt x="965" y="9901"/>
                  </a:cubicBezTo>
                  <a:cubicBezTo>
                    <a:pt x="1125" y="10544"/>
                    <a:pt x="1447" y="10994"/>
                    <a:pt x="1800" y="11219"/>
                  </a:cubicBezTo>
                  <a:cubicBezTo>
                    <a:pt x="2186" y="11476"/>
                    <a:pt x="2572" y="11541"/>
                    <a:pt x="2893" y="11541"/>
                  </a:cubicBezTo>
                  <a:cubicBezTo>
                    <a:pt x="2972" y="11541"/>
                    <a:pt x="3045" y="11537"/>
                    <a:pt x="3110" y="11531"/>
                  </a:cubicBezTo>
                  <a:lnTo>
                    <a:pt x="3110" y="11531"/>
                  </a:lnTo>
                  <a:cubicBezTo>
                    <a:pt x="3105" y="11657"/>
                    <a:pt x="3098" y="11813"/>
                    <a:pt x="3086" y="11991"/>
                  </a:cubicBezTo>
                  <a:cubicBezTo>
                    <a:pt x="3022" y="12698"/>
                    <a:pt x="2925" y="13823"/>
                    <a:pt x="2829" y="14884"/>
                  </a:cubicBezTo>
                  <a:cubicBezTo>
                    <a:pt x="2733" y="15944"/>
                    <a:pt x="2572" y="16973"/>
                    <a:pt x="2443" y="17487"/>
                  </a:cubicBezTo>
                  <a:cubicBezTo>
                    <a:pt x="2411" y="17648"/>
                    <a:pt x="2379" y="17809"/>
                    <a:pt x="2379" y="17937"/>
                  </a:cubicBezTo>
                  <a:cubicBezTo>
                    <a:pt x="2379" y="18259"/>
                    <a:pt x="2540" y="18548"/>
                    <a:pt x="2765" y="18741"/>
                  </a:cubicBezTo>
                  <a:cubicBezTo>
                    <a:pt x="3022" y="18902"/>
                    <a:pt x="3311" y="18966"/>
                    <a:pt x="3633" y="18966"/>
                  </a:cubicBezTo>
                  <a:cubicBezTo>
                    <a:pt x="4275" y="18966"/>
                    <a:pt x="5079" y="18709"/>
                    <a:pt x="5786" y="18291"/>
                  </a:cubicBezTo>
                  <a:cubicBezTo>
                    <a:pt x="6204" y="18034"/>
                    <a:pt x="6526" y="17584"/>
                    <a:pt x="6783" y="17037"/>
                  </a:cubicBezTo>
                  <a:cubicBezTo>
                    <a:pt x="7136" y="16266"/>
                    <a:pt x="7361" y="15237"/>
                    <a:pt x="7586" y="14144"/>
                  </a:cubicBezTo>
                  <a:cubicBezTo>
                    <a:pt x="7779" y="13084"/>
                    <a:pt x="7940" y="11959"/>
                    <a:pt x="8165" y="10962"/>
                  </a:cubicBezTo>
                  <a:cubicBezTo>
                    <a:pt x="8358" y="10062"/>
                    <a:pt x="8969" y="9001"/>
                    <a:pt x="9547" y="7908"/>
                  </a:cubicBezTo>
                  <a:cubicBezTo>
                    <a:pt x="10126" y="6815"/>
                    <a:pt x="10672" y="5658"/>
                    <a:pt x="10672" y="4469"/>
                  </a:cubicBezTo>
                  <a:cubicBezTo>
                    <a:pt x="10672" y="3633"/>
                    <a:pt x="10415" y="2830"/>
                    <a:pt x="9772" y="2026"/>
                  </a:cubicBezTo>
                  <a:cubicBezTo>
                    <a:pt x="8390" y="387"/>
                    <a:pt x="6654" y="1"/>
                    <a:pt x="5336"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3"/>
            <p:cNvSpPr/>
            <p:nvPr/>
          </p:nvSpPr>
          <p:spPr>
            <a:xfrm>
              <a:off x="5456575" y="2429500"/>
              <a:ext cx="532825" cy="629075"/>
            </a:xfrm>
            <a:custGeom>
              <a:avLst/>
              <a:gdLst/>
              <a:ahLst/>
              <a:cxnLst/>
              <a:rect l="l" t="t" r="r" b="b"/>
              <a:pathLst>
                <a:path w="21313" h="25163" extrusionOk="0">
                  <a:moveTo>
                    <a:pt x="0" y="22215"/>
                  </a:moveTo>
                  <a:cubicBezTo>
                    <a:pt x="1" y="22215"/>
                    <a:pt x="1" y="22215"/>
                    <a:pt x="1" y="22215"/>
                  </a:cubicBezTo>
                  <a:lnTo>
                    <a:pt x="1" y="22215"/>
                  </a:lnTo>
                  <a:cubicBezTo>
                    <a:pt x="1" y="22215"/>
                    <a:pt x="0" y="22215"/>
                    <a:pt x="0" y="22215"/>
                  </a:cubicBezTo>
                  <a:close/>
                  <a:moveTo>
                    <a:pt x="4328" y="0"/>
                  </a:moveTo>
                  <a:cubicBezTo>
                    <a:pt x="3989" y="0"/>
                    <a:pt x="3665" y="20"/>
                    <a:pt x="3376" y="67"/>
                  </a:cubicBezTo>
                  <a:cubicBezTo>
                    <a:pt x="1640" y="357"/>
                    <a:pt x="965" y="5403"/>
                    <a:pt x="2058" y="8264"/>
                  </a:cubicBezTo>
                  <a:cubicBezTo>
                    <a:pt x="2508" y="9454"/>
                    <a:pt x="3311" y="10193"/>
                    <a:pt x="4083" y="10643"/>
                  </a:cubicBezTo>
                  <a:cubicBezTo>
                    <a:pt x="3922" y="10482"/>
                    <a:pt x="2861" y="9486"/>
                    <a:pt x="3890" y="8714"/>
                  </a:cubicBezTo>
                  <a:cubicBezTo>
                    <a:pt x="4983" y="7879"/>
                    <a:pt x="5947" y="7750"/>
                    <a:pt x="5947" y="7750"/>
                  </a:cubicBezTo>
                  <a:lnTo>
                    <a:pt x="5947" y="7750"/>
                  </a:lnTo>
                  <a:cubicBezTo>
                    <a:pt x="5947" y="7750"/>
                    <a:pt x="5079" y="10546"/>
                    <a:pt x="5465" y="11029"/>
                  </a:cubicBezTo>
                  <a:cubicBezTo>
                    <a:pt x="6931" y="13005"/>
                    <a:pt x="371" y="22217"/>
                    <a:pt x="8" y="22217"/>
                  </a:cubicBezTo>
                  <a:cubicBezTo>
                    <a:pt x="6" y="22217"/>
                    <a:pt x="3" y="22216"/>
                    <a:pt x="1" y="22215"/>
                  </a:cubicBezTo>
                  <a:lnTo>
                    <a:pt x="1" y="22215"/>
                  </a:lnTo>
                  <a:cubicBezTo>
                    <a:pt x="49" y="22242"/>
                    <a:pt x="1960" y="23323"/>
                    <a:pt x="4404" y="24497"/>
                  </a:cubicBezTo>
                  <a:cubicBezTo>
                    <a:pt x="5359" y="24958"/>
                    <a:pt x="6344" y="25163"/>
                    <a:pt x="7330" y="25163"/>
                  </a:cubicBezTo>
                  <a:cubicBezTo>
                    <a:pt x="11919" y="25163"/>
                    <a:pt x="16527" y="20716"/>
                    <a:pt x="18194" y="16879"/>
                  </a:cubicBezTo>
                  <a:cubicBezTo>
                    <a:pt x="19769" y="13182"/>
                    <a:pt x="21312" y="6496"/>
                    <a:pt x="18098" y="3153"/>
                  </a:cubicBezTo>
                  <a:cubicBezTo>
                    <a:pt x="15773" y="787"/>
                    <a:pt x="12697" y="291"/>
                    <a:pt x="10574" y="291"/>
                  </a:cubicBezTo>
                  <a:cubicBezTo>
                    <a:pt x="9379" y="291"/>
                    <a:pt x="8486" y="448"/>
                    <a:pt x="8197" y="517"/>
                  </a:cubicBezTo>
                  <a:cubicBezTo>
                    <a:pt x="8197" y="517"/>
                    <a:pt x="6061" y="0"/>
                    <a:pt x="4328"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3"/>
            <p:cNvSpPr/>
            <p:nvPr/>
          </p:nvSpPr>
          <p:spPr>
            <a:xfrm>
              <a:off x="5449350" y="2423125"/>
              <a:ext cx="513525" cy="642125"/>
            </a:xfrm>
            <a:custGeom>
              <a:avLst/>
              <a:gdLst/>
              <a:ahLst/>
              <a:cxnLst/>
              <a:rect l="l" t="t" r="r" b="b"/>
              <a:pathLst>
                <a:path w="20541" h="25685" extrusionOk="0">
                  <a:moveTo>
                    <a:pt x="4629" y="547"/>
                  </a:moveTo>
                  <a:cubicBezTo>
                    <a:pt x="5465" y="547"/>
                    <a:pt x="6429" y="644"/>
                    <a:pt x="7168" y="772"/>
                  </a:cubicBezTo>
                  <a:cubicBezTo>
                    <a:pt x="7522" y="837"/>
                    <a:pt x="7843" y="901"/>
                    <a:pt x="8068" y="965"/>
                  </a:cubicBezTo>
                  <a:cubicBezTo>
                    <a:pt x="8293" y="997"/>
                    <a:pt x="8422" y="1030"/>
                    <a:pt x="8422" y="1030"/>
                  </a:cubicBezTo>
                  <a:lnTo>
                    <a:pt x="8550" y="1030"/>
                  </a:lnTo>
                  <a:cubicBezTo>
                    <a:pt x="8808" y="965"/>
                    <a:pt x="9708" y="805"/>
                    <a:pt x="10865" y="805"/>
                  </a:cubicBezTo>
                  <a:cubicBezTo>
                    <a:pt x="12954" y="805"/>
                    <a:pt x="15944" y="1319"/>
                    <a:pt x="18194" y="3601"/>
                  </a:cubicBezTo>
                  <a:cubicBezTo>
                    <a:pt x="19512" y="4951"/>
                    <a:pt x="19994" y="6944"/>
                    <a:pt x="19994" y="9066"/>
                  </a:cubicBezTo>
                  <a:cubicBezTo>
                    <a:pt x="19994" y="11894"/>
                    <a:pt x="19126" y="14948"/>
                    <a:pt x="18226" y="17005"/>
                  </a:cubicBezTo>
                  <a:cubicBezTo>
                    <a:pt x="17422" y="18902"/>
                    <a:pt x="15879" y="20927"/>
                    <a:pt x="13983" y="22502"/>
                  </a:cubicBezTo>
                  <a:cubicBezTo>
                    <a:pt x="12054" y="24077"/>
                    <a:pt x="9804" y="25138"/>
                    <a:pt x="7618" y="25138"/>
                  </a:cubicBezTo>
                  <a:cubicBezTo>
                    <a:pt x="6654" y="25138"/>
                    <a:pt x="5722" y="24945"/>
                    <a:pt x="4790" y="24495"/>
                  </a:cubicBezTo>
                  <a:cubicBezTo>
                    <a:pt x="3568" y="23916"/>
                    <a:pt x="2475" y="23338"/>
                    <a:pt x="1672" y="22920"/>
                  </a:cubicBezTo>
                  <a:cubicBezTo>
                    <a:pt x="1286" y="22727"/>
                    <a:pt x="964" y="22534"/>
                    <a:pt x="739" y="22438"/>
                  </a:cubicBezTo>
                  <a:cubicBezTo>
                    <a:pt x="736" y="22435"/>
                    <a:pt x="732" y="22433"/>
                    <a:pt x="728" y="22430"/>
                  </a:cubicBezTo>
                  <a:lnTo>
                    <a:pt x="728" y="22430"/>
                  </a:lnTo>
                  <a:cubicBezTo>
                    <a:pt x="811" y="22336"/>
                    <a:pt x="911" y="22219"/>
                    <a:pt x="1029" y="22084"/>
                  </a:cubicBezTo>
                  <a:cubicBezTo>
                    <a:pt x="1736" y="21184"/>
                    <a:pt x="3022" y="19320"/>
                    <a:pt x="4147" y="17391"/>
                  </a:cubicBezTo>
                  <a:cubicBezTo>
                    <a:pt x="4725" y="16395"/>
                    <a:pt x="5240" y="15430"/>
                    <a:pt x="5593" y="14498"/>
                  </a:cubicBezTo>
                  <a:cubicBezTo>
                    <a:pt x="5979" y="13598"/>
                    <a:pt x="6236" y="12762"/>
                    <a:pt x="6236" y="12087"/>
                  </a:cubicBezTo>
                  <a:cubicBezTo>
                    <a:pt x="6236" y="11734"/>
                    <a:pt x="6172" y="11380"/>
                    <a:pt x="5979" y="11123"/>
                  </a:cubicBezTo>
                  <a:lnTo>
                    <a:pt x="5947" y="11123"/>
                  </a:lnTo>
                  <a:cubicBezTo>
                    <a:pt x="5947" y="11123"/>
                    <a:pt x="5915" y="10994"/>
                    <a:pt x="5915" y="10834"/>
                  </a:cubicBezTo>
                  <a:cubicBezTo>
                    <a:pt x="5915" y="10416"/>
                    <a:pt x="6075" y="9709"/>
                    <a:pt x="6204" y="9130"/>
                  </a:cubicBezTo>
                  <a:cubicBezTo>
                    <a:pt x="6268" y="8841"/>
                    <a:pt x="6332" y="8583"/>
                    <a:pt x="6397" y="8391"/>
                  </a:cubicBezTo>
                  <a:cubicBezTo>
                    <a:pt x="6461" y="8198"/>
                    <a:pt x="6493" y="8069"/>
                    <a:pt x="6493" y="8069"/>
                  </a:cubicBezTo>
                  <a:cubicBezTo>
                    <a:pt x="6525" y="8005"/>
                    <a:pt x="6493" y="7908"/>
                    <a:pt x="6429" y="7812"/>
                  </a:cubicBezTo>
                  <a:cubicBezTo>
                    <a:pt x="6382" y="7765"/>
                    <a:pt x="6335" y="7735"/>
                    <a:pt x="6275" y="7735"/>
                  </a:cubicBezTo>
                  <a:cubicBezTo>
                    <a:pt x="6253" y="7735"/>
                    <a:pt x="6230" y="7739"/>
                    <a:pt x="6204" y="7748"/>
                  </a:cubicBezTo>
                  <a:cubicBezTo>
                    <a:pt x="6172" y="7748"/>
                    <a:pt x="5143" y="7876"/>
                    <a:pt x="3986" y="8776"/>
                  </a:cubicBezTo>
                  <a:lnTo>
                    <a:pt x="3986" y="8744"/>
                  </a:lnTo>
                  <a:cubicBezTo>
                    <a:pt x="3632" y="9034"/>
                    <a:pt x="3472" y="9419"/>
                    <a:pt x="3472" y="9741"/>
                  </a:cubicBezTo>
                  <a:cubicBezTo>
                    <a:pt x="3472" y="9777"/>
                    <a:pt x="3473" y="9813"/>
                    <a:pt x="3477" y="9849"/>
                  </a:cubicBezTo>
                  <a:lnTo>
                    <a:pt x="3477" y="9849"/>
                  </a:lnTo>
                  <a:cubicBezTo>
                    <a:pt x="3120" y="9475"/>
                    <a:pt x="2807" y="9010"/>
                    <a:pt x="2572" y="8423"/>
                  </a:cubicBezTo>
                  <a:cubicBezTo>
                    <a:pt x="2250" y="7523"/>
                    <a:pt x="2089" y="6366"/>
                    <a:pt x="2089" y="5240"/>
                  </a:cubicBezTo>
                  <a:cubicBezTo>
                    <a:pt x="2089" y="4083"/>
                    <a:pt x="2250" y="2926"/>
                    <a:pt x="2539" y="2058"/>
                  </a:cubicBezTo>
                  <a:cubicBezTo>
                    <a:pt x="2700" y="1640"/>
                    <a:pt x="2893" y="1255"/>
                    <a:pt x="3086" y="1030"/>
                  </a:cubicBezTo>
                  <a:cubicBezTo>
                    <a:pt x="3311" y="772"/>
                    <a:pt x="3504" y="644"/>
                    <a:pt x="3729" y="612"/>
                  </a:cubicBezTo>
                  <a:cubicBezTo>
                    <a:pt x="3986" y="547"/>
                    <a:pt x="4307" y="547"/>
                    <a:pt x="4629" y="547"/>
                  </a:cubicBezTo>
                  <a:close/>
                  <a:moveTo>
                    <a:pt x="4629" y="1"/>
                  </a:moveTo>
                  <a:cubicBezTo>
                    <a:pt x="4275" y="1"/>
                    <a:pt x="3954" y="1"/>
                    <a:pt x="3632" y="65"/>
                  </a:cubicBezTo>
                  <a:cubicBezTo>
                    <a:pt x="3247" y="129"/>
                    <a:pt x="2925" y="354"/>
                    <a:pt x="2668" y="676"/>
                  </a:cubicBezTo>
                  <a:cubicBezTo>
                    <a:pt x="2282" y="1158"/>
                    <a:pt x="2025" y="1833"/>
                    <a:pt x="1832" y="2637"/>
                  </a:cubicBezTo>
                  <a:cubicBezTo>
                    <a:pt x="1639" y="3408"/>
                    <a:pt x="1543" y="4340"/>
                    <a:pt x="1543" y="5240"/>
                  </a:cubicBezTo>
                  <a:cubicBezTo>
                    <a:pt x="1543" y="6430"/>
                    <a:pt x="1704" y="7619"/>
                    <a:pt x="2089" y="8616"/>
                  </a:cubicBezTo>
                  <a:cubicBezTo>
                    <a:pt x="2539" y="9869"/>
                    <a:pt x="3407" y="10641"/>
                    <a:pt x="4243" y="11123"/>
                  </a:cubicBezTo>
                  <a:cubicBezTo>
                    <a:pt x="4289" y="11146"/>
                    <a:pt x="4338" y="11156"/>
                    <a:pt x="4386" y="11156"/>
                  </a:cubicBezTo>
                  <a:cubicBezTo>
                    <a:pt x="4473" y="11156"/>
                    <a:pt x="4555" y="11121"/>
                    <a:pt x="4597" y="11059"/>
                  </a:cubicBezTo>
                  <a:cubicBezTo>
                    <a:pt x="4693" y="10930"/>
                    <a:pt x="4661" y="10769"/>
                    <a:pt x="4565" y="10705"/>
                  </a:cubicBezTo>
                  <a:cubicBezTo>
                    <a:pt x="4500" y="10641"/>
                    <a:pt x="4372" y="10512"/>
                    <a:pt x="4243" y="10319"/>
                  </a:cubicBezTo>
                  <a:cubicBezTo>
                    <a:pt x="4115" y="10159"/>
                    <a:pt x="3986" y="9934"/>
                    <a:pt x="3986" y="9741"/>
                  </a:cubicBezTo>
                  <a:cubicBezTo>
                    <a:pt x="4018" y="9580"/>
                    <a:pt x="4050" y="9387"/>
                    <a:pt x="4340" y="9194"/>
                  </a:cubicBezTo>
                  <a:cubicBezTo>
                    <a:pt x="4854" y="8776"/>
                    <a:pt x="5336" y="8551"/>
                    <a:pt x="5690" y="8423"/>
                  </a:cubicBezTo>
                  <a:cubicBezTo>
                    <a:pt x="5745" y="8404"/>
                    <a:pt x="5795" y="8389"/>
                    <a:pt x="5841" y="8375"/>
                  </a:cubicBezTo>
                  <a:lnTo>
                    <a:pt x="5841" y="8375"/>
                  </a:lnTo>
                  <a:cubicBezTo>
                    <a:pt x="5793" y="8551"/>
                    <a:pt x="5739" y="8767"/>
                    <a:pt x="5690" y="9001"/>
                  </a:cubicBezTo>
                  <a:cubicBezTo>
                    <a:pt x="5529" y="9612"/>
                    <a:pt x="5400" y="10319"/>
                    <a:pt x="5400" y="10834"/>
                  </a:cubicBezTo>
                  <a:cubicBezTo>
                    <a:pt x="5400" y="11059"/>
                    <a:pt x="5400" y="11251"/>
                    <a:pt x="5529" y="11444"/>
                  </a:cubicBezTo>
                  <a:cubicBezTo>
                    <a:pt x="5625" y="11573"/>
                    <a:pt x="5690" y="11798"/>
                    <a:pt x="5690" y="12087"/>
                  </a:cubicBezTo>
                  <a:cubicBezTo>
                    <a:pt x="5690" y="12730"/>
                    <a:pt x="5368" y="13727"/>
                    <a:pt x="4886" y="14820"/>
                  </a:cubicBezTo>
                  <a:cubicBezTo>
                    <a:pt x="4115" y="16491"/>
                    <a:pt x="2989" y="18355"/>
                    <a:pt x="1993" y="19802"/>
                  </a:cubicBezTo>
                  <a:cubicBezTo>
                    <a:pt x="1511" y="20541"/>
                    <a:pt x="1061" y="21152"/>
                    <a:pt x="707" y="21602"/>
                  </a:cubicBezTo>
                  <a:cubicBezTo>
                    <a:pt x="546" y="21827"/>
                    <a:pt x="386" y="21988"/>
                    <a:pt x="289" y="22116"/>
                  </a:cubicBezTo>
                  <a:cubicBezTo>
                    <a:pt x="257" y="22148"/>
                    <a:pt x="193" y="22213"/>
                    <a:pt x="193" y="22213"/>
                  </a:cubicBezTo>
                  <a:lnTo>
                    <a:pt x="182" y="22223"/>
                  </a:lnTo>
                  <a:lnTo>
                    <a:pt x="182" y="22223"/>
                  </a:lnTo>
                  <a:cubicBezTo>
                    <a:pt x="120" y="22247"/>
                    <a:pt x="67" y="22289"/>
                    <a:pt x="32" y="22341"/>
                  </a:cubicBezTo>
                  <a:cubicBezTo>
                    <a:pt x="0" y="22438"/>
                    <a:pt x="0" y="22566"/>
                    <a:pt x="96" y="22663"/>
                  </a:cubicBezTo>
                  <a:cubicBezTo>
                    <a:pt x="114" y="22697"/>
                    <a:pt x="140" y="22713"/>
                    <a:pt x="161" y="22721"/>
                  </a:cubicBezTo>
                  <a:lnTo>
                    <a:pt x="161" y="22721"/>
                  </a:lnTo>
                  <a:lnTo>
                    <a:pt x="161" y="22727"/>
                  </a:lnTo>
                  <a:lnTo>
                    <a:pt x="212" y="22727"/>
                  </a:lnTo>
                  <a:cubicBezTo>
                    <a:pt x="534" y="22919"/>
                    <a:pt x="2335" y="23921"/>
                    <a:pt x="4565" y="24977"/>
                  </a:cubicBezTo>
                  <a:cubicBezTo>
                    <a:pt x="5561" y="25459"/>
                    <a:pt x="6590" y="25684"/>
                    <a:pt x="7618" y="25684"/>
                  </a:cubicBezTo>
                  <a:cubicBezTo>
                    <a:pt x="9997" y="25684"/>
                    <a:pt x="12343" y="24527"/>
                    <a:pt x="14304" y="22920"/>
                  </a:cubicBezTo>
                  <a:cubicBezTo>
                    <a:pt x="16265" y="21281"/>
                    <a:pt x="17872" y="19191"/>
                    <a:pt x="18708" y="17230"/>
                  </a:cubicBezTo>
                  <a:cubicBezTo>
                    <a:pt x="19640" y="15077"/>
                    <a:pt x="20540" y="11991"/>
                    <a:pt x="20540" y="9066"/>
                  </a:cubicBezTo>
                  <a:cubicBezTo>
                    <a:pt x="20540" y="6848"/>
                    <a:pt x="20026" y="4726"/>
                    <a:pt x="18579" y="3247"/>
                  </a:cubicBezTo>
                  <a:cubicBezTo>
                    <a:pt x="16169" y="772"/>
                    <a:pt x="13019" y="290"/>
                    <a:pt x="10865" y="290"/>
                  </a:cubicBezTo>
                  <a:cubicBezTo>
                    <a:pt x="9723" y="290"/>
                    <a:pt x="8862" y="431"/>
                    <a:pt x="8492" y="501"/>
                  </a:cubicBezTo>
                  <a:lnTo>
                    <a:pt x="8492" y="501"/>
                  </a:lnTo>
                  <a:cubicBezTo>
                    <a:pt x="8139" y="420"/>
                    <a:pt x="6253" y="1"/>
                    <a:pt x="4629"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3"/>
            <p:cNvSpPr/>
            <p:nvPr/>
          </p:nvSpPr>
          <p:spPr>
            <a:xfrm>
              <a:off x="4468125" y="2857075"/>
              <a:ext cx="348000" cy="631675"/>
            </a:xfrm>
            <a:custGeom>
              <a:avLst/>
              <a:gdLst/>
              <a:ahLst/>
              <a:cxnLst/>
              <a:rect l="l" t="t" r="r" b="b"/>
              <a:pathLst>
                <a:path w="13920" h="25267" extrusionOk="0">
                  <a:moveTo>
                    <a:pt x="4951" y="1"/>
                  </a:moveTo>
                  <a:lnTo>
                    <a:pt x="1" y="20670"/>
                  </a:lnTo>
                  <a:lnTo>
                    <a:pt x="10126" y="25267"/>
                  </a:lnTo>
                  <a:lnTo>
                    <a:pt x="13919" y="5851"/>
                  </a:lnTo>
                  <a:lnTo>
                    <a:pt x="49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3"/>
            <p:cNvSpPr/>
            <p:nvPr/>
          </p:nvSpPr>
          <p:spPr>
            <a:xfrm>
              <a:off x="4460900" y="2850325"/>
              <a:ext cx="362450" cy="645450"/>
            </a:xfrm>
            <a:custGeom>
              <a:avLst/>
              <a:gdLst/>
              <a:ahLst/>
              <a:cxnLst/>
              <a:rect l="l" t="t" r="r" b="b"/>
              <a:pathLst>
                <a:path w="14498" h="25818" extrusionOk="0">
                  <a:moveTo>
                    <a:pt x="5408" y="710"/>
                  </a:moveTo>
                  <a:lnTo>
                    <a:pt x="13919" y="6250"/>
                  </a:lnTo>
                  <a:lnTo>
                    <a:pt x="10222" y="25151"/>
                  </a:lnTo>
                  <a:lnTo>
                    <a:pt x="611" y="20779"/>
                  </a:lnTo>
                  <a:lnTo>
                    <a:pt x="5408" y="710"/>
                  </a:lnTo>
                  <a:close/>
                  <a:moveTo>
                    <a:pt x="5208" y="0"/>
                  </a:moveTo>
                  <a:cubicBezTo>
                    <a:pt x="5184" y="0"/>
                    <a:pt x="5162" y="4"/>
                    <a:pt x="5144" y="14"/>
                  </a:cubicBezTo>
                  <a:cubicBezTo>
                    <a:pt x="5047" y="46"/>
                    <a:pt x="5015" y="142"/>
                    <a:pt x="4983" y="207"/>
                  </a:cubicBezTo>
                  <a:lnTo>
                    <a:pt x="33" y="20876"/>
                  </a:lnTo>
                  <a:cubicBezTo>
                    <a:pt x="0" y="21004"/>
                    <a:pt x="65" y="21133"/>
                    <a:pt x="193" y="21165"/>
                  </a:cubicBezTo>
                  <a:lnTo>
                    <a:pt x="10287" y="25794"/>
                  </a:lnTo>
                  <a:cubicBezTo>
                    <a:pt x="10335" y="25810"/>
                    <a:pt x="10375" y="25818"/>
                    <a:pt x="10415" y="25818"/>
                  </a:cubicBezTo>
                  <a:cubicBezTo>
                    <a:pt x="10455" y="25818"/>
                    <a:pt x="10496" y="25810"/>
                    <a:pt x="10544" y="25794"/>
                  </a:cubicBezTo>
                  <a:cubicBezTo>
                    <a:pt x="10608" y="25729"/>
                    <a:pt x="10640" y="25665"/>
                    <a:pt x="10672" y="25601"/>
                  </a:cubicBezTo>
                  <a:lnTo>
                    <a:pt x="14498" y="6153"/>
                  </a:lnTo>
                  <a:cubicBezTo>
                    <a:pt x="14498" y="6057"/>
                    <a:pt x="14465" y="5961"/>
                    <a:pt x="14369" y="5896"/>
                  </a:cubicBezTo>
                  <a:lnTo>
                    <a:pt x="5401" y="46"/>
                  </a:lnTo>
                  <a:cubicBezTo>
                    <a:pt x="5333" y="23"/>
                    <a:pt x="5264" y="0"/>
                    <a:pt x="5208"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3"/>
            <p:cNvSpPr/>
            <p:nvPr/>
          </p:nvSpPr>
          <p:spPr>
            <a:xfrm>
              <a:off x="4497875" y="2910925"/>
              <a:ext cx="289325" cy="524775"/>
            </a:xfrm>
            <a:custGeom>
              <a:avLst/>
              <a:gdLst/>
              <a:ahLst/>
              <a:cxnLst/>
              <a:rect l="l" t="t" r="r" b="b"/>
              <a:pathLst>
                <a:path w="11573" h="20991" extrusionOk="0">
                  <a:moveTo>
                    <a:pt x="4115" y="1"/>
                  </a:moveTo>
                  <a:lnTo>
                    <a:pt x="0" y="17166"/>
                  </a:lnTo>
                  <a:lnTo>
                    <a:pt x="8390" y="20991"/>
                  </a:lnTo>
                  <a:lnTo>
                    <a:pt x="11572" y="4854"/>
                  </a:lnTo>
                  <a:lnTo>
                    <a:pt x="4115" y="1"/>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3"/>
            <p:cNvSpPr/>
            <p:nvPr/>
          </p:nvSpPr>
          <p:spPr>
            <a:xfrm>
              <a:off x="4490625" y="2903975"/>
              <a:ext cx="303800" cy="537975"/>
            </a:xfrm>
            <a:custGeom>
              <a:avLst/>
              <a:gdLst/>
              <a:ahLst/>
              <a:cxnLst/>
              <a:rect l="l" t="t" r="r" b="b"/>
              <a:pathLst>
                <a:path w="12152" h="21519" extrusionOk="0">
                  <a:moveTo>
                    <a:pt x="4566" y="711"/>
                  </a:moveTo>
                  <a:lnTo>
                    <a:pt x="11573" y="5229"/>
                  </a:lnTo>
                  <a:lnTo>
                    <a:pt x="8487" y="20883"/>
                  </a:lnTo>
                  <a:lnTo>
                    <a:pt x="612" y="17283"/>
                  </a:lnTo>
                  <a:lnTo>
                    <a:pt x="4566" y="711"/>
                  </a:lnTo>
                  <a:close/>
                  <a:moveTo>
                    <a:pt x="4400" y="0"/>
                  </a:moveTo>
                  <a:cubicBezTo>
                    <a:pt x="4367" y="0"/>
                    <a:pt x="4335" y="8"/>
                    <a:pt x="4308" y="21"/>
                  </a:cubicBezTo>
                  <a:cubicBezTo>
                    <a:pt x="4212" y="54"/>
                    <a:pt x="4147" y="118"/>
                    <a:pt x="4147" y="214"/>
                  </a:cubicBezTo>
                  <a:lnTo>
                    <a:pt x="33" y="17379"/>
                  </a:lnTo>
                  <a:cubicBezTo>
                    <a:pt x="1" y="17508"/>
                    <a:pt x="65" y="17637"/>
                    <a:pt x="162" y="17669"/>
                  </a:cubicBezTo>
                  <a:lnTo>
                    <a:pt x="8583" y="21494"/>
                  </a:lnTo>
                  <a:cubicBezTo>
                    <a:pt x="8615" y="21510"/>
                    <a:pt x="8656" y="21518"/>
                    <a:pt x="8696" y="21518"/>
                  </a:cubicBezTo>
                  <a:cubicBezTo>
                    <a:pt x="8736" y="21518"/>
                    <a:pt x="8776" y="21510"/>
                    <a:pt x="8808" y="21494"/>
                  </a:cubicBezTo>
                  <a:cubicBezTo>
                    <a:pt x="8873" y="21462"/>
                    <a:pt x="8937" y="21398"/>
                    <a:pt x="8937" y="21301"/>
                  </a:cubicBezTo>
                  <a:lnTo>
                    <a:pt x="12119" y="5165"/>
                  </a:lnTo>
                  <a:cubicBezTo>
                    <a:pt x="12151" y="5068"/>
                    <a:pt x="12087" y="4940"/>
                    <a:pt x="11991" y="4907"/>
                  </a:cubicBezTo>
                  <a:lnTo>
                    <a:pt x="4533" y="54"/>
                  </a:lnTo>
                  <a:cubicBezTo>
                    <a:pt x="4495" y="16"/>
                    <a:pt x="4447" y="0"/>
                    <a:pt x="4400"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3"/>
            <p:cNvSpPr/>
            <p:nvPr/>
          </p:nvSpPr>
          <p:spPr>
            <a:xfrm>
              <a:off x="4721275" y="3003350"/>
              <a:ext cx="440400" cy="513525"/>
            </a:xfrm>
            <a:custGeom>
              <a:avLst/>
              <a:gdLst/>
              <a:ahLst/>
              <a:cxnLst/>
              <a:rect l="l" t="t" r="r" b="b"/>
              <a:pathLst>
                <a:path w="17616" h="20541" extrusionOk="0">
                  <a:moveTo>
                    <a:pt x="3793" y="0"/>
                  </a:moveTo>
                  <a:lnTo>
                    <a:pt x="0" y="19416"/>
                  </a:lnTo>
                  <a:lnTo>
                    <a:pt x="14915" y="20541"/>
                  </a:lnTo>
                  <a:lnTo>
                    <a:pt x="17615" y="675"/>
                  </a:lnTo>
                  <a:lnTo>
                    <a:pt x="37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3"/>
            <p:cNvSpPr/>
            <p:nvPr/>
          </p:nvSpPr>
          <p:spPr>
            <a:xfrm>
              <a:off x="4714025" y="2996100"/>
              <a:ext cx="454875" cy="527350"/>
            </a:xfrm>
            <a:custGeom>
              <a:avLst/>
              <a:gdLst/>
              <a:ahLst/>
              <a:cxnLst/>
              <a:rect l="l" t="t" r="r" b="b"/>
              <a:pathLst>
                <a:path w="18195" h="21094" extrusionOk="0">
                  <a:moveTo>
                    <a:pt x="4326" y="559"/>
                  </a:moveTo>
                  <a:lnTo>
                    <a:pt x="17616" y="1222"/>
                  </a:lnTo>
                  <a:lnTo>
                    <a:pt x="14980" y="20541"/>
                  </a:lnTo>
                  <a:lnTo>
                    <a:pt x="612" y="19481"/>
                  </a:lnTo>
                  <a:lnTo>
                    <a:pt x="4326" y="559"/>
                  </a:lnTo>
                  <a:close/>
                  <a:moveTo>
                    <a:pt x="4115" y="1"/>
                  </a:moveTo>
                  <a:cubicBezTo>
                    <a:pt x="3987" y="1"/>
                    <a:pt x="3858" y="97"/>
                    <a:pt x="3826" y="226"/>
                  </a:cubicBezTo>
                  <a:lnTo>
                    <a:pt x="33" y="19673"/>
                  </a:lnTo>
                  <a:cubicBezTo>
                    <a:pt x="1" y="19738"/>
                    <a:pt x="33" y="19802"/>
                    <a:pt x="65" y="19866"/>
                  </a:cubicBezTo>
                  <a:cubicBezTo>
                    <a:pt x="130" y="19931"/>
                    <a:pt x="194" y="19963"/>
                    <a:pt x="258" y="19963"/>
                  </a:cubicBezTo>
                  <a:lnTo>
                    <a:pt x="15205" y="21088"/>
                  </a:lnTo>
                  <a:cubicBezTo>
                    <a:pt x="15222" y="21092"/>
                    <a:pt x="15238" y="21094"/>
                    <a:pt x="15255" y="21094"/>
                  </a:cubicBezTo>
                  <a:cubicBezTo>
                    <a:pt x="15365" y="21094"/>
                    <a:pt x="15467" y="21003"/>
                    <a:pt x="15495" y="20863"/>
                  </a:cubicBezTo>
                  <a:lnTo>
                    <a:pt x="18163" y="997"/>
                  </a:lnTo>
                  <a:cubicBezTo>
                    <a:pt x="18195" y="933"/>
                    <a:pt x="18163" y="837"/>
                    <a:pt x="18130" y="772"/>
                  </a:cubicBezTo>
                  <a:cubicBezTo>
                    <a:pt x="18066" y="740"/>
                    <a:pt x="18002" y="708"/>
                    <a:pt x="17937" y="676"/>
                  </a:cubicBezTo>
                  <a:lnTo>
                    <a:pt x="4115" y="1"/>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3"/>
            <p:cNvSpPr/>
            <p:nvPr/>
          </p:nvSpPr>
          <p:spPr>
            <a:xfrm>
              <a:off x="4918150" y="3207450"/>
              <a:ext cx="27350" cy="17725"/>
            </a:xfrm>
            <a:custGeom>
              <a:avLst/>
              <a:gdLst/>
              <a:ahLst/>
              <a:cxnLst/>
              <a:rect l="l" t="t" r="r" b="b"/>
              <a:pathLst>
                <a:path w="1094" h="709" extrusionOk="0">
                  <a:moveTo>
                    <a:pt x="129" y="1"/>
                  </a:moveTo>
                  <a:lnTo>
                    <a:pt x="1" y="644"/>
                  </a:lnTo>
                  <a:lnTo>
                    <a:pt x="997" y="708"/>
                  </a:lnTo>
                  <a:lnTo>
                    <a:pt x="1094" y="65"/>
                  </a:lnTo>
                  <a:lnTo>
                    <a:pt x="129" y="1"/>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3"/>
            <p:cNvSpPr/>
            <p:nvPr/>
          </p:nvSpPr>
          <p:spPr>
            <a:xfrm>
              <a:off x="4941450" y="3310325"/>
              <a:ext cx="38600" cy="26550"/>
            </a:xfrm>
            <a:custGeom>
              <a:avLst/>
              <a:gdLst/>
              <a:ahLst/>
              <a:cxnLst/>
              <a:rect l="l" t="t" r="r" b="b"/>
              <a:pathLst>
                <a:path w="1544" h="1062" extrusionOk="0">
                  <a:moveTo>
                    <a:pt x="162" y="0"/>
                  </a:moveTo>
                  <a:lnTo>
                    <a:pt x="1" y="965"/>
                  </a:lnTo>
                  <a:lnTo>
                    <a:pt x="1383" y="1061"/>
                  </a:lnTo>
                  <a:lnTo>
                    <a:pt x="1544" y="65"/>
                  </a:lnTo>
                  <a:lnTo>
                    <a:pt x="162" y="0"/>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3"/>
            <p:cNvSpPr/>
            <p:nvPr/>
          </p:nvSpPr>
          <p:spPr>
            <a:xfrm>
              <a:off x="4882800" y="3134325"/>
              <a:ext cx="34575" cy="19325"/>
            </a:xfrm>
            <a:custGeom>
              <a:avLst/>
              <a:gdLst/>
              <a:ahLst/>
              <a:cxnLst/>
              <a:rect l="l" t="t" r="r" b="b"/>
              <a:pathLst>
                <a:path w="1383" h="773" extrusionOk="0">
                  <a:moveTo>
                    <a:pt x="129" y="1"/>
                  </a:moveTo>
                  <a:lnTo>
                    <a:pt x="0" y="708"/>
                  </a:lnTo>
                  <a:lnTo>
                    <a:pt x="1286" y="772"/>
                  </a:lnTo>
                  <a:lnTo>
                    <a:pt x="1382" y="97"/>
                  </a:lnTo>
                  <a:lnTo>
                    <a:pt x="129" y="1"/>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3"/>
            <p:cNvSpPr/>
            <p:nvPr/>
          </p:nvSpPr>
          <p:spPr>
            <a:xfrm>
              <a:off x="4930200" y="3137550"/>
              <a:ext cx="26550" cy="17700"/>
            </a:xfrm>
            <a:custGeom>
              <a:avLst/>
              <a:gdLst/>
              <a:ahLst/>
              <a:cxnLst/>
              <a:rect l="l" t="t" r="r" b="b"/>
              <a:pathLst>
                <a:path w="1062" h="708" extrusionOk="0">
                  <a:moveTo>
                    <a:pt x="129" y="0"/>
                  </a:moveTo>
                  <a:lnTo>
                    <a:pt x="1" y="675"/>
                  </a:lnTo>
                  <a:lnTo>
                    <a:pt x="965" y="708"/>
                  </a:lnTo>
                  <a:lnTo>
                    <a:pt x="1062" y="65"/>
                  </a:lnTo>
                  <a:lnTo>
                    <a:pt x="129" y="0"/>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3"/>
            <p:cNvSpPr/>
            <p:nvPr/>
          </p:nvSpPr>
          <p:spPr>
            <a:xfrm>
              <a:off x="4911725" y="3238800"/>
              <a:ext cx="28950" cy="24950"/>
            </a:xfrm>
            <a:custGeom>
              <a:avLst/>
              <a:gdLst/>
              <a:ahLst/>
              <a:cxnLst/>
              <a:rect l="l" t="t" r="r" b="b"/>
              <a:pathLst>
                <a:path w="1158" h="998" extrusionOk="0">
                  <a:moveTo>
                    <a:pt x="161" y="1"/>
                  </a:moveTo>
                  <a:lnTo>
                    <a:pt x="0" y="901"/>
                  </a:lnTo>
                  <a:lnTo>
                    <a:pt x="1029" y="997"/>
                  </a:lnTo>
                  <a:lnTo>
                    <a:pt x="1158" y="65"/>
                  </a:lnTo>
                  <a:lnTo>
                    <a:pt x="161" y="1"/>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3"/>
            <p:cNvSpPr/>
            <p:nvPr/>
          </p:nvSpPr>
          <p:spPr>
            <a:xfrm>
              <a:off x="4963150" y="3171300"/>
              <a:ext cx="40200" cy="25750"/>
            </a:xfrm>
            <a:custGeom>
              <a:avLst/>
              <a:gdLst/>
              <a:ahLst/>
              <a:cxnLst/>
              <a:rect l="l" t="t" r="r" b="b"/>
              <a:pathLst>
                <a:path w="1608" h="1030" extrusionOk="0">
                  <a:moveTo>
                    <a:pt x="161" y="0"/>
                  </a:moveTo>
                  <a:lnTo>
                    <a:pt x="1" y="933"/>
                  </a:lnTo>
                  <a:lnTo>
                    <a:pt x="1447" y="1029"/>
                  </a:lnTo>
                  <a:lnTo>
                    <a:pt x="1608" y="65"/>
                  </a:lnTo>
                  <a:lnTo>
                    <a:pt x="161" y="0"/>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3"/>
            <p:cNvSpPr/>
            <p:nvPr/>
          </p:nvSpPr>
          <p:spPr>
            <a:xfrm>
              <a:off x="4895650" y="3055575"/>
              <a:ext cx="35375" cy="28950"/>
            </a:xfrm>
            <a:custGeom>
              <a:avLst/>
              <a:gdLst/>
              <a:ahLst/>
              <a:cxnLst/>
              <a:rect l="l" t="t" r="r" b="b"/>
              <a:pathLst>
                <a:path w="1415" h="1158" extrusionOk="0">
                  <a:moveTo>
                    <a:pt x="193" y="1"/>
                  </a:moveTo>
                  <a:lnTo>
                    <a:pt x="1" y="1094"/>
                  </a:lnTo>
                  <a:lnTo>
                    <a:pt x="1254" y="1158"/>
                  </a:lnTo>
                  <a:lnTo>
                    <a:pt x="1415" y="65"/>
                  </a:lnTo>
                  <a:lnTo>
                    <a:pt x="193" y="1"/>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3"/>
            <p:cNvSpPr/>
            <p:nvPr/>
          </p:nvSpPr>
          <p:spPr>
            <a:xfrm>
              <a:off x="4942250" y="3058000"/>
              <a:ext cx="26550" cy="28150"/>
            </a:xfrm>
            <a:custGeom>
              <a:avLst/>
              <a:gdLst/>
              <a:ahLst/>
              <a:cxnLst/>
              <a:rect l="l" t="t" r="r" b="b"/>
              <a:pathLst>
                <a:path w="1062" h="1126" extrusionOk="0">
                  <a:moveTo>
                    <a:pt x="194" y="0"/>
                  </a:moveTo>
                  <a:lnTo>
                    <a:pt x="1" y="1061"/>
                  </a:lnTo>
                  <a:lnTo>
                    <a:pt x="901" y="1125"/>
                  </a:lnTo>
                  <a:lnTo>
                    <a:pt x="1062" y="64"/>
                  </a:lnTo>
                  <a:lnTo>
                    <a:pt x="194" y="0"/>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3"/>
            <p:cNvSpPr/>
            <p:nvPr/>
          </p:nvSpPr>
          <p:spPr>
            <a:xfrm>
              <a:off x="4889225" y="3098175"/>
              <a:ext cx="34575" cy="23325"/>
            </a:xfrm>
            <a:custGeom>
              <a:avLst/>
              <a:gdLst/>
              <a:ahLst/>
              <a:cxnLst/>
              <a:rect l="l" t="t" r="r" b="b"/>
              <a:pathLst>
                <a:path w="1383" h="933" extrusionOk="0">
                  <a:moveTo>
                    <a:pt x="129" y="0"/>
                  </a:moveTo>
                  <a:lnTo>
                    <a:pt x="0" y="836"/>
                  </a:lnTo>
                  <a:lnTo>
                    <a:pt x="1254" y="932"/>
                  </a:lnTo>
                  <a:lnTo>
                    <a:pt x="1383" y="65"/>
                  </a:lnTo>
                  <a:lnTo>
                    <a:pt x="129" y="0"/>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3"/>
            <p:cNvSpPr/>
            <p:nvPr/>
          </p:nvSpPr>
          <p:spPr>
            <a:xfrm>
              <a:off x="4923775" y="3169700"/>
              <a:ext cx="28150" cy="24125"/>
            </a:xfrm>
            <a:custGeom>
              <a:avLst/>
              <a:gdLst/>
              <a:ahLst/>
              <a:cxnLst/>
              <a:rect l="l" t="t" r="r" b="b"/>
              <a:pathLst>
                <a:path w="1126" h="965" extrusionOk="0">
                  <a:moveTo>
                    <a:pt x="161" y="0"/>
                  </a:moveTo>
                  <a:lnTo>
                    <a:pt x="1" y="900"/>
                  </a:lnTo>
                  <a:lnTo>
                    <a:pt x="965" y="964"/>
                  </a:lnTo>
                  <a:lnTo>
                    <a:pt x="1126" y="32"/>
                  </a:lnTo>
                  <a:lnTo>
                    <a:pt x="161" y="0"/>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3"/>
            <p:cNvSpPr/>
            <p:nvPr/>
          </p:nvSpPr>
          <p:spPr>
            <a:xfrm>
              <a:off x="4935825" y="3099775"/>
              <a:ext cx="26550" cy="24125"/>
            </a:xfrm>
            <a:custGeom>
              <a:avLst/>
              <a:gdLst/>
              <a:ahLst/>
              <a:cxnLst/>
              <a:rect l="l" t="t" r="r" b="b"/>
              <a:pathLst>
                <a:path w="1062" h="965" extrusionOk="0">
                  <a:moveTo>
                    <a:pt x="162" y="1"/>
                  </a:moveTo>
                  <a:lnTo>
                    <a:pt x="1" y="901"/>
                  </a:lnTo>
                  <a:lnTo>
                    <a:pt x="933" y="965"/>
                  </a:lnTo>
                  <a:lnTo>
                    <a:pt x="1062" y="65"/>
                  </a:lnTo>
                  <a:lnTo>
                    <a:pt x="162" y="1"/>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3"/>
            <p:cNvSpPr/>
            <p:nvPr/>
          </p:nvSpPr>
          <p:spPr>
            <a:xfrm>
              <a:off x="4952700" y="3241225"/>
              <a:ext cx="39400" cy="25725"/>
            </a:xfrm>
            <a:custGeom>
              <a:avLst/>
              <a:gdLst/>
              <a:ahLst/>
              <a:cxnLst/>
              <a:rect l="l" t="t" r="r" b="b"/>
              <a:pathLst>
                <a:path w="1576" h="1029" extrusionOk="0">
                  <a:moveTo>
                    <a:pt x="129" y="0"/>
                  </a:moveTo>
                  <a:lnTo>
                    <a:pt x="1" y="932"/>
                  </a:lnTo>
                  <a:lnTo>
                    <a:pt x="1415" y="1029"/>
                  </a:lnTo>
                  <a:lnTo>
                    <a:pt x="1576" y="64"/>
                  </a:lnTo>
                  <a:lnTo>
                    <a:pt x="129" y="0"/>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3"/>
            <p:cNvSpPr/>
            <p:nvPr/>
          </p:nvSpPr>
          <p:spPr>
            <a:xfrm>
              <a:off x="4817700" y="3270950"/>
              <a:ext cx="28150" cy="19300"/>
            </a:xfrm>
            <a:custGeom>
              <a:avLst/>
              <a:gdLst/>
              <a:ahLst/>
              <a:cxnLst/>
              <a:rect l="l" t="t" r="r" b="b"/>
              <a:pathLst>
                <a:path w="1126" h="772" extrusionOk="0">
                  <a:moveTo>
                    <a:pt x="129" y="0"/>
                  </a:moveTo>
                  <a:lnTo>
                    <a:pt x="1" y="740"/>
                  </a:lnTo>
                  <a:lnTo>
                    <a:pt x="997" y="772"/>
                  </a:lnTo>
                  <a:lnTo>
                    <a:pt x="1126" y="65"/>
                  </a:lnTo>
                  <a:lnTo>
                    <a:pt x="129" y="0"/>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3"/>
            <p:cNvSpPr/>
            <p:nvPr/>
          </p:nvSpPr>
          <p:spPr>
            <a:xfrm>
              <a:off x="4811275" y="3304700"/>
              <a:ext cx="28950" cy="22525"/>
            </a:xfrm>
            <a:custGeom>
              <a:avLst/>
              <a:gdLst/>
              <a:ahLst/>
              <a:cxnLst/>
              <a:rect l="l" t="t" r="r" b="b"/>
              <a:pathLst>
                <a:path w="1158" h="901" extrusionOk="0">
                  <a:moveTo>
                    <a:pt x="129" y="0"/>
                  </a:moveTo>
                  <a:lnTo>
                    <a:pt x="0" y="804"/>
                  </a:lnTo>
                  <a:lnTo>
                    <a:pt x="997" y="900"/>
                  </a:lnTo>
                  <a:lnTo>
                    <a:pt x="1158" y="33"/>
                  </a:lnTo>
                  <a:lnTo>
                    <a:pt x="129" y="0"/>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3"/>
            <p:cNvSpPr/>
            <p:nvPr/>
          </p:nvSpPr>
          <p:spPr>
            <a:xfrm>
              <a:off x="4804850" y="3340050"/>
              <a:ext cx="28950" cy="20125"/>
            </a:xfrm>
            <a:custGeom>
              <a:avLst/>
              <a:gdLst/>
              <a:ahLst/>
              <a:cxnLst/>
              <a:rect l="l" t="t" r="r" b="b"/>
              <a:pathLst>
                <a:path w="1158" h="805" extrusionOk="0">
                  <a:moveTo>
                    <a:pt x="129" y="1"/>
                  </a:moveTo>
                  <a:lnTo>
                    <a:pt x="0" y="740"/>
                  </a:lnTo>
                  <a:lnTo>
                    <a:pt x="1029" y="804"/>
                  </a:lnTo>
                  <a:lnTo>
                    <a:pt x="1157" y="65"/>
                  </a:lnTo>
                  <a:lnTo>
                    <a:pt x="129" y="1"/>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3"/>
            <p:cNvSpPr/>
            <p:nvPr/>
          </p:nvSpPr>
          <p:spPr>
            <a:xfrm>
              <a:off x="4799225" y="3373800"/>
              <a:ext cx="28950" cy="22525"/>
            </a:xfrm>
            <a:custGeom>
              <a:avLst/>
              <a:gdLst/>
              <a:ahLst/>
              <a:cxnLst/>
              <a:rect l="l" t="t" r="r" b="b"/>
              <a:pathLst>
                <a:path w="1158" h="901" extrusionOk="0">
                  <a:moveTo>
                    <a:pt x="129" y="1"/>
                  </a:moveTo>
                  <a:lnTo>
                    <a:pt x="0" y="837"/>
                  </a:lnTo>
                  <a:lnTo>
                    <a:pt x="997" y="901"/>
                  </a:lnTo>
                  <a:lnTo>
                    <a:pt x="1157" y="65"/>
                  </a:lnTo>
                  <a:lnTo>
                    <a:pt x="129" y="1"/>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3"/>
            <p:cNvSpPr/>
            <p:nvPr/>
          </p:nvSpPr>
          <p:spPr>
            <a:xfrm>
              <a:off x="4823325" y="3234775"/>
              <a:ext cx="28950" cy="22525"/>
            </a:xfrm>
            <a:custGeom>
              <a:avLst/>
              <a:gdLst/>
              <a:ahLst/>
              <a:cxnLst/>
              <a:rect l="l" t="t" r="r" b="b"/>
              <a:pathLst>
                <a:path w="1158" h="901" extrusionOk="0">
                  <a:moveTo>
                    <a:pt x="129" y="1"/>
                  </a:moveTo>
                  <a:lnTo>
                    <a:pt x="1" y="837"/>
                  </a:lnTo>
                  <a:lnTo>
                    <a:pt x="1029" y="901"/>
                  </a:lnTo>
                  <a:lnTo>
                    <a:pt x="1158" y="65"/>
                  </a:lnTo>
                  <a:lnTo>
                    <a:pt x="129" y="1"/>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3"/>
            <p:cNvSpPr/>
            <p:nvPr/>
          </p:nvSpPr>
          <p:spPr>
            <a:xfrm>
              <a:off x="4835375" y="3165675"/>
              <a:ext cx="29775" cy="21725"/>
            </a:xfrm>
            <a:custGeom>
              <a:avLst/>
              <a:gdLst/>
              <a:ahLst/>
              <a:cxnLst/>
              <a:rect l="l" t="t" r="r" b="b"/>
              <a:pathLst>
                <a:path w="1191" h="869" extrusionOk="0">
                  <a:moveTo>
                    <a:pt x="129" y="0"/>
                  </a:moveTo>
                  <a:lnTo>
                    <a:pt x="1" y="804"/>
                  </a:lnTo>
                  <a:lnTo>
                    <a:pt x="1029" y="868"/>
                  </a:lnTo>
                  <a:lnTo>
                    <a:pt x="1190" y="33"/>
                  </a:lnTo>
                  <a:lnTo>
                    <a:pt x="129" y="0"/>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3"/>
            <p:cNvSpPr/>
            <p:nvPr/>
          </p:nvSpPr>
          <p:spPr>
            <a:xfrm>
              <a:off x="4847425" y="3095750"/>
              <a:ext cx="29775" cy="22525"/>
            </a:xfrm>
            <a:custGeom>
              <a:avLst/>
              <a:gdLst/>
              <a:ahLst/>
              <a:cxnLst/>
              <a:rect l="l" t="t" r="r" b="b"/>
              <a:pathLst>
                <a:path w="1191" h="901" extrusionOk="0">
                  <a:moveTo>
                    <a:pt x="162" y="1"/>
                  </a:moveTo>
                  <a:lnTo>
                    <a:pt x="1" y="804"/>
                  </a:lnTo>
                  <a:lnTo>
                    <a:pt x="1062" y="901"/>
                  </a:lnTo>
                  <a:lnTo>
                    <a:pt x="1190" y="65"/>
                  </a:lnTo>
                  <a:lnTo>
                    <a:pt x="162" y="1"/>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3"/>
            <p:cNvSpPr/>
            <p:nvPr/>
          </p:nvSpPr>
          <p:spPr>
            <a:xfrm>
              <a:off x="4829750" y="3201025"/>
              <a:ext cx="28950" cy="20125"/>
            </a:xfrm>
            <a:custGeom>
              <a:avLst/>
              <a:gdLst/>
              <a:ahLst/>
              <a:cxnLst/>
              <a:rect l="l" t="t" r="r" b="b"/>
              <a:pathLst>
                <a:path w="1158" h="805" extrusionOk="0">
                  <a:moveTo>
                    <a:pt x="129" y="1"/>
                  </a:moveTo>
                  <a:lnTo>
                    <a:pt x="1" y="740"/>
                  </a:lnTo>
                  <a:lnTo>
                    <a:pt x="1029" y="804"/>
                  </a:lnTo>
                  <a:lnTo>
                    <a:pt x="1158" y="65"/>
                  </a:lnTo>
                  <a:lnTo>
                    <a:pt x="129" y="1"/>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3"/>
            <p:cNvSpPr/>
            <p:nvPr/>
          </p:nvSpPr>
          <p:spPr>
            <a:xfrm>
              <a:off x="4841800" y="3131125"/>
              <a:ext cx="28975" cy="20100"/>
            </a:xfrm>
            <a:custGeom>
              <a:avLst/>
              <a:gdLst/>
              <a:ahLst/>
              <a:cxnLst/>
              <a:rect l="l" t="t" r="r" b="b"/>
              <a:pathLst>
                <a:path w="1159" h="804" extrusionOk="0">
                  <a:moveTo>
                    <a:pt x="129" y="0"/>
                  </a:moveTo>
                  <a:lnTo>
                    <a:pt x="1" y="772"/>
                  </a:lnTo>
                  <a:lnTo>
                    <a:pt x="1030" y="804"/>
                  </a:lnTo>
                  <a:lnTo>
                    <a:pt x="1158" y="64"/>
                  </a:lnTo>
                  <a:lnTo>
                    <a:pt x="129" y="0"/>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3"/>
            <p:cNvSpPr/>
            <p:nvPr/>
          </p:nvSpPr>
          <p:spPr>
            <a:xfrm>
              <a:off x="4974400" y="3102200"/>
              <a:ext cx="40200" cy="24925"/>
            </a:xfrm>
            <a:custGeom>
              <a:avLst/>
              <a:gdLst/>
              <a:ahLst/>
              <a:cxnLst/>
              <a:rect l="l" t="t" r="r" b="b"/>
              <a:pathLst>
                <a:path w="1608" h="997" extrusionOk="0">
                  <a:moveTo>
                    <a:pt x="129" y="0"/>
                  </a:moveTo>
                  <a:lnTo>
                    <a:pt x="1" y="900"/>
                  </a:lnTo>
                  <a:lnTo>
                    <a:pt x="1447" y="996"/>
                  </a:lnTo>
                  <a:lnTo>
                    <a:pt x="1608" y="64"/>
                  </a:lnTo>
                  <a:lnTo>
                    <a:pt x="129" y="0"/>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3"/>
            <p:cNvSpPr/>
            <p:nvPr/>
          </p:nvSpPr>
          <p:spPr>
            <a:xfrm>
              <a:off x="4791175" y="3409975"/>
              <a:ext cx="30575" cy="30550"/>
            </a:xfrm>
            <a:custGeom>
              <a:avLst/>
              <a:gdLst/>
              <a:ahLst/>
              <a:cxnLst/>
              <a:rect l="l" t="t" r="r" b="b"/>
              <a:pathLst>
                <a:path w="1223" h="1222" extrusionOk="0">
                  <a:moveTo>
                    <a:pt x="194" y="0"/>
                  </a:moveTo>
                  <a:lnTo>
                    <a:pt x="1" y="1125"/>
                  </a:lnTo>
                  <a:lnTo>
                    <a:pt x="997" y="1222"/>
                  </a:lnTo>
                  <a:lnTo>
                    <a:pt x="1222" y="65"/>
                  </a:lnTo>
                  <a:lnTo>
                    <a:pt x="194" y="0"/>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3"/>
            <p:cNvSpPr/>
            <p:nvPr/>
          </p:nvSpPr>
          <p:spPr>
            <a:xfrm>
              <a:off x="4958325" y="3209875"/>
              <a:ext cx="38600" cy="17700"/>
            </a:xfrm>
            <a:custGeom>
              <a:avLst/>
              <a:gdLst/>
              <a:ahLst/>
              <a:cxnLst/>
              <a:rect l="l" t="t" r="r" b="b"/>
              <a:pathLst>
                <a:path w="1544" h="708" extrusionOk="0">
                  <a:moveTo>
                    <a:pt x="97" y="0"/>
                  </a:moveTo>
                  <a:lnTo>
                    <a:pt x="1" y="643"/>
                  </a:lnTo>
                  <a:lnTo>
                    <a:pt x="1447" y="708"/>
                  </a:lnTo>
                  <a:lnTo>
                    <a:pt x="1544" y="97"/>
                  </a:lnTo>
                  <a:lnTo>
                    <a:pt x="97" y="0"/>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3"/>
            <p:cNvSpPr/>
            <p:nvPr/>
          </p:nvSpPr>
          <p:spPr>
            <a:xfrm>
              <a:off x="4936625" y="3349700"/>
              <a:ext cx="37000" cy="16900"/>
            </a:xfrm>
            <a:custGeom>
              <a:avLst/>
              <a:gdLst/>
              <a:ahLst/>
              <a:cxnLst/>
              <a:rect l="l" t="t" r="r" b="b"/>
              <a:pathLst>
                <a:path w="1480" h="676" extrusionOk="0">
                  <a:moveTo>
                    <a:pt x="97" y="1"/>
                  </a:moveTo>
                  <a:lnTo>
                    <a:pt x="1" y="611"/>
                  </a:lnTo>
                  <a:lnTo>
                    <a:pt x="1383" y="676"/>
                  </a:lnTo>
                  <a:lnTo>
                    <a:pt x="1480" y="97"/>
                  </a:lnTo>
                  <a:lnTo>
                    <a:pt x="97" y="1"/>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3"/>
            <p:cNvSpPr/>
            <p:nvPr/>
          </p:nvSpPr>
          <p:spPr>
            <a:xfrm>
              <a:off x="4947875" y="3279775"/>
              <a:ext cx="37000" cy="16900"/>
            </a:xfrm>
            <a:custGeom>
              <a:avLst/>
              <a:gdLst/>
              <a:ahLst/>
              <a:cxnLst/>
              <a:rect l="l" t="t" r="r" b="b"/>
              <a:pathLst>
                <a:path w="1480" h="676" extrusionOk="0">
                  <a:moveTo>
                    <a:pt x="97" y="1"/>
                  </a:moveTo>
                  <a:lnTo>
                    <a:pt x="1" y="612"/>
                  </a:lnTo>
                  <a:lnTo>
                    <a:pt x="1383" y="676"/>
                  </a:lnTo>
                  <a:lnTo>
                    <a:pt x="1480" y="97"/>
                  </a:lnTo>
                  <a:lnTo>
                    <a:pt x="97" y="1"/>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3"/>
            <p:cNvSpPr/>
            <p:nvPr/>
          </p:nvSpPr>
          <p:spPr>
            <a:xfrm>
              <a:off x="4906100" y="3276575"/>
              <a:ext cx="28950" cy="17700"/>
            </a:xfrm>
            <a:custGeom>
              <a:avLst/>
              <a:gdLst/>
              <a:ahLst/>
              <a:cxnLst/>
              <a:rect l="l" t="t" r="r" b="b"/>
              <a:pathLst>
                <a:path w="1158" h="708" extrusionOk="0">
                  <a:moveTo>
                    <a:pt x="129" y="0"/>
                  </a:moveTo>
                  <a:lnTo>
                    <a:pt x="0" y="675"/>
                  </a:lnTo>
                  <a:lnTo>
                    <a:pt x="1061" y="708"/>
                  </a:lnTo>
                  <a:lnTo>
                    <a:pt x="1158" y="97"/>
                  </a:lnTo>
                  <a:lnTo>
                    <a:pt x="129" y="0"/>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3"/>
            <p:cNvSpPr/>
            <p:nvPr/>
          </p:nvSpPr>
          <p:spPr>
            <a:xfrm>
              <a:off x="4931000" y="3380250"/>
              <a:ext cx="37800" cy="25725"/>
            </a:xfrm>
            <a:custGeom>
              <a:avLst/>
              <a:gdLst/>
              <a:ahLst/>
              <a:cxnLst/>
              <a:rect l="l" t="t" r="r" b="b"/>
              <a:pathLst>
                <a:path w="1512" h="1029" extrusionOk="0">
                  <a:moveTo>
                    <a:pt x="129" y="0"/>
                  </a:moveTo>
                  <a:lnTo>
                    <a:pt x="1" y="964"/>
                  </a:lnTo>
                  <a:lnTo>
                    <a:pt x="1351" y="1029"/>
                  </a:lnTo>
                  <a:lnTo>
                    <a:pt x="1512" y="64"/>
                  </a:lnTo>
                  <a:lnTo>
                    <a:pt x="129" y="0"/>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3"/>
            <p:cNvSpPr/>
            <p:nvPr/>
          </p:nvSpPr>
          <p:spPr>
            <a:xfrm>
              <a:off x="4923775" y="3418800"/>
              <a:ext cx="38600" cy="36200"/>
            </a:xfrm>
            <a:custGeom>
              <a:avLst/>
              <a:gdLst/>
              <a:ahLst/>
              <a:cxnLst/>
              <a:rect l="l" t="t" r="r" b="b"/>
              <a:pathLst>
                <a:path w="1544" h="1448" extrusionOk="0">
                  <a:moveTo>
                    <a:pt x="193" y="1"/>
                  </a:moveTo>
                  <a:lnTo>
                    <a:pt x="1" y="1319"/>
                  </a:lnTo>
                  <a:lnTo>
                    <a:pt x="1319" y="1447"/>
                  </a:lnTo>
                  <a:lnTo>
                    <a:pt x="1544" y="97"/>
                  </a:lnTo>
                  <a:lnTo>
                    <a:pt x="193" y="1"/>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3"/>
            <p:cNvSpPr/>
            <p:nvPr/>
          </p:nvSpPr>
          <p:spPr>
            <a:xfrm>
              <a:off x="4876375" y="3167275"/>
              <a:ext cx="35375" cy="23325"/>
            </a:xfrm>
            <a:custGeom>
              <a:avLst/>
              <a:gdLst/>
              <a:ahLst/>
              <a:cxnLst/>
              <a:rect l="l" t="t" r="r" b="b"/>
              <a:pathLst>
                <a:path w="1415" h="933" extrusionOk="0">
                  <a:moveTo>
                    <a:pt x="161" y="1"/>
                  </a:moveTo>
                  <a:lnTo>
                    <a:pt x="0" y="869"/>
                  </a:lnTo>
                  <a:lnTo>
                    <a:pt x="1286" y="933"/>
                  </a:lnTo>
                  <a:lnTo>
                    <a:pt x="1414" y="65"/>
                  </a:lnTo>
                  <a:lnTo>
                    <a:pt x="161" y="1"/>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3"/>
            <p:cNvSpPr/>
            <p:nvPr/>
          </p:nvSpPr>
          <p:spPr>
            <a:xfrm>
              <a:off x="4853875" y="3053975"/>
              <a:ext cx="31350" cy="28150"/>
            </a:xfrm>
            <a:custGeom>
              <a:avLst/>
              <a:gdLst/>
              <a:ahLst/>
              <a:cxnLst/>
              <a:rect l="l" t="t" r="r" b="b"/>
              <a:pathLst>
                <a:path w="1254" h="1126" extrusionOk="0">
                  <a:moveTo>
                    <a:pt x="193" y="0"/>
                  </a:moveTo>
                  <a:lnTo>
                    <a:pt x="0" y="1061"/>
                  </a:lnTo>
                  <a:lnTo>
                    <a:pt x="1061" y="1125"/>
                  </a:lnTo>
                  <a:lnTo>
                    <a:pt x="1254" y="32"/>
                  </a:lnTo>
                  <a:lnTo>
                    <a:pt x="193" y="0"/>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3"/>
            <p:cNvSpPr/>
            <p:nvPr/>
          </p:nvSpPr>
          <p:spPr>
            <a:xfrm>
              <a:off x="4969575" y="3139950"/>
              <a:ext cx="38600" cy="17700"/>
            </a:xfrm>
            <a:custGeom>
              <a:avLst/>
              <a:gdLst/>
              <a:ahLst/>
              <a:cxnLst/>
              <a:rect l="l" t="t" r="r" b="b"/>
              <a:pathLst>
                <a:path w="1544" h="708" extrusionOk="0">
                  <a:moveTo>
                    <a:pt x="97" y="1"/>
                  </a:moveTo>
                  <a:lnTo>
                    <a:pt x="1" y="644"/>
                  </a:lnTo>
                  <a:lnTo>
                    <a:pt x="1447" y="708"/>
                  </a:lnTo>
                  <a:lnTo>
                    <a:pt x="1544" y="97"/>
                  </a:lnTo>
                  <a:lnTo>
                    <a:pt x="97" y="1"/>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3"/>
            <p:cNvSpPr/>
            <p:nvPr/>
          </p:nvSpPr>
          <p:spPr>
            <a:xfrm>
              <a:off x="4980025" y="3060400"/>
              <a:ext cx="41025" cy="28150"/>
            </a:xfrm>
            <a:custGeom>
              <a:avLst/>
              <a:gdLst/>
              <a:ahLst/>
              <a:cxnLst/>
              <a:rect l="l" t="t" r="r" b="b"/>
              <a:pathLst>
                <a:path w="1641" h="1126" extrusionOk="0">
                  <a:moveTo>
                    <a:pt x="194" y="0"/>
                  </a:moveTo>
                  <a:lnTo>
                    <a:pt x="1" y="1061"/>
                  </a:lnTo>
                  <a:lnTo>
                    <a:pt x="1479" y="1126"/>
                  </a:lnTo>
                  <a:lnTo>
                    <a:pt x="1640" y="65"/>
                  </a:lnTo>
                  <a:lnTo>
                    <a:pt x="194" y="0"/>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3"/>
            <p:cNvSpPr/>
            <p:nvPr/>
          </p:nvSpPr>
          <p:spPr>
            <a:xfrm>
              <a:off x="4899675" y="3308725"/>
              <a:ext cx="30550" cy="24125"/>
            </a:xfrm>
            <a:custGeom>
              <a:avLst/>
              <a:gdLst/>
              <a:ahLst/>
              <a:cxnLst/>
              <a:rect l="l" t="t" r="r" b="b"/>
              <a:pathLst>
                <a:path w="1222" h="965" extrusionOk="0">
                  <a:moveTo>
                    <a:pt x="161" y="0"/>
                  </a:moveTo>
                  <a:lnTo>
                    <a:pt x="0" y="900"/>
                  </a:lnTo>
                  <a:lnTo>
                    <a:pt x="1061" y="964"/>
                  </a:lnTo>
                  <a:lnTo>
                    <a:pt x="1222" y="32"/>
                  </a:lnTo>
                  <a:lnTo>
                    <a:pt x="161" y="0"/>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3"/>
            <p:cNvSpPr/>
            <p:nvPr/>
          </p:nvSpPr>
          <p:spPr>
            <a:xfrm>
              <a:off x="4852250" y="3306300"/>
              <a:ext cx="35400" cy="24150"/>
            </a:xfrm>
            <a:custGeom>
              <a:avLst/>
              <a:gdLst/>
              <a:ahLst/>
              <a:cxnLst/>
              <a:rect l="l" t="t" r="r" b="b"/>
              <a:pathLst>
                <a:path w="1416" h="966" extrusionOk="0">
                  <a:moveTo>
                    <a:pt x="129" y="1"/>
                  </a:moveTo>
                  <a:lnTo>
                    <a:pt x="1" y="869"/>
                  </a:lnTo>
                  <a:lnTo>
                    <a:pt x="1287" y="965"/>
                  </a:lnTo>
                  <a:lnTo>
                    <a:pt x="1415" y="65"/>
                  </a:lnTo>
                  <a:lnTo>
                    <a:pt x="129" y="1"/>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3"/>
            <p:cNvSpPr/>
            <p:nvPr/>
          </p:nvSpPr>
          <p:spPr>
            <a:xfrm>
              <a:off x="4894050" y="3346475"/>
              <a:ext cx="29750" cy="17725"/>
            </a:xfrm>
            <a:custGeom>
              <a:avLst/>
              <a:gdLst/>
              <a:ahLst/>
              <a:cxnLst/>
              <a:rect l="l" t="t" r="r" b="b"/>
              <a:pathLst>
                <a:path w="1190" h="709" extrusionOk="0">
                  <a:moveTo>
                    <a:pt x="129" y="1"/>
                  </a:moveTo>
                  <a:lnTo>
                    <a:pt x="0" y="644"/>
                  </a:lnTo>
                  <a:lnTo>
                    <a:pt x="1093" y="708"/>
                  </a:lnTo>
                  <a:lnTo>
                    <a:pt x="1190" y="65"/>
                  </a:lnTo>
                  <a:lnTo>
                    <a:pt x="129" y="1"/>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3"/>
            <p:cNvSpPr/>
            <p:nvPr/>
          </p:nvSpPr>
          <p:spPr>
            <a:xfrm>
              <a:off x="4887625" y="3377825"/>
              <a:ext cx="31350" cy="24950"/>
            </a:xfrm>
            <a:custGeom>
              <a:avLst/>
              <a:gdLst/>
              <a:ahLst/>
              <a:cxnLst/>
              <a:rect l="l" t="t" r="r" b="b"/>
              <a:pathLst>
                <a:path w="1254" h="998" extrusionOk="0">
                  <a:moveTo>
                    <a:pt x="161" y="1"/>
                  </a:moveTo>
                  <a:lnTo>
                    <a:pt x="0" y="933"/>
                  </a:lnTo>
                  <a:lnTo>
                    <a:pt x="1125" y="997"/>
                  </a:lnTo>
                  <a:lnTo>
                    <a:pt x="1254" y="65"/>
                  </a:lnTo>
                  <a:lnTo>
                    <a:pt x="161" y="1"/>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3"/>
            <p:cNvSpPr/>
            <p:nvPr/>
          </p:nvSpPr>
          <p:spPr>
            <a:xfrm>
              <a:off x="4839400" y="3376225"/>
              <a:ext cx="37000" cy="23325"/>
            </a:xfrm>
            <a:custGeom>
              <a:avLst/>
              <a:gdLst/>
              <a:ahLst/>
              <a:cxnLst/>
              <a:rect l="l" t="t" r="r" b="b"/>
              <a:pathLst>
                <a:path w="1480" h="933" extrusionOk="0">
                  <a:moveTo>
                    <a:pt x="161" y="0"/>
                  </a:moveTo>
                  <a:lnTo>
                    <a:pt x="0" y="868"/>
                  </a:lnTo>
                  <a:lnTo>
                    <a:pt x="1318" y="932"/>
                  </a:lnTo>
                  <a:lnTo>
                    <a:pt x="1479" y="32"/>
                  </a:lnTo>
                  <a:lnTo>
                    <a:pt x="161" y="0"/>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3"/>
            <p:cNvSpPr/>
            <p:nvPr/>
          </p:nvSpPr>
          <p:spPr>
            <a:xfrm>
              <a:off x="4845825" y="3343275"/>
              <a:ext cx="35375" cy="18500"/>
            </a:xfrm>
            <a:custGeom>
              <a:avLst/>
              <a:gdLst/>
              <a:ahLst/>
              <a:cxnLst/>
              <a:rect l="l" t="t" r="r" b="b"/>
              <a:pathLst>
                <a:path w="1415" h="740" extrusionOk="0">
                  <a:moveTo>
                    <a:pt x="129" y="0"/>
                  </a:moveTo>
                  <a:lnTo>
                    <a:pt x="1" y="708"/>
                  </a:lnTo>
                  <a:lnTo>
                    <a:pt x="1319" y="740"/>
                  </a:lnTo>
                  <a:lnTo>
                    <a:pt x="1415" y="97"/>
                  </a:lnTo>
                  <a:lnTo>
                    <a:pt x="129" y="0"/>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3"/>
            <p:cNvSpPr/>
            <p:nvPr/>
          </p:nvSpPr>
          <p:spPr>
            <a:xfrm>
              <a:off x="4858675" y="3273350"/>
              <a:ext cx="34600" cy="19325"/>
            </a:xfrm>
            <a:custGeom>
              <a:avLst/>
              <a:gdLst/>
              <a:ahLst/>
              <a:cxnLst/>
              <a:rect l="l" t="t" r="r" b="b"/>
              <a:pathLst>
                <a:path w="1384" h="773" extrusionOk="0">
                  <a:moveTo>
                    <a:pt x="130" y="1"/>
                  </a:moveTo>
                  <a:lnTo>
                    <a:pt x="1" y="708"/>
                  </a:lnTo>
                  <a:lnTo>
                    <a:pt x="1287" y="772"/>
                  </a:lnTo>
                  <a:lnTo>
                    <a:pt x="1383" y="97"/>
                  </a:lnTo>
                  <a:lnTo>
                    <a:pt x="130" y="1"/>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3"/>
            <p:cNvSpPr/>
            <p:nvPr/>
          </p:nvSpPr>
          <p:spPr>
            <a:xfrm>
              <a:off x="4831375" y="3413175"/>
              <a:ext cx="37775" cy="32175"/>
            </a:xfrm>
            <a:custGeom>
              <a:avLst/>
              <a:gdLst/>
              <a:ahLst/>
              <a:cxnLst/>
              <a:rect l="l" t="t" r="r" b="b"/>
              <a:pathLst>
                <a:path w="1511" h="1287" extrusionOk="0">
                  <a:moveTo>
                    <a:pt x="225" y="1"/>
                  </a:moveTo>
                  <a:lnTo>
                    <a:pt x="0" y="1158"/>
                  </a:lnTo>
                  <a:lnTo>
                    <a:pt x="1318" y="1287"/>
                  </a:lnTo>
                  <a:lnTo>
                    <a:pt x="1511" y="65"/>
                  </a:lnTo>
                  <a:lnTo>
                    <a:pt x="225" y="1"/>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3"/>
            <p:cNvSpPr/>
            <p:nvPr/>
          </p:nvSpPr>
          <p:spPr>
            <a:xfrm>
              <a:off x="4879575" y="3416400"/>
              <a:ext cx="33775" cy="33775"/>
            </a:xfrm>
            <a:custGeom>
              <a:avLst/>
              <a:gdLst/>
              <a:ahLst/>
              <a:cxnLst/>
              <a:rect l="l" t="t" r="r" b="b"/>
              <a:pathLst>
                <a:path w="1351" h="1351" extrusionOk="0">
                  <a:moveTo>
                    <a:pt x="226" y="1"/>
                  </a:moveTo>
                  <a:lnTo>
                    <a:pt x="1" y="1222"/>
                  </a:lnTo>
                  <a:lnTo>
                    <a:pt x="1126" y="1351"/>
                  </a:lnTo>
                  <a:lnTo>
                    <a:pt x="1351" y="65"/>
                  </a:lnTo>
                  <a:lnTo>
                    <a:pt x="226" y="1"/>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3"/>
            <p:cNvSpPr/>
            <p:nvPr/>
          </p:nvSpPr>
          <p:spPr>
            <a:xfrm>
              <a:off x="4870750" y="3203450"/>
              <a:ext cx="34575" cy="20100"/>
            </a:xfrm>
            <a:custGeom>
              <a:avLst/>
              <a:gdLst/>
              <a:ahLst/>
              <a:cxnLst/>
              <a:rect l="l" t="t" r="r" b="b"/>
              <a:pathLst>
                <a:path w="1383" h="804" extrusionOk="0">
                  <a:moveTo>
                    <a:pt x="129" y="0"/>
                  </a:moveTo>
                  <a:lnTo>
                    <a:pt x="0" y="740"/>
                  </a:lnTo>
                  <a:lnTo>
                    <a:pt x="1286" y="804"/>
                  </a:lnTo>
                  <a:lnTo>
                    <a:pt x="1382" y="97"/>
                  </a:lnTo>
                  <a:lnTo>
                    <a:pt x="129" y="0"/>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3"/>
            <p:cNvSpPr/>
            <p:nvPr/>
          </p:nvSpPr>
          <p:spPr>
            <a:xfrm>
              <a:off x="4864300" y="3237200"/>
              <a:ext cx="35400" cy="23325"/>
            </a:xfrm>
            <a:custGeom>
              <a:avLst/>
              <a:gdLst/>
              <a:ahLst/>
              <a:cxnLst/>
              <a:rect l="l" t="t" r="r" b="b"/>
              <a:pathLst>
                <a:path w="1416" h="933" extrusionOk="0">
                  <a:moveTo>
                    <a:pt x="162" y="0"/>
                  </a:moveTo>
                  <a:lnTo>
                    <a:pt x="1" y="836"/>
                  </a:lnTo>
                  <a:lnTo>
                    <a:pt x="1287" y="932"/>
                  </a:lnTo>
                  <a:lnTo>
                    <a:pt x="1415" y="65"/>
                  </a:lnTo>
                  <a:lnTo>
                    <a:pt x="162" y="0"/>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3"/>
            <p:cNvSpPr/>
            <p:nvPr/>
          </p:nvSpPr>
          <p:spPr>
            <a:xfrm>
              <a:off x="4632075" y="3320775"/>
              <a:ext cx="1076050" cy="688400"/>
            </a:xfrm>
            <a:custGeom>
              <a:avLst/>
              <a:gdLst/>
              <a:ahLst/>
              <a:cxnLst/>
              <a:rect l="l" t="t" r="r" b="b"/>
              <a:pathLst>
                <a:path w="43042" h="27536" extrusionOk="0">
                  <a:moveTo>
                    <a:pt x="36484" y="0"/>
                  </a:moveTo>
                  <a:cubicBezTo>
                    <a:pt x="36484" y="0"/>
                    <a:pt x="35230" y="97"/>
                    <a:pt x="33077" y="1865"/>
                  </a:cubicBezTo>
                  <a:cubicBezTo>
                    <a:pt x="30923" y="3600"/>
                    <a:pt x="22405" y="18483"/>
                    <a:pt x="22405" y="18483"/>
                  </a:cubicBezTo>
                  <a:cubicBezTo>
                    <a:pt x="22405" y="18483"/>
                    <a:pt x="14658" y="13694"/>
                    <a:pt x="12729" y="12312"/>
                  </a:cubicBezTo>
                  <a:cubicBezTo>
                    <a:pt x="10769" y="10962"/>
                    <a:pt x="9194" y="8519"/>
                    <a:pt x="8133" y="7040"/>
                  </a:cubicBezTo>
                  <a:cubicBezTo>
                    <a:pt x="7040" y="5561"/>
                    <a:pt x="6847" y="5368"/>
                    <a:pt x="5368" y="5272"/>
                  </a:cubicBezTo>
                  <a:cubicBezTo>
                    <a:pt x="4292" y="5200"/>
                    <a:pt x="3412" y="4648"/>
                    <a:pt x="2952" y="4648"/>
                  </a:cubicBezTo>
                  <a:cubicBezTo>
                    <a:pt x="2794" y="4648"/>
                    <a:pt x="2685" y="4713"/>
                    <a:pt x="2636" y="4886"/>
                  </a:cubicBezTo>
                  <a:cubicBezTo>
                    <a:pt x="2443" y="5561"/>
                    <a:pt x="3022" y="5851"/>
                    <a:pt x="3440" y="6076"/>
                  </a:cubicBezTo>
                  <a:cubicBezTo>
                    <a:pt x="3825" y="6268"/>
                    <a:pt x="4500" y="6268"/>
                    <a:pt x="4500" y="6268"/>
                  </a:cubicBezTo>
                  <a:cubicBezTo>
                    <a:pt x="4500" y="6268"/>
                    <a:pt x="4318" y="6313"/>
                    <a:pt x="4010" y="6313"/>
                  </a:cubicBezTo>
                  <a:cubicBezTo>
                    <a:pt x="3530" y="6313"/>
                    <a:pt x="2745" y="6206"/>
                    <a:pt x="1865" y="5658"/>
                  </a:cubicBezTo>
                  <a:cubicBezTo>
                    <a:pt x="1067" y="5190"/>
                    <a:pt x="588" y="4918"/>
                    <a:pt x="315" y="4918"/>
                  </a:cubicBezTo>
                  <a:cubicBezTo>
                    <a:pt x="82" y="4918"/>
                    <a:pt x="0" y="5117"/>
                    <a:pt x="0" y="5561"/>
                  </a:cubicBezTo>
                  <a:cubicBezTo>
                    <a:pt x="0" y="6558"/>
                    <a:pt x="1061" y="8101"/>
                    <a:pt x="1865" y="9097"/>
                  </a:cubicBezTo>
                  <a:cubicBezTo>
                    <a:pt x="2636" y="10062"/>
                    <a:pt x="7136" y="10447"/>
                    <a:pt x="7136" y="10447"/>
                  </a:cubicBezTo>
                  <a:cubicBezTo>
                    <a:pt x="7136" y="10447"/>
                    <a:pt x="9676" y="15462"/>
                    <a:pt x="12633" y="19544"/>
                  </a:cubicBezTo>
                  <a:cubicBezTo>
                    <a:pt x="15383" y="23412"/>
                    <a:pt x="21086" y="27535"/>
                    <a:pt x="23203" y="27535"/>
                  </a:cubicBezTo>
                  <a:cubicBezTo>
                    <a:pt x="23338" y="27535"/>
                    <a:pt x="23458" y="27519"/>
                    <a:pt x="23562" y="27484"/>
                  </a:cubicBezTo>
                  <a:cubicBezTo>
                    <a:pt x="25330" y="26905"/>
                    <a:pt x="34620" y="15269"/>
                    <a:pt x="37159" y="12022"/>
                  </a:cubicBezTo>
                  <a:cubicBezTo>
                    <a:pt x="39731" y="8808"/>
                    <a:pt x="43042" y="4983"/>
                    <a:pt x="42270" y="2829"/>
                  </a:cubicBezTo>
                  <a:lnTo>
                    <a:pt x="364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3"/>
            <p:cNvSpPr/>
            <p:nvPr/>
          </p:nvSpPr>
          <p:spPr>
            <a:xfrm>
              <a:off x="4625650" y="3314225"/>
              <a:ext cx="1072825" cy="701700"/>
            </a:xfrm>
            <a:custGeom>
              <a:avLst/>
              <a:gdLst/>
              <a:ahLst/>
              <a:cxnLst/>
              <a:rect l="l" t="t" r="r" b="b"/>
              <a:pathLst>
                <a:path w="42913" h="28068" extrusionOk="0">
                  <a:moveTo>
                    <a:pt x="36782" y="0"/>
                  </a:moveTo>
                  <a:cubicBezTo>
                    <a:pt x="36768" y="0"/>
                    <a:pt x="36755" y="2"/>
                    <a:pt x="36741" y="5"/>
                  </a:cubicBezTo>
                  <a:lnTo>
                    <a:pt x="36709" y="5"/>
                  </a:lnTo>
                  <a:cubicBezTo>
                    <a:pt x="36677" y="5"/>
                    <a:pt x="35327" y="102"/>
                    <a:pt x="33141" y="1902"/>
                  </a:cubicBezTo>
                  <a:cubicBezTo>
                    <a:pt x="32852" y="2159"/>
                    <a:pt x="32466" y="2577"/>
                    <a:pt x="32048" y="3187"/>
                  </a:cubicBezTo>
                  <a:cubicBezTo>
                    <a:pt x="30473" y="5213"/>
                    <a:pt x="28094" y="9070"/>
                    <a:pt x="26069" y="12413"/>
                  </a:cubicBezTo>
                  <a:cubicBezTo>
                    <a:pt x="24385" y="15193"/>
                    <a:pt x="22990" y="17639"/>
                    <a:pt x="22568" y="18384"/>
                  </a:cubicBezTo>
                  <a:lnTo>
                    <a:pt x="22568" y="18384"/>
                  </a:lnTo>
                  <a:cubicBezTo>
                    <a:pt x="22358" y="18254"/>
                    <a:pt x="22009" y="18036"/>
                    <a:pt x="21569" y="17749"/>
                  </a:cubicBezTo>
                  <a:cubicBezTo>
                    <a:pt x="19287" y="16335"/>
                    <a:pt x="14594" y="13377"/>
                    <a:pt x="13115" y="12349"/>
                  </a:cubicBezTo>
                  <a:cubicBezTo>
                    <a:pt x="11218" y="11031"/>
                    <a:pt x="9676" y="8620"/>
                    <a:pt x="8583" y="7141"/>
                  </a:cubicBezTo>
                  <a:cubicBezTo>
                    <a:pt x="8068" y="6402"/>
                    <a:pt x="7715" y="5984"/>
                    <a:pt x="7297" y="5695"/>
                  </a:cubicBezTo>
                  <a:cubicBezTo>
                    <a:pt x="7104" y="5534"/>
                    <a:pt x="6847" y="5438"/>
                    <a:pt x="6590" y="5373"/>
                  </a:cubicBezTo>
                  <a:cubicBezTo>
                    <a:pt x="6332" y="5341"/>
                    <a:pt x="6011" y="5309"/>
                    <a:pt x="5657" y="5277"/>
                  </a:cubicBezTo>
                  <a:cubicBezTo>
                    <a:pt x="5143" y="5245"/>
                    <a:pt x="4693" y="5084"/>
                    <a:pt x="4275" y="4955"/>
                  </a:cubicBezTo>
                  <a:cubicBezTo>
                    <a:pt x="4082" y="4859"/>
                    <a:pt x="3890" y="4795"/>
                    <a:pt x="3729" y="4730"/>
                  </a:cubicBezTo>
                  <a:cubicBezTo>
                    <a:pt x="3536" y="4698"/>
                    <a:pt x="3375" y="4634"/>
                    <a:pt x="3214" y="4634"/>
                  </a:cubicBezTo>
                  <a:cubicBezTo>
                    <a:pt x="3086" y="4634"/>
                    <a:pt x="2957" y="4666"/>
                    <a:pt x="2861" y="4730"/>
                  </a:cubicBezTo>
                  <a:cubicBezTo>
                    <a:pt x="2732" y="4827"/>
                    <a:pt x="2668" y="4955"/>
                    <a:pt x="2636" y="5084"/>
                  </a:cubicBezTo>
                  <a:cubicBezTo>
                    <a:pt x="2604" y="5180"/>
                    <a:pt x="2604" y="5309"/>
                    <a:pt x="2604" y="5405"/>
                  </a:cubicBezTo>
                  <a:cubicBezTo>
                    <a:pt x="2583" y="5633"/>
                    <a:pt x="2655" y="5820"/>
                    <a:pt x="2761" y="5967"/>
                  </a:cubicBezTo>
                  <a:lnTo>
                    <a:pt x="2761" y="5967"/>
                  </a:lnTo>
                  <a:cubicBezTo>
                    <a:pt x="2597" y="5893"/>
                    <a:pt x="2426" y="5803"/>
                    <a:pt x="2250" y="5695"/>
                  </a:cubicBezTo>
                  <a:cubicBezTo>
                    <a:pt x="1864" y="5470"/>
                    <a:pt x="1543" y="5277"/>
                    <a:pt x="1286" y="5148"/>
                  </a:cubicBezTo>
                  <a:cubicBezTo>
                    <a:pt x="997" y="5020"/>
                    <a:pt x="804" y="4923"/>
                    <a:pt x="579" y="4923"/>
                  </a:cubicBezTo>
                  <a:cubicBezTo>
                    <a:pt x="482" y="4923"/>
                    <a:pt x="386" y="4923"/>
                    <a:pt x="289" y="4988"/>
                  </a:cubicBezTo>
                  <a:cubicBezTo>
                    <a:pt x="129" y="5084"/>
                    <a:pt x="64" y="5213"/>
                    <a:pt x="32" y="5373"/>
                  </a:cubicBezTo>
                  <a:cubicBezTo>
                    <a:pt x="0" y="5502"/>
                    <a:pt x="0" y="5663"/>
                    <a:pt x="0" y="5823"/>
                  </a:cubicBezTo>
                  <a:cubicBezTo>
                    <a:pt x="0" y="6402"/>
                    <a:pt x="289" y="7077"/>
                    <a:pt x="675" y="7720"/>
                  </a:cubicBezTo>
                  <a:cubicBezTo>
                    <a:pt x="1029" y="8395"/>
                    <a:pt x="1511" y="9038"/>
                    <a:pt x="1897" y="9520"/>
                  </a:cubicBezTo>
                  <a:cubicBezTo>
                    <a:pt x="2186" y="9841"/>
                    <a:pt x="2636" y="10034"/>
                    <a:pt x="3182" y="10227"/>
                  </a:cubicBezTo>
                  <a:cubicBezTo>
                    <a:pt x="4613" y="10704"/>
                    <a:pt x="6730" y="10936"/>
                    <a:pt x="7245" y="10987"/>
                  </a:cubicBezTo>
                  <a:lnTo>
                    <a:pt x="7245" y="10987"/>
                  </a:lnTo>
                  <a:cubicBezTo>
                    <a:pt x="7689" y="11849"/>
                    <a:pt x="10009" y="16271"/>
                    <a:pt x="12665" y="19967"/>
                  </a:cubicBezTo>
                  <a:cubicBezTo>
                    <a:pt x="14047" y="21928"/>
                    <a:pt x="16201" y="23953"/>
                    <a:pt x="18226" y="25464"/>
                  </a:cubicBezTo>
                  <a:cubicBezTo>
                    <a:pt x="19255" y="26235"/>
                    <a:pt x="20283" y="26878"/>
                    <a:pt x="21183" y="27328"/>
                  </a:cubicBezTo>
                  <a:cubicBezTo>
                    <a:pt x="22083" y="27778"/>
                    <a:pt x="22855" y="28067"/>
                    <a:pt x="23465" y="28067"/>
                  </a:cubicBezTo>
                  <a:cubicBezTo>
                    <a:pt x="23626" y="28067"/>
                    <a:pt x="23787" y="28035"/>
                    <a:pt x="23915" y="28003"/>
                  </a:cubicBezTo>
                  <a:cubicBezTo>
                    <a:pt x="24205" y="27907"/>
                    <a:pt x="24558" y="27649"/>
                    <a:pt x="25008" y="27232"/>
                  </a:cubicBezTo>
                  <a:cubicBezTo>
                    <a:pt x="26519" y="25881"/>
                    <a:pt x="29123" y="22892"/>
                    <a:pt x="31630" y="19903"/>
                  </a:cubicBezTo>
                  <a:cubicBezTo>
                    <a:pt x="34137" y="16881"/>
                    <a:pt x="36516" y="13859"/>
                    <a:pt x="37641" y="12445"/>
                  </a:cubicBezTo>
                  <a:cubicBezTo>
                    <a:pt x="38766" y="10999"/>
                    <a:pt x="40084" y="9423"/>
                    <a:pt x="41113" y="7945"/>
                  </a:cubicBezTo>
                  <a:cubicBezTo>
                    <a:pt x="42141" y="6434"/>
                    <a:pt x="42881" y="5020"/>
                    <a:pt x="42913" y="3798"/>
                  </a:cubicBezTo>
                  <a:cubicBezTo>
                    <a:pt x="42913" y="3509"/>
                    <a:pt x="42849" y="3252"/>
                    <a:pt x="42784" y="2995"/>
                  </a:cubicBezTo>
                  <a:cubicBezTo>
                    <a:pt x="42731" y="2888"/>
                    <a:pt x="42612" y="2826"/>
                    <a:pt x="42499" y="2826"/>
                  </a:cubicBezTo>
                  <a:cubicBezTo>
                    <a:pt x="42476" y="2826"/>
                    <a:pt x="42453" y="2828"/>
                    <a:pt x="42431" y="2834"/>
                  </a:cubicBezTo>
                  <a:cubicBezTo>
                    <a:pt x="42302" y="2898"/>
                    <a:pt x="42206" y="3059"/>
                    <a:pt x="42270" y="3187"/>
                  </a:cubicBezTo>
                  <a:cubicBezTo>
                    <a:pt x="42334" y="3380"/>
                    <a:pt x="42366" y="3573"/>
                    <a:pt x="42366" y="3798"/>
                  </a:cubicBezTo>
                  <a:cubicBezTo>
                    <a:pt x="42366" y="4795"/>
                    <a:pt x="41691" y="6177"/>
                    <a:pt x="40663" y="7623"/>
                  </a:cubicBezTo>
                  <a:cubicBezTo>
                    <a:pt x="39666" y="9102"/>
                    <a:pt x="38380" y="10677"/>
                    <a:pt x="37223" y="12124"/>
                  </a:cubicBezTo>
                  <a:cubicBezTo>
                    <a:pt x="35937" y="13731"/>
                    <a:pt x="32980" y="17460"/>
                    <a:pt x="30119" y="20835"/>
                  </a:cubicBezTo>
                  <a:cubicBezTo>
                    <a:pt x="28705" y="22538"/>
                    <a:pt x="27291" y="24146"/>
                    <a:pt x="26133" y="25367"/>
                  </a:cubicBezTo>
                  <a:cubicBezTo>
                    <a:pt x="25587" y="25946"/>
                    <a:pt x="25073" y="26460"/>
                    <a:pt x="24655" y="26846"/>
                  </a:cubicBezTo>
                  <a:cubicBezTo>
                    <a:pt x="24237" y="27232"/>
                    <a:pt x="23883" y="27457"/>
                    <a:pt x="23755" y="27489"/>
                  </a:cubicBezTo>
                  <a:cubicBezTo>
                    <a:pt x="23658" y="27521"/>
                    <a:pt x="23594" y="27521"/>
                    <a:pt x="23465" y="27521"/>
                  </a:cubicBezTo>
                  <a:cubicBezTo>
                    <a:pt x="23015" y="27521"/>
                    <a:pt x="22276" y="27296"/>
                    <a:pt x="21408" y="26846"/>
                  </a:cubicBezTo>
                  <a:cubicBezTo>
                    <a:pt x="18837" y="25560"/>
                    <a:pt x="15108" y="22506"/>
                    <a:pt x="13083" y="19678"/>
                  </a:cubicBezTo>
                  <a:cubicBezTo>
                    <a:pt x="11636" y="17620"/>
                    <a:pt x="10254" y="15370"/>
                    <a:pt x="9258" y="13602"/>
                  </a:cubicBezTo>
                  <a:cubicBezTo>
                    <a:pt x="8775" y="12734"/>
                    <a:pt x="8358" y="11963"/>
                    <a:pt x="8068" y="11449"/>
                  </a:cubicBezTo>
                  <a:cubicBezTo>
                    <a:pt x="7779" y="10902"/>
                    <a:pt x="7650" y="10613"/>
                    <a:pt x="7650" y="10613"/>
                  </a:cubicBezTo>
                  <a:cubicBezTo>
                    <a:pt x="7586" y="10516"/>
                    <a:pt x="7522" y="10452"/>
                    <a:pt x="7425" y="10452"/>
                  </a:cubicBezTo>
                  <a:cubicBezTo>
                    <a:pt x="7425" y="10452"/>
                    <a:pt x="7136" y="10420"/>
                    <a:pt x="6718" y="10388"/>
                  </a:cubicBezTo>
                  <a:cubicBezTo>
                    <a:pt x="6075" y="10291"/>
                    <a:pt x="5079" y="10163"/>
                    <a:pt x="4179" y="9970"/>
                  </a:cubicBezTo>
                  <a:cubicBezTo>
                    <a:pt x="3761" y="9841"/>
                    <a:pt x="3343" y="9745"/>
                    <a:pt x="2989" y="9584"/>
                  </a:cubicBezTo>
                  <a:cubicBezTo>
                    <a:pt x="2668" y="9456"/>
                    <a:pt x="2411" y="9295"/>
                    <a:pt x="2314" y="9198"/>
                  </a:cubicBezTo>
                  <a:cubicBezTo>
                    <a:pt x="1929" y="8716"/>
                    <a:pt x="1479" y="8073"/>
                    <a:pt x="1125" y="7463"/>
                  </a:cubicBezTo>
                  <a:cubicBezTo>
                    <a:pt x="772" y="6852"/>
                    <a:pt x="514" y="6241"/>
                    <a:pt x="514" y="5823"/>
                  </a:cubicBezTo>
                  <a:cubicBezTo>
                    <a:pt x="514" y="5630"/>
                    <a:pt x="547" y="5502"/>
                    <a:pt x="579" y="5438"/>
                  </a:cubicBezTo>
                  <a:cubicBezTo>
                    <a:pt x="611" y="5438"/>
                    <a:pt x="804" y="5502"/>
                    <a:pt x="1029" y="5630"/>
                  </a:cubicBezTo>
                  <a:cubicBezTo>
                    <a:pt x="1254" y="5727"/>
                    <a:pt x="1575" y="5920"/>
                    <a:pt x="1993" y="6145"/>
                  </a:cubicBezTo>
                  <a:cubicBezTo>
                    <a:pt x="2893" y="6723"/>
                    <a:pt x="3729" y="6820"/>
                    <a:pt x="4243" y="6820"/>
                  </a:cubicBezTo>
                  <a:cubicBezTo>
                    <a:pt x="4597" y="6820"/>
                    <a:pt x="4790" y="6788"/>
                    <a:pt x="4822" y="6788"/>
                  </a:cubicBezTo>
                  <a:cubicBezTo>
                    <a:pt x="4950" y="6756"/>
                    <a:pt x="5047" y="6627"/>
                    <a:pt x="5015" y="6498"/>
                  </a:cubicBezTo>
                  <a:cubicBezTo>
                    <a:pt x="5015" y="6338"/>
                    <a:pt x="4886" y="6241"/>
                    <a:pt x="4757" y="6241"/>
                  </a:cubicBezTo>
                  <a:lnTo>
                    <a:pt x="4661" y="6241"/>
                  </a:lnTo>
                  <a:cubicBezTo>
                    <a:pt x="4565" y="6241"/>
                    <a:pt x="4404" y="6241"/>
                    <a:pt x="4243" y="6209"/>
                  </a:cubicBezTo>
                  <a:cubicBezTo>
                    <a:pt x="4082" y="6177"/>
                    <a:pt x="3890" y="6145"/>
                    <a:pt x="3793" y="6080"/>
                  </a:cubicBezTo>
                  <a:cubicBezTo>
                    <a:pt x="3632" y="5984"/>
                    <a:pt x="3440" y="5888"/>
                    <a:pt x="3311" y="5791"/>
                  </a:cubicBezTo>
                  <a:cubicBezTo>
                    <a:pt x="3182" y="5663"/>
                    <a:pt x="3118" y="5566"/>
                    <a:pt x="3118" y="5405"/>
                  </a:cubicBezTo>
                  <a:cubicBezTo>
                    <a:pt x="3118" y="5341"/>
                    <a:pt x="3118" y="5309"/>
                    <a:pt x="3150" y="5213"/>
                  </a:cubicBezTo>
                  <a:lnTo>
                    <a:pt x="3182" y="5180"/>
                  </a:lnTo>
                  <a:lnTo>
                    <a:pt x="3214" y="5180"/>
                  </a:lnTo>
                  <a:cubicBezTo>
                    <a:pt x="3279" y="5180"/>
                    <a:pt x="3407" y="5213"/>
                    <a:pt x="3536" y="5245"/>
                  </a:cubicBezTo>
                  <a:cubicBezTo>
                    <a:pt x="4018" y="5405"/>
                    <a:pt x="4725" y="5759"/>
                    <a:pt x="5625" y="5791"/>
                  </a:cubicBezTo>
                  <a:cubicBezTo>
                    <a:pt x="5979" y="5823"/>
                    <a:pt x="6268" y="5855"/>
                    <a:pt x="6461" y="5920"/>
                  </a:cubicBezTo>
                  <a:cubicBezTo>
                    <a:pt x="6815" y="5984"/>
                    <a:pt x="7008" y="6080"/>
                    <a:pt x="7233" y="6305"/>
                  </a:cubicBezTo>
                  <a:cubicBezTo>
                    <a:pt x="7490" y="6530"/>
                    <a:pt x="7747" y="6916"/>
                    <a:pt x="8165" y="7463"/>
                  </a:cubicBezTo>
                  <a:cubicBezTo>
                    <a:pt x="9225" y="8909"/>
                    <a:pt x="10801" y="11384"/>
                    <a:pt x="12826" y="12799"/>
                  </a:cubicBezTo>
                  <a:cubicBezTo>
                    <a:pt x="13822" y="13506"/>
                    <a:pt x="16233" y="15049"/>
                    <a:pt x="18419" y="16399"/>
                  </a:cubicBezTo>
                  <a:cubicBezTo>
                    <a:pt x="20572" y="17781"/>
                    <a:pt x="22533" y="18970"/>
                    <a:pt x="22533" y="18970"/>
                  </a:cubicBezTo>
                  <a:cubicBezTo>
                    <a:pt x="22556" y="18993"/>
                    <a:pt x="22611" y="19016"/>
                    <a:pt x="22664" y="19016"/>
                  </a:cubicBezTo>
                  <a:cubicBezTo>
                    <a:pt x="22686" y="19016"/>
                    <a:pt x="22707" y="19012"/>
                    <a:pt x="22726" y="19003"/>
                  </a:cubicBezTo>
                  <a:cubicBezTo>
                    <a:pt x="22790" y="19003"/>
                    <a:pt x="22855" y="18938"/>
                    <a:pt x="22887" y="18874"/>
                  </a:cubicBezTo>
                  <a:cubicBezTo>
                    <a:pt x="22887" y="18874"/>
                    <a:pt x="23015" y="18649"/>
                    <a:pt x="23273" y="18231"/>
                  </a:cubicBezTo>
                  <a:cubicBezTo>
                    <a:pt x="24076" y="16817"/>
                    <a:pt x="26198" y="13184"/>
                    <a:pt x="28319" y="9745"/>
                  </a:cubicBezTo>
                  <a:cubicBezTo>
                    <a:pt x="29380" y="8041"/>
                    <a:pt x="30441" y="6338"/>
                    <a:pt x="31373" y="5020"/>
                  </a:cubicBezTo>
                  <a:cubicBezTo>
                    <a:pt x="31823" y="4345"/>
                    <a:pt x="32241" y="3766"/>
                    <a:pt x="32627" y="3284"/>
                  </a:cubicBezTo>
                  <a:cubicBezTo>
                    <a:pt x="32980" y="2834"/>
                    <a:pt x="33302" y="2480"/>
                    <a:pt x="33494" y="2320"/>
                  </a:cubicBezTo>
                  <a:cubicBezTo>
                    <a:pt x="34555" y="1452"/>
                    <a:pt x="35391" y="1002"/>
                    <a:pt x="35937" y="777"/>
                  </a:cubicBezTo>
                  <a:cubicBezTo>
                    <a:pt x="36227" y="648"/>
                    <a:pt x="36452" y="584"/>
                    <a:pt x="36580" y="552"/>
                  </a:cubicBezTo>
                  <a:cubicBezTo>
                    <a:pt x="36645" y="552"/>
                    <a:pt x="36709" y="519"/>
                    <a:pt x="36741" y="519"/>
                  </a:cubicBezTo>
                  <a:lnTo>
                    <a:pt x="36773" y="519"/>
                  </a:lnTo>
                  <a:cubicBezTo>
                    <a:pt x="36902" y="519"/>
                    <a:pt x="37030" y="391"/>
                    <a:pt x="36998" y="230"/>
                  </a:cubicBezTo>
                  <a:cubicBezTo>
                    <a:pt x="36998" y="115"/>
                    <a:pt x="36895" y="0"/>
                    <a:pt x="36782"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3"/>
            <p:cNvSpPr/>
            <p:nvPr/>
          </p:nvSpPr>
          <p:spPr>
            <a:xfrm>
              <a:off x="4632075" y="3436975"/>
              <a:ext cx="252350" cy="170700"/>
            </a:xfrm>
            <a:custGeom>
              <a:avLst/>
              <a:gdLst/>
              <a:ahLst/>
              <a:cxnLst/>
              <a:rect l="l" t="t" r="r" b="b"/>
              <a:pathLst>
                <a:path w="10094" h="6828" extrusionOk="0">
                  <a:moveTo>
                    <a:pt x="2952" y="0"/>
                  </a:moveTo>
                  <a:cubicBezTo>
                    <a:pt x="2794" y="0"/>
                    <a:pt x="2685" y="65"/>
                    <a:pt x="2636" y="238"/>
                  </a:cubicBezTo>
                  <a:cubicBezTo>
                    <a:pt x="2443" y="913"/>
                    <a:pt x="3022" y="1203"/>
                    <a:pt x="3440" y="1428"/>
                  </a:cubicBezTo>
                  <a:cubicBezTo>
                    <a:pt x="3825" y="1620"/>
                    <a:pt x="4500" y="1620"/>
                    <a:pt x="4500" y="1620"/>
                  </a:cubicBezTo>
                  <a:cubicBezTo>
                    <a:pt x="4500" y="1620"/>
                    <a:pt x="4318" y="1665"/>
                    <a:pt x="4010" y="1665"/>
                  </a:cubicBezTo>
                  <a:cubicBezTo>
                    <a:pt x="3530" y="1665"/>
                    <a:pt x="2745" y="1558"/>
                    <a:pt x="1865" y="1010"/>
                  </a:cubicBezTo>
                  <a:cubicBezTo>
                    <a:pt x="1067" y="542"/>
                    <a:pt x="588" y="270"/>
                    <a:pt x="315" y="270"/>
                  </a:cubicBezTo>
                  <a:cubicBezTo>
                    <a:pt x="82" y="270"/>
                    <a:pt x="0" y="469"/>
                    <a:pt x="0" y="913"/>
                  </a:cubicBezTo>
                  <a:cubicBezTo>
                    <a:pt x="0" y="1910"/>
                    <a:pt x="1061" y="3453"/>
                    <a:pt x="1865" y="4449"/>
                  </a:cubicBezTo>
                  <a:cubicBezTo>
                    <a:pt x="2636" y="5414"/>
                    <a:pt x="7136" y="5799"/>
                    <a:pt x="7136" y="5799"/>
                  </a:cubicBezTo>
                  <a:cubicBezTo>
                    <a:pt x="7136" y="5799"/>
                    <a:pt x="7329" y="6185"/>
                    <a:pt x="7683" y="6828"/>
                  </a:cubicBezTo>
                  <a:cubicBezTo>
                    <a:pt x="8165" y="6185"/>
                    <a:pt x="8904" y="5574"/>
                    <a:pt x="10094" y="5060"/>
                  </a:cubicBezTo>
                  <a:cubicBezTo>
                    <a:pt x="9322" y="4096"/>
                    <a:pt x="8647" y="3131"/>
                    <a:pt x="8133" y="2392"/>
                  </a:cubicBezTo>
                  <a:cubicBezTo>
                    <a:pt x="7040" y="913"/>
                    <a:pt x="6847" y="720"/>
                    <a:pt x="5368" y="624"/>
                  </a:cubicBezTo>
                  <a:cubicBezTo>
                    <a:pt x="4292" y="552"/>
                    <a:pt x="3412" y="0"/>
                    <a:pt x="29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3"/>
            <p:cNvSpPr/>
            <p:nvPr/>
          </p:nvSpPr>
          <p:spPr>
            <a:xfrm>
              <a:off x="4625650" y="3430050"/>
              <a:ext cx="265200" cy="184275"/>
            </a:xfrm>
            <a:custGeom>
              <a:avLst/>
              <a:gdLst/>
              <a:ahLst/>
              <a:cxnLst/>
              <a:rect l="l" t="t" r="r" b="b"/>
              <a:pathLst>
                <a:path w="10608" h="7371" extrusionOk="0">
                  <a:moveTo>
                    <a:pt x="3214" y="547"/>
                  </a:moveTo>
                  <a:cubicBezTo>
                    <a:pt x="3279" y="547"/>
                    <a:pt x="3407" y="580"/>
                    <a:pt x="3536" y="612"/>
                  </a:cubicBezTo>
                  <a:cubicBezTo>
                    <a:pt x="4018" y="772"/>
                    <a:pt x="4725" y="1126"/>
                    <a:pt x="5625" y="1158"/>
                  </a:cubicBezTo>
                  <a:cubicBezTo>
                    <a:pt x="5979" y="1190"/>
                    <a:pt x="6268" y="1222"/>
                    <a:pt x="6461" y="1287"/>
                  </a:cubicBezTo>
                  <a:cubicBezTo>
                    <a:pt x="6815" y="1351"/>
                    <a:pt x="7008" y="1447"/>
                    <a:pt x="7233" y="1672"/>
                  </a:cubicBezTo>
                  <a:cubicBezTo>
                    <a:pt x="7490" y="1897"/>
                    <a:pt x="7747" y="2283"/>
                    <a:pt x="8165" y="2830"/>
                  </a:cubicBezTo>
                  <a:cubicBezTo>
                    <a:pt x="8630" y="3470"/>
                    <a:pt x="9228" y="4347"/>
                    <a:pt x="9909" y="5223"/>
                  </a:cubicBezTo>
                  <a:lnTo>
                    <a:pt x="9909" y="5223"/>
                  </a:lnTo>
                  <a:cubicBezTo>
                    <a:pt x="9070" y="5629"/>
                    <a:pt x="8442" y="6117"/>
                    <a:pt x="7985" y="6620"/>
                  </a:cubicBezTo>
                  <a:lnTo>
                    <a:pt x="7985" y="6620"/>
                  </a:lnTo>
                  <a:cubicBezTo>
                    <a:pt x="7905" y="6462"/>
                    <a:pt x="7836" y="6333"/>
                    <a:pt x="7779" y="6237"/>
                  </a:cubicBezTo>
                  <a:cubicBezTo>
                    <a:pt x="7683" y="6076"/>
                    <a:pt x="7650" y="5980"/>
                    <a:pt x="7650" y="5980"/>
                  </a:cubicBezTo>
                  <a:cubicBezTo>
                    <a:pt x="7586" y="5883"/>
                    <a:pt x="7522" y="5819"/>
                    <a:pt x="7425" y="5819"/>
                  </a:cubicBezTo>
                  <a:cubicBezTo>
                    <a:pt x="7425" y="5819"/>
                    <a:pt x="7136" y="5787"/>
                    <a:pt x="6718" y="5755"/>
                  </a:cubicBezTo>
                  <a:cubicBezTo>
                    <a:pt x="6075" y="5658"/>
                    <a:pt x="5079" y="5530"/>
                    <a:pt x="4179" y="5337"/>
                  </a:cubicBezTo>
                  <a:cubicBezTo>
                    <a:pt x="3761" y="5208"/>
                    <a:pt x="3343" y="5112"/>
                    <a:pt x="2989" y="4951"/>
                  </a:cubicBezTo>
                  <a:cubicBezTo>
                    <a:pt x="2668" y="4823"/>
                    <a:pt x="2411" y="4662"/>
                    <a:pt x="2314" y="4565"/>
                  </a:cubicBezTo>
                  <a:cubicBezTo>
                    <a:pt x="1929" y="4083"/>
                    <a:pt x="1479" y="3440"/>
                    <a:pt x="1125" y="2830"/>
                  </a:cubicBezTo>
                  <a:cubicBezTo>
                    <a:pt x="772" y="2219"/>
                    <a:pt x="514" y="1608"/>
                    <a:pt x="514" y="1190"/>
                  </a:cubicBezTo>
                  <a:cubicBezTo>
                    <a:pt x="514" y="997"/>
                    <a:pt x="547" y="869"/>
                    <a:pt x="579" y="805"/>
                  </a:cubicBezTo>
                  <a:cubicBezTo>
                    <a:pt x="611" y="805"/>
                    <a:pt x="804" y="869"/>
                    <a:pt x="1029" y="997"/>
                  </a:cubicBezTo>
                  <a:cubicBezTo>
                    <a:pt x="1254" y="1094"/>
                    <a:pt x="1575" y="1287"/>
                    <a:pt x="1993" y="1512"/>
                  </a:cubicBezTo>
                  <a:cubicBezTo>
                    <a:pt x="2893" y="2090"/>
                    <a:pt x="3729" y="2187"/>
                    <a:pt x="4243" y="2187"/>
                  </a:cubicBezTo>
                  <a:cubicBezTo>
                    <a:pt x="4597" y="2187"/>
                    <a:pt x="4790" y="2155"/>
                    <a:pt x="4822" y="2155"/>
                  </a:cubicBezTo>
                  <a:cubicBezTo>
                    <a:pt x="4950" y="2123"/>
                    <a:pt x="5047" y="1994"/>
                    <a:pt x="5015" y="1865"/>
                  </a:cubicBezTo>
                  <a:cubicBezTo>
                    <a:pt x="5015" y="1705"/>
                    <a:pt x="4886" y="1608"/>
                    <a:pt x="4757" y="1608"/>
                  </a:cubicBezTo>
                  <a:lnTo>
                    <a:pt x="4661" y="1608"/>
                  </a:lnTo>
                  <a:cubicBezTo>
                    <a:pt x="4565" y="1608"/>
                    <a:pt x="4404" y="1608"/>
                    <a:pt x="4243" y="1576"/>
                  </a:cubicBezTo>
                  <a:cubicBezTo>
                    <a:pt x="4082" y="1544"/>
                    <a:pt x="3890" y="1512"/>
                    <a:pt x="3793" y="1447"/>
                  </a:cubicBezTo>
                  <a:cubicBezTo>
                    <a:pt x="3632" y="1351"/>
                    <a:pt x="3440" y="1255"/>
                    <a:pt x="3311" y="1158"/>
                  </a:cubicBezTo>
                  <a:cubicBezTo>
                    <a:pt x="3182" y="1030"/>
                    <a:pt x="3118" y="933"/>
                    <a:pt x="3118" y="772"/>
                  </a:cubicBezTo>
                  <a:cubicBezTo>
                    <a:pt x="3118" y="708"/>
                    <a:pt x="3118" y="676"/>
                    <a:pt x="3150" y="580"/>
                  </a:cubicBezTo>
                  <a:lnTo>
                    <a:pt x="3182" y="547"/>
                  </a:lnTo>
                  <a:close/>
                  <a:moveTo>
                    <a:pt x="3214" y="1"/>
                  </a:moveTo>
                  <a:cubicBezTo>
                    <a:pt x="3086" y="1"/>
                    <a:pt x="2957" y="33"/>
                    <a:pt x="2861" y="97"/>
                  </a:cubicBezTo>
                  <a:cubicBezTo>
                    <a:pt x="2732" y="194"/>
                    <a:pt x="2668" y="322"/>
                    <a:pt x="2636" y="451"/>
                  </a:cubicBezTo>
                  <a:cubicBezTo>
                    <a:pt x="2604" y="547"/>
                    <a:pt x="2604" y="676"/>
                    <a:pt x="2604" y="772"/>
                  </a:cubicBezTo>
                  <a:cubicBezTo>
                    <a:pt x="2583" y="1000"/>
                    <a:pt x="2655" y="1187"/>
                    <a:pt x="2761" y="1334"/>
                  </a:cubicBezTo>
                  <a:lnTo>
                    <a:pt x="2761" y="1334"/>
                  </a:lnTo>
                  <a:cubicBezTo>
                    <a:pt x="2597" y="1260"/>
                    <a:pt x="2426" y="1170"/>
                    <a:pt x="2250" y="1062"/>
                  </a:cubicBezTo>
                  <a:cubicBezTo>
                    <a:pt x="1864" y="837"/>
                    <a:pt x="1543" y="644"/>
                    <a:pt x="1286" y="515"/>
                  </a:cubicBezTo>
                  <a:cubicBezTo>
                    <a:pt x="997" y="387"/>
                    <a:pt x="804" y="290"/>
                    <a:pt x="579" y="290"/>
                  </a:cubicBezTo>
                  <a:cubicBezTo>
                    <a:pt x="482" y="290"/>
                    <a:pt x="386" y="290"/>
                    <a:pt x="289" y="355"/>
                  </a:cubicBezTo>
                  <a:cubicBezTo>
                    <a:pt x="129" y="451"/>
                    <a:pt x="64" y="580"/>
                    <a:pt x="32" y="740"/>
                  </a:cubicBezTo>
                  <a:cubicBezTo>
                    <a:pt x="0" y="869"/>
                    <a:pt x="0" y="1030"/>
                    <a:pt x="0" y="1190"/>
                  </a:cubicBezTo>
                  <a:cubicBezTo>
                    <a:pt x="0" y="1769"/>
                    <a:pt x="289" y="2444"/>
                    <a:pt x="675" y="3087"/>
                  </a:cubicBezTo>
                  <a:cubicBezTo>
                    <a:pt x="1029" y="3762"/>
                    <a:pt x="1511" y="4405"/>
                    <a:pt x="1897" y="4887"/>
                  </a:cubicBezTo>
                  <a:cubicBezTo>
                    <a:pt x="2186" y="5208"/>
                    <a:pt x="2636" y="5401"/>
                    <a:pt x="3182" y="5594"/>
                  </a:cubicBezTo>
                  <a:cubicBezTo>
                    <a:pt x="4611" y="6070"/>
                    <a:pt x="6724" y="6303"/>
                    <a:pt x="7243" y="6354"/>
                  </a:cubicBezTo>
                  <a:lnTo>
                    <a:pt x="7243" y="6354"/>
                  </a:lnTo>
                  <a:cubicBezTo>
                    <a:pt x="7327" y="6522"/>
                    <a:pt x="7479" y="6826"/>
                    <a:pt x="7683" y="7233"/>
                  </a:cubicBezTo>
                  <a:cubicBezTo>
                    <a:pt x="7747" y="7298"/>
                    <a:pt x="7811" y="7362"/>
                    <a:pt x="7908" y="7362"/>
                  </a:cubicBezTo>
                  <a:cubicBezTo>
                    <a:pt x="7925" y="7368"/>
                    <a:pt x="7943" y="7371"/>
                    <a:pt x="7960" y="7371"/>
                  </a:cubicBezTo>
                  <a:cubicBezTo>
                    <a:pt x="8037" y="7371"/>
                    <a:pt x="8106" y="7318"/>
                    <a:pt x="8133" y="7266"/>
                  </a:cubicBezTo>
                  <a:cubicBezTo>
                    <a:pt x="8583" y="6687"/>
                    <a:pt x="9290" y="6076"/>
                    <a:pt x="10447" y="5594"/>
                  </a:cubicBezTo>
                  <a:cubicBezTo>
                    <a:pt x="10511" y="5562"/>
                    <a:pt x="10576" y="5498"/>
                    <a:pt x="10608" y="5401"/>
                  </a:cubicBezTo>
                  <a:cubicBezTo>
                    <a:pt x="10608" y="5337"/>
                    <a:pt x="10608" y="5241"/>
                    <a:pt x="10543" y="5176"/>
                  </a:cubicBezTo>
                  <a:cubicBezTo>
                    <a:pt x="9804" y="4212"/>
                    <a:pt x="9129" y="3248"/>
                    <a:pt x="8583" y="2508"/>
                  </a:cubicBezTo>
                  <a:cubicBezTo>
                    <a:pt x="8068" y="1769"/>
                    <a:pt x="7715" y="1351"/>
                    <a:pt x="7297" y="1062"/>
                  </a:cubicBezTo>
                  <a:cubicBezTo>
                    <a:pt x="7104" y="901"/>
                    <a:pt x="6847" y="805"/>
                    <a:pt x="6590" y="740"/>
                  </a:cubicBezTo>
                  <a:cubicBezTo>
                    <a:pt x="6332" y="708"/>
                    <a:pt x="6011" y="676"/>
                    <a:pt x="5657" y="644"/>
                  </a:cubicBezTo>
                  <a:cubicBezTo>
                    <a:pt x="5143" y="612"/>
                    <a:pt x="4693" y="451"/>
                    <a:pt x="4275" y="322"/>
                  </a:cubicBezTo>
                  <a:cubicBezTo>
                    <a:pt x="4082" y="226"/>
                    <a:pt x="3890" y="162"/>
                    <a:pt x="3729" y="97"/>
                  </a:cubicBezTo>
                  <a:cubicBezTo>
                    <a:pt x="3536" y="65"/>
                    <a:pt x="3375" y="1"/>
                    <a:pt x="3214"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44;p69">
            <a:extLst>
              <a:ext uri="{FF2B5EF4-FFF2-40B4-BE49-F238E27FC236}">
                <a16:creationId xmlns:a16="http://schemas.microsoft.com/office/drawing/2014/main" id="{AE191655-B109-ACC3-634A-5653194B8B71}"/>
              </a:ext>
            </a:extLst>
          </p:cNvPr>
          <p:cNvSpPr txBox="1">
            <a:spLocks noGrp="1"/>
          </p:cNvSpPr>
          <p:nvPr>
            <p:ph type="title"/>
          </p:nvPr>
        </p:nvSpPr>
        <p:spPr>
          <a:xfrm>
            <a:off x="98817" y="2136500"/>
            <a:ext cx="6398903" cy="20152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a:latin typeface="Fira Sans Extra Condensed Medium" panose="020B0604020202020204" charset="0"/>
                <a:cs typeface="Fira Sans Extra Condensed Medium" panose="020B0604020202020204" charset="0"/>
              </a:rPr>
              <a:t>CẢM ƠN THẦY CÔ VÀ CÁC BẠN ĐÃ LẮNG NGHE !4</a:t>
            </a:r>
            <a:endParaRPr sz="3200" b="1">
              <a:latin typeface="Fira Sans Extra Condensed Medium" panose="020B0604020202020204" charset="0"/>
              <a:cs typeface="Fira Sans Extra Condensed Medium" panose="020B0604020202020204" charset="0"/>
            </a:endParaRPr>
          </a:p>
        </p:txBody>
      </p:sp>
    </p:spTree>
    <p:extLst>
      <p:ext uri="{BB962C8B-B14F-4D97-AF65-F5344CB8AC3E}">
        <p14:creationId xmlns:p14="http://schemas.microsoft.com/office/powerpoint/2010/main" val="2477944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9CE8A257-6CDE-8369-DB36-60D07FDE6331}"/>
              </a:ext>
            </a:extLst>
          </p:cNvPr>
          <p:cNvPicPr>
            <a:picLocks noChangeAspect="1"/>
          </p:cNvPicPr>
          <p:nvPr/>
        </p:nvPicPr>
        <p:blipFill>
          <a:blip r:embed="rId3"/>
          <a:stretch>
            <a:fillRect/>
          </a:stretch>
        </p:blipFill>
        <p:spPr>
          <a:xfrm>
            <a:off x="3477007" y="1172311"/>
            <a:ext cx="5045329" cy="2963744"/>
          </a:xfrm>
          <a:prstGeom prst="rect">
            <a:avLst/>
          </a:prstGeom>
        </p:spPr>
      </p:pic>
      <p:grpSp>
        <p:nvGrpSpPr>
          <p:cNvPr id="7" name="Google Shape;1951;p33">
            <a:extLst>
              <a:ext uri="{FF2B5EF4-FFF2-40B4-BE49-F238E27FC236}">
                <a16:creationId xmlns:a16="http://schemas.microsoft.com/office/drawing/2014/main" id="{3A992BC7-7844-3852-C04B-A2A3673A3D1E}"/>
              </a:ext>
            </a:extLst>
          </p:cNvPr>
          <p:cNvGrpSpPr/>
          <p:nvPr/>
        </p:nvGrpSpPr>
        <p:grpSpPr>
          <a:xfrm>
            <a:off x="573007" y="1023478"/>
            <a:ext cx="2574300" cy="933525"/>
            <a:chOff x="990450" y="1335875"/>
            <a:chExt cx="2574300" cy="933525"/>
          </a:xfrm>
        </p:grpSpPr>
        <p:sp>
          <p:nvSpPr>
            <p:cNvPr id="8" name="Google Shape;1952;p33">
              <a:extLst>
                <a:ext uri="{FF2B5EF4-FFF2-40B4-BE49-F238E27FC236}">
                  <a16:creationId xmlns:a16="http://schemas.microsoft.com/office/drawing/2014/main" id="{EC3D90E2-4D3E-A38F-AEE7-780837004A56}"/>
                </a:ext>
              </a:extLst>
            </p:cNvPr>
            <p:cNvSpPr/>
            <p:nvPr/>
          </p:nvSpPr>
          <p:spPr>
            <a:xfrm>
              <a:off x="990450" y="1771400"/>
              <a:ext cx="2574300" cy="4980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0" rIns="91425" bIns="0" anchor="t" anchorCtr="0">
              <a:noAutofit/>
            </a:bodyPr>
            <a:lstStyle/>
            <a:p>
              <a:pPr marL="0" lvl="0" indent="0" algn="r" rtl="0">
                <a:spcBef>
                  <a:spcPts val="0"/>
                </a:spcBef>
                <a:spcAft>
                  <a:spcPts val="0"/>
                </a:spcAft>
                <a:buNone/>
              </a:pPr>
              <a:r>
                <a:rPr lang="en-US">
                  <a:solidFill>
                    <a:schemeClr val="dk1"/>
                  </a:solidFill>
                  <a:latin typeface="Barlow Semi Condensed"/>
                  <a:ea typeface="Barlow Semi Condensed"/>
                  <a:cs typeface="Barlow Semi Condensed"/>
                  <a:sym typeface="Barlow Semi Condensed"/>
                </a:rPr>
                <a:t>Thực hiện việc kiểm tra các đối tượng khi ra vào</a:t>
              </a:r>
              <a:endParaRPr>
                <a:solidFill>
                  <a:schemeClr val="dk1"/>
                </a:solidFill>
                <a:latin typeface="Barlow Semi Condensed"/>
                <a:ea typeface="Barlow Semi Condensed"/>
                <a:cs typeface="Barlow Semi Condensed"/>
                <a:sym typeface="Barlow Semi Condensed"/>
              </a:endParaRPr>
            </a:p>
          </p:txBody>
        </p:sp>
        <p:sp>
          <p:nvSpPr>
            <p:cNvPr id="9" name="Google Shape;1953;p33">
              <a:extLst>
                <a:ext uri="{FF2B5EF4-FFF2-40B4-BE49-F238E27FC236}">
                  <a16:creationId xmlns:a16="http://schemas.microsoft.com/office/drawing/2014/main" id="{E0AE6F7E-2551-1ABF-432E-DBE7AE175ECA}"/>
                </a:ext>
              </a:extLst>
            </p:cNvPr>
            <p:cNvSpPr/>
            <p:nvPr/>
          </p:nvSpPr>
          <p:spPr>
            <a:xfrm>
              <a:off x="1751250" y="1335875"/>
              <a:ext cx="1813500" cy="435600"/>
            </a:xfrm>
            <a:prstGeom prst="roundRect">
              <a:avLst>
                <a:gd name="adj" fmla="val 16667"/>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r" rtl="0">
                <a:spcBef>
                  <a:spcPts val="0"/>
                </a:spcBef>
                <a:spcAft>
                  <a:spcPts val="0"/>
                </a:spcAft>
                <a:buNone/>
              </a:pPr>
              <a:r>
                <a:rPr lang="en" sz="1800">
                  <a:solidFill>
                    <a:schemeClr val="lt1"/>
                  </a:solidFill>
                  <a:latin typeface="Barlow Semi Condensed Medium"/>
                  <a:ea typeface="Barlow Semi Condensed Medium"/>
                  <a:cs typeface="Barlow Semi Condensed Medium"/>
                  <a:sym typeface="Barlow Semi Condensed Medium"/>
                </a:rPr>
                <a:t>AN NINH</a:t>
              </a:r>
              <a:endParaRPr sz="1800">
                <a:solidFill>
                  <a:schemeClr val="lt1"/>
                </a:solidFill>
                <a:latin typeface="Barlow Semi Condensed Medium"/>
                <a:ea typeface="Barlow Semi Condensed Medium"/>
                <a:cs typeface="Barlow Semi Condensed Medium"/>
                <a:sym typeface="Barlow Semi Condensed Medium"/>
              </a:endParaRPr>
            </a:p>
          </p:txBody>
        </p:sp>
      </p:grpSp>
      <p:grpSp>
        <p:nvGrpSpPr>
          <p:cNvPr id="11" name="Google Shape;1955;p33">
            <a:extLst>
              <a:ext uri="{FF2B5EF4-FFF2-40B4-BE49-F238E27FC236}">
                <a16:creationId xmlns:a16="http://schemas.microsoft.com/office/drawing/2014/main" id="{5DF1A808-24FA-1CB3-08AB-16D42FC23CFE}"/>
              </a:ext>
            </a:extLst>
          </p:cNvPr>
          <p:cNvGrpSpPr/>
          <p:nvPr/>
        </p:nvGrpSpPr>
        <p:grpSpPr>
          <a:xfrm>
            <a:off x="573007" y="2185528"/>
            <a:ext cx="2574300" cy="933525"/>
            <a:chOff x="990450" y="2497925"/>
            <a:chExt cx="2574300" cy="933525"/>
          </a:xfrm>
        </p:grpSpPr>
        <p:sp>
          <p:nvSpPr>
            <p:cNvPr id="12" name="Google Shape;1956;p33">
              <a:extLst>
                <a:ext uri="{FF2B5EF4-FFF2-40B4-BE49-F238E27FC236}">
                  <a16:creationId xmlns:a16="http://schemas.microsoft.com/office/drawing/2014/main" id="{FD2C8B1C-BDEC-1518-72FA-94A6098450C5}"/>
                </a:ext>
              </a:extLst>
            </p:cNvPr>
            <p:cNvSpPr/>
            <p:nvPr/>
          </p:nvSpPr>
          <p:spPr>
            <a:xfrm>
              <a:off x="990450" y="2933450"/>
              <a:ext cx="2574300" cy="4980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0" rIns="91425" bIns="0" anchor="t" anchorCtr="0">
              <a:noAutofit/>
            </a:bodyPr>
            <a:lstStyle/>
            <a:p>
              <a:pPr marL="0" lvl="0" indent="0" algn="l" rtl="0">
                <a:spcBef>
                  <a:spcPts val="0"/>
                </a:spcBef>
                <a:spcAft>
                  <a:spcPts val="0"/>
                </a:spcAft>
                <a:buNone/>
              </a:pPr>
              <a:r>
                <a:rPr lang="en">
                  <a:solidFill>
                    <a:schemeClr val="dk1"/>
                  </a:solidFill>
                  <a:latin typeface="Barlow Semi Condensed"/>
                  <a:ea typeface="Barlow Semi Condensed"/>
                  <a:cs typeface="Barlow Semi Condensed"/>
                  <a:sym typeface="Barlow Semi Condensed"/>
                </a:rPr>
                <a:t>Hỗ trợ tra cứu hoặc nhận diện đối tượng</a:t>
              </a:r>
              <a:endParaRPr>
                <a:solidFill>
                  <a:schemeClr val="dk1"/>
                </a:solidFill>
                <a:latin typeface="Barlow Semi Condensed"/>
                <a:ea typeface="Barlow Semi Condensed"/>
                <a:cs typeface="Barlow Semi Condensed"/>
                <a:sym typeface="Barlow Semi Condensed"/>
              </a:endParaRPr>
            </a:p>
          </p:txBody>
        </p:sp>
        <p:sp>
          <p:nvSpPr>
            <p:cNvPr id="13" name="Google Shape;1957;p33">
              <a:extLst>
                <a:ext uri="{FF2B5EF4-FFF2-40B4-BE49-F238E27FC236}">
                  <a16:creationId xmlns:a16="http://schemas.microsoft.com/office/drawing/2014/main" id="{AA202757-1E21-A10D-0F55-02F22536E3A0}"/>
                </a:ext>
              </a:extLst>
            </p:cNvPr>
            <p:cNvSpPr/>
            <p:nvPr/>
          </p:nvSpPr>
          <p:spPr>
            <a:xfrm>
              <a:off x="990450" y="2497925"/>
              <a:ext cx="1813500" cy="4356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lt1"/>
                  </a:solidFill>
                  <a:latin typeface="Barlow Semi Condensed Medium"/>
                  <a:ea typeface="Barlow Semi Condensed Medium"/>
                  <a:cs typeface="Barlow Semi Condensed Medium"/>
                  <a:sym typeface="Barlow Semi Condensed Medium"/>
                </a:rPr>
                <a:t>DỊCH VỤ</a:t>
              </a:r>
              <a:endParaRPr sz="1800">
                <a:solidFill>
                  <a:schemeClr val="lt1"/>
                </a:solidFill>
                <a:latin typeface="Barlow Semi Condensed Medium"/>
                <a:ea typeface="Barlow Semi Condensed Medium"/>
                <a:cs typeface="Barlow Semi Condensed Medium"/>
                <a:sym typeface="Barlow Semi Condensed Medium"/>
              </a:endParaRPr>
            </a:p>
          </p:txBody>
        </p:sp>
      </p:grpSp>
      <p:grpSp>
        <p:nvGrpSpPr>
          <p:cNvPr id="14" name="Google Shape;1958;p33">
            <a:extLst>
              <a:ext uri="{FF2B5EF4-FFF2-40B4-BE49-F238E27FC236}">
                <a16:creationId xmlns:a16="http://schemas.microsoft.com/office/drawing/2014/main" id="{2BE10854-53A2-2738-9954-A0080961F71E}"/>
              </a:ext>
            </a:extLst>
          </p:cNvPr>
          <p:cNvGrpSpPr/>
          <p:nvPr/>
        </p:nvGrpSpPr>
        <p:grpSpPr>
          <a:xfrm>
            <a:off x="573007" y="3347578"/>
            <a:ext cx="2574300" cy="933525"/>
            <a:chOff x="990450" y="3659975"/>
            <a:chExt cx="2574300" cy="933525"/>
          </a:xfrm>
        </p:grpSpPr>
        <p:sp>
          <p:nvSpPr>
            <p:cNvPr id="15" name="Google Shape;1959;p33">
              <a:extLst>
                <a:ext uri="{FF2B5EF4-FFF2-40B4-BE49-F238E27FC236}">
                  <a16:creationId xmlns:a16="http://schemas.microsoft.com/office/drawing/2014/main" id="{26AC8939-1A83-0A6C-D98B-F172FD803008}"/>
                </a:ext>
              </a:extLst>
            </p:cNvPr>
            <p:cNvSpPr/>
            <p:nvPr/>
          </p:nvSpPr>
          <p:spPr>
            <a:xfrm>
              <a:off x="990450" y="4095500"/>
              <a:ext cx="2574300" cy="4980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0" rIns="91425" bIns="0" anchor="t" anchorCtr="0">
              <a:noAutofit/>
            </a:bodyPr>
            <a:lstStyle/>
            <a:p>
              <a:pPr marL="0" lvl="0" indent="0" algn="r" rtl="0">
                <a:spcBef>
                  <a:spcPts val="0"/>
                </a:spcBef>
                <a:spcAft>
                  <a:spcPts val="0"/>
                </a:spcAft>
                <a:buNone/>
              </a:pPr>
              <a:r>
                <a:rPr lang="en-US">
                  <a:solidFill>
                    <a:schemeClr val="dk1"/>
                  </a:solidFill>
                  <a:latin typeface="Barlow Semi Condensed"/>
                  <a:ea typeface="Barlow Semi Condensed"/>
                  <a:cs typeface="Barlow Semi Condensed"/>
                  <a:sym typeface="Barlow Semi Condensed"/>
                </a:rPr>
                <a:t>Quản lý các công tác giám sát và bảo mật thông tin</a:t>
              </a:r>
              <a:endParaRPr>
                <a:solidFill>
                  <a:schemeClr val="dk1"/>
                </a:solidFill>
                <a:latin typeface="Barlow Semi Condensed"/>
                <a:ea typeface="Barlow Semi Condensed"/>
                <a:cs typeface="Barlow Semi Condensed"/>
                <a:sym typeface="Barlow Semi Condensed"/>
              </a:endParaRPr>
            </a:p>
          </p:txBody>
        </p:sp>
        <p:sp>
          <p:nvSpPr>
            <p:cNvPr id="16" name="Google Shape;1960;p33">
              <a:extLst>
                <a:ext uri="{FF2B5EF4-FFF2-40B4-BE49-F238E27FC236}">
                  <a16:creationId xmlns:a16="http://schemas.microsoft.com/office/drawing/2014/main" id="{7686BE06-813B-2010-8E11-AD9D32599F2D}"/>
                </a:ext>
              </a:extLst>
            </p:cNvPr>
            <p:cNvSpPr/>
            <p:nvPr/>
          </p:nvSpPr>
          <p:spPr>
            <a:xfrm>
              <a:off x="1751250" y="3659975"/>
              <a:ext cx="1813500" cy="4356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r" rtl="0">
                <a:spcBef>
                  <a:spcPts val="0"/>
                </a:spcBef>
                <a:spcAft>
                  <a:spcPts val="0"/>
                </a:spcAft>
                <a:buNone/>
              </a:pPr>
              <a:r>
                <a:rPr lang="en-US" sz="1800">
                  <a:solidFill>
                    <a:schemeClr val="dk1"/>
                  </a:solidFill>
                  <a:latin typeface="Barlow Semi Condensed Medium"/>
                  <a:ea typeface="Barlow Semi Condensed Medium"/>
                  <a:cs typeface="Barlow Semi Condensed Medium"/>
                  <a:sym typeface="Barlow Semi Condensed Medium"/>
                </a:rPr>
                <a:t>DOANH NGHIỆP</a:t>
              </a:r>
              <a:endParaRPr sz="1800">
                <a:solidFill>
                  <a:schemeClr val="dk1"/>
                </a:solidFill>
                <a:latin typeface="Barlow Semi Condensed Medium"/>
                <a:ea typeface="Barlow Semi Condensed Medium"/>
                <a:cs typeface="Barlow Semi Condensed Medium"/>
                <a:sym typeface="Barlow Semi Condensed Medium"/>
              </a:endParaRPr>
            </a:p>
          </p:txBody>
        </p:sp>
      </p:grpSp>
      <p:cxnSp>
        <p:nvCxnSpPr>
          <p:cNvPr id="20" name="Connector: Elbow 19">
            <a:extLst>
              <a:ext uri="{FF2B5EF4-FFF2-40B4-BE49-F238E27FC236}">
                <a16:creationId xmlns:a16="http://schemas.microsoft.com/office/drawing/2014/main" id="{6AB2595A-F36B-337A-2F08-E5AE5F077459}"/>
              </a:ext>
            </a:extLst>
          </p:cNvPr>
          <p:cNvCxnSpPr>
            <a:cxnSpLocks/>
            <a:endCxn id="8" idx="3"/>
          </p:cNvCxnSpPr>
          <p:nvPr/>
        </p:nvCxnSpPr>
        <p:spPr>
          <a:xfrm rot="10800000">
            <a:off x="3147308" y="1708003"/>
            <a:ext cx="369455" cy="963270"/>
          </a:xfrm>
          <a:prstGeom prst="bentConnector3">
            <a:avLst>
              <a:gd name="adj1" fmla="val 50001"/>
            </a:avLst>
          </a:prstGeom>
        </p:spPr>
        <p:style>
          <a:lnRef idx="1">
            <a:schemeClr val="dk1"/>
          </a:lnRef>
          <a:fillRef idx="0">
            <a:schemeClr val="dk1"/>
          </a:fillRef>
          <a:effectRef idx="0">
            <a:schemeClr val="dk1"/>
          </a:effectRef>
          <a:fontRef idx="minor">
            <a:schemeClr val="tx1"/>
          </a:fontRef>
        </p:style>
      </p:cxnSp>
      <p:cxnSp>
        <p:nvCxnSpPr>
          <p:cNvPr id="24" name="Connector: Elbow 23">
            <a:extLst>
              <a:ext uri="{FF2B5EF4-FFF2-40B4-BE49-F238E27FC236}">
                <a16:creationId xmlns:a16="http://schemas.microsoft.com/office/drawing/2014/main" id="{4E25C390-84D4-977B-C248-984FD267CAC3}"/>
              </a:ext>
            </a:extLst>
          </p:cNvPr>
          <p:cNvCxnSpPr>
            <a:cxnSpLocks/>
            <a:endCxn id="12" idx="3"/>
          </p:cNvCxnSpPr>
          <p:nvPr/>
        </p:nvCxnSpPr>
        <p:spPr>
          <a:xfrm rot="10800000" flipV="1">
            <a:off x="3147308" y="2671273"/>
            <a:ext cx="369455" cy="198780"/>
          </a:xfrm>
          <a:prstGeom prst="bentConnector3">
            <a:avLst/>
          </a:prstGeom>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D6D845F7-5823-693C-0E56-9D08A9558C9E}"/>
              </a:ext>
            </a:extLst>
          </p:cNvPr>
          <p:cNvCxnSpPr>
            <a:cxnSpLocks/>
            <a:endCxn id="15" idx="3"/>
          </p:cNvCxnSpPr>
          <p:nvPr/>
        </p:nvCxnSpPr>
        <p:spPr>
          <a:xfrm rot="10800000" flipV="1">
            <a:off x="3147308" y="2671273"/>
            <a:ext cx="369455" cy="1360830"/>
          </a:xfrm>
          <a:prstGeom prst="bentConnector3">
            <a:avLst/>
          </a:prstGeom>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6ACAA626-8A11-2B7E-E391-822BF90CC9B2}"/>
              </a:ext>
            </a:extLst>
          </p:cNvPr>
          <p:cNvSpPr/>
          <p:nvPr/>
        </p:nvSpPr>
        <p:spPr>
          <a:xfrm>
            <a:off x="3503511" y="265418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8" name="Google Shape;1903;p58">
            <a:extLst>
              <a:ext uri="{FF2B5EF4-FFF2-40B4-BE49-F238E27FC236}">
                <a16:creationId xmlns:a16="http://schemas.microsoft.com/office/drawing/2014/main" id="{0C011A4A-D3CA-6C05-3167-F7102CD27ABD}"/>
              </a:ext>
            </a:extLst>
          </p:cNvPr>
          <p:cNvGrpSpPr/>
          <p:nvPr/>
        </p:nvGrpSpPr>
        <p:grpSpPr>
          <a:xfrm>
            <a:off x="7789489" y="67855"/>
            <a:ext cx="831725" cy="680221"/>
            <a:chOff x="3458975" y="1001825"/>
            <a:chExt cx="578350" cy="473000"/>
          </a:xfrm>
        </p:grpSpPr>
        <p:sp>
          <p:nvSpPr>
            <p:cNvPr id="29" name="Google Shape;1904;p58">
              <a:extLst>
                <a:ext uri="{FF2B5EF4-FFF2-40B4-BE49-F238E27FC236}">
                  <a16:creationId xmlns:a16="http://schemas.microsoft.com/office/drawing/2014/main" id="{0D283E66-1655-94E8-062D-88485351C4ED}"/>
                </a:ext>
              </a:extLst>
            </p:cNvPr>
            <p:cNvSpPr/>
            <p:nvPr/>
          </p:nvSpPr>
          <p:spPr>
            <a:xfrm>
              <a:off x="3970650" y="1224750"/>
              <a:ext cx="66675" cy="99100"/>
            </a:xfrm>
            <a:custGeom>
              <a:avLst/>
              <a:gdLst/>
              <a:ahLst/>
              <a:cxnLst/>
              <a:rect l="l" t="t" r="r" b="b"/>
              <a:pathLst>
                <a:path w="2667" h="3964" extrusionOk="0">
                  <a:moveTo>
                    <a:pt x="921" y="1"/>
                  </a:moveTo>
                  <a:cubicBezTo>
                    <a:pt x="806" y="1"/>
                    <a:pt x="699" y="30"/>
                    <a:pt x="602" y="84"/>
                  </a:cubicBezTo>
                  <a:lnTo>
                    <a:pt x="593" y="74"/>
                  </a:lnTo>
                  <a:lnTo>
                    <a:pt x="1" y="428"/>
                  </a:lnTo>
                  <a:lnTo>
                    <a:pt x="173" y="820"/>
                  </a:lnTo>
                  <a:cubicBezTo>
                    <a:pt x="153" y="906"/>
                    <a:pt x="144" y="1001"/>
                    <a:pt x="144" y="1106"/>
                  </a:cubicBezTo>
                  <a:cubicBezTo>
                    <a:pt x="144" y="2005"/>
                    <a:pt x="679" y="3037"/>
                    <a:pt x="1338" y="3467"/>
                  </a:cubicBezTo>
                  <a:lnTo>
                    <a:pt x="1558" y="3963"/>
                  </a:lnTo>
                  <a:lnTo>
                    <a:pt x="2236" y="3572"/>
                  </a:lnTo>
                  <a:cubicBezTo>
                    <a:pt x="2504" y="3409"/>
                    <a:pt x="2666" y="3065"/>
                    <a:pt x="2666" y="2559"/>
                  </a:cubicBezTo>
                  <a:cubicBezTo>
                    <a:pt x="2666" y="1632"/>
                    <a:pt x="2103" y="552"/>
                    <a:pt x="1405" y="151"/>
                  </a:cubicBezTo>
                  <a:cubicBezTo>
                    <a:pt x="1233" y="49"/>
                    <a:pt x="1070" y="1"/>
                    <a:pt x="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05;p58">
              <a:extLst>
                <a:ext uri="{FF2B5EF4-FFF2-40B4-BE49-F238E27FC236}">
                  <a16:creationId xmlns:a16="http://schemas.microsoft.com/office/drawing/2014/main" id="{6A9986A6-A61F-E465-505A-A5C4E3D25F34}"/>
                </a:ext>
              </a:extLst>
            </p:cNvPr>
            <p:cNvSpPr/>
            <p:nvPr/>
          </p:nvSpPr>
          <p:spPr>
            <a:xfrm>
              <a:off x="3959425" y="1233350"/>
              <a:ext cx="63075" cy="91625"/>
            </a:xfrm>
            <a:custGeom>
              <a:avLst/>
              <a:gdLst/>
              <a:ahLst/>
              <a:cxnLst/>
              <a:rect l="l" t="t" r="r" b="b"/>
              <a:pathLst>
                <a:path w="2523" h="3665" extrusionOk="0">
                  <a:moveTo>
                    <a:pt x="762" y="0"/>
                  </a:moveTo>
                  <a:cubicBezTo>
                    <a:pt x="314" y="0"/>
                    <a:pt x="0" y="415"/>
                    <a:pt x="0" y="1106"/>
                  </a:cubicBezTo>
                  <a:cubicBezTo>
                    <a:pt x="0" y="2033"/>
                    <a:pt x="564" y="3113"/>
                    <a:pt x="1262" y="3514"/>
                  </a:cubicBezTo>
                  <a:cubicBezTo>
                    <a:pt x="1439" y="3616"/>
                    <a:pt x="1608" y="3665"/>
                    <a:pt x="1761" y="3665"/>
                  </a:cubicBezTo>
                  <a:cubicBezTo>
                    <a:pt x="2210" y="3665"/>
                    <a:pt x="2523" y="3250"/>
                    <a:pt x="2523" y="2559"/>
                  </a:cubicBezTo>
                  <a:cubicBezTo>
                    <a:pt x="2523" y="1632"/>
                    <a:pt x="1959" y="552"/>
                    <a:pt x="1262" y="151"/>
                  </a:cubicBezTo>
                  <a:cubicBezTo>
                    <a:pt x="1084" y="49"/>
                    <a:pt x="915" y="0"/>
                    <a:pt x="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06;p58">
              <a:extLst>
                <a:ext uri="{FF2B5EF4-FFF2-40B4-BE49-F238E27FC236}">
                  <a16:creationId xmlns:a16="http://schemas.microsoft.com/office/drawing/2014/main" id="{92ABDEB2-3DD5-0546-A2FE-364E22AE91AA}"/>
                </a:ext>
              </a:extLst>
            </p:cNvPr>
            <p:cNvSpPr/>
            <p:nvPr/>
          </p:nvSpPr>
          <p:spPr>
            <a:xfrm>
              <a:off x="3706925" y="1266525"/>
              <a:ext cx="291450" cy="208300"/>
            </a:xfrm>
            <a:custGeom>
              <a:avLst/>
              <a:gdLst/>
              <a:ahLst/>
              <a:cxnLst/>
              <a:rect l="l" t="t" r="r" b="b"/>
              <a:pathLst>
                <a:path w="11658" h="8332" extrusionOk="0">
                  <a:moveTo>
                    <a:pt x="11111" y="0"/>
                  </a:moveTo>
                  <a:cubicBezTo>
                    <a:pt x="11059" y="0"/>
                    <a:pt x="11014" y="17"/>
                    <a:pt x="10979" y="47"/>
                  </a:cubicBezTo>
                  <a:cubicBezTo>
                    <a:pt x="10636" y="248"/>
                    <a:pt x="6947" y="2407"/>
                    <a:pt x="5428" y="3248"/>
                  </a:cubicBezTo>
                  <a:cubicBezTo>
                    <a:pt x="5208" y="3372"/>
                    <a:pt x="4998" y="3487"/>
                    <a:pt x="4807" y="3582"/>
                  </a:cubicBezTo>
                  <a:cubicBezTo>
                    <a:pt x="3546" y="4261"/>
                    <a:pt x="2714" y="4710"/>
                    <a:pt x="2322" y="6258"/>
                  </a:cubicBezTo>
                  <a:cubicBezTo>
                    <a:pt x="2170" y="6842"/>
                    <a:pt x="1695" y="7131"/>
                    <a:pt x="1385" y="7131"/>
                  </a:cubicBezTo>
                  <a:cubicBezTo>
                    <a:pt x="1365" y="7131"/>
                    <a:pt x="1347" y="7130"/>
                    <a:pt x="1329" y="7127"/>
                  </a:cubicBezTo>
                  <a:cubicBezTo>
                    <a:pt x="1252" y="7118"/>
                    <a:pt x="1204" y="7108"/>
                    <a:pt x="1204" y="6927"/>
                  </a:cubicBezTo>
                  <a:lnTo>
                    <a:pt x="1204" y="3019"/>
                  </a:lnTo>
                  <a:lnTo>
                    <a:pt x="1" y="3019"/>
                  </a:lnTo>
                  <a:lnTo>
                    <a:pt x="1" y="6927"/>
                  </a:lnTo>
                  <a:cubicBezTo>
                    <a:pt x="1" y="7682"/>
                    <a:pt x="459" y="8226"/>
                    <a:pt x="1176" y="8322"/>
                  </a:cubicBezTo>
                  <a:cubicBezTo>
                    <a:pt x="1243" y="8331"/>
                    <a:pt x="1310" y="8331"/>
                    <a:pt x="1386" y="8331"/>
                  </a:cubicBezTo>
                  <a:cubicBezTo>
                    <a:pt x="2227" y="8331"/>
                    <a:pt x="3192" y="7710"/>
                    <a:pt x="3479" y="6554"/>
                  </a:cubicBezTo>
                  <a:cubicBezTo>
                    <a:pt x="3746" y="5522"/>
                    <a:pt x="4224" y="5264"/>
                    <a:pt x="5380" y="4643"/>
                  </a:cubicBezTo>
                  <a:cubicBezTo>
                    <a:pt x="5571" y="4538"/>
                    <a:pt x="5781" y="4423"/>
                    <a:pt x="6011" y="4299"/>
                  </a:cubicBezTo>
                  <a:cubicBezTo>
                    <a:pt x="7606" y="3410"/>
                    <a:pt x="11476" y="1155"/>
                    <a:pt x="11515" y="1127"/>
                  </a:cubicBezTo>
                  <a:cubicBezTo>
                    <a:pt x="11601" y="1079"/>
                    <a:pt x="11658" y="974"/>
                    <a:pt x="11658" y="811"/>
                  </a:cubicBezTo>
                  <a:cubicBezTo>
                    <a:pt x="11658" y="515"/>
                    <a:pt x="11486" y="171"/>
                    <a:pt x="11266" y="47"/>
                  </a:cubicBezTo>
                  <a:cubicBezTo>
                    <a:pt x="11211" y="15"/>
                    <a:pt x="11158" y="0"/>
                    <a:pt x="11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1907;p58">
              <a:extLst>
                <a:ext uri="{FF2B5EF4-FFF2-40B4-BE49-F238E27FC236}">
                  <a16:creationId xmlns:a16="http://schemas.microsoft.com/office/drawing/2014/main" id="{2209EE62-CB15-ABFE-12EC-71A2FA836470}"/>
                </a:ext>
              </a:extLst>
            </p:cNvPr>
            <p:cNvSpPr/>
            <p:nvPr/>
          </p:nvSpPr>
          <p:spPr>
            <a:xfrm>
              <a:off x="3494325" y="1001825"/>
              <a:ext cx="455325" cy="449100"/>
            </a:xfrm>
            <a:custGeom>
              <a:avLst/>
              <a:gdLst/>
              <a:ahLst/>
              <a:cxnLst/>
              <a:rect l="l" t="t" r="r" b="b"/>
              <a:pathLst>
                <a:path w="18213" h="17964" extrusionOk="0">
                  <a:moveTo>
                    <a:pt x="12527" y="0"/>
                  </a:moveTo>
                  <a:cubicBezTo>
                    <a:pt x="12374" y="0"/>
                    <a:pt x="12222" y="48"/>
                    <a:pt x="12078" y="134"/>
                  </a:cubicBezTo>
                  <a:lnTo>
                    <a:pt x="0" y="7033"/>
                  </a:lnTo>
                  <a:lnTo>
                    <a:pt x="5514" y="17964"/>
                  </a:lnTo>
                  <a:lnTo>
                    <a:pt x="17668" y="11036"/>
                  </a:lnTo>
                  <a:lnTo>
                    <a:pt x="17668" y="11017"/>
                  </a:lnTo>
                  <a:cubicBezTo>
                    <a:pt x="17792" y="10960"/>
                    <a:pt x="17907" y="10864"/>
                    <a:pt x="17993" y="10740"/>
                  </a:cubicBezTo>
                  <a:cubicBezTo>
                    <a:pt x="18136" y="10539"/>
                    <a:pt x="18213" y="10262"/>
                    <a:pt x="18213" y="9957"/>
                  </a:cubicBezTo>
                  <a:lnTo>
                    <a:pt x="18213" y="4520"/>
                  </a:lnTo>
                  <a:cubicBezTo>
                    <a:pt x="18213" y="3736"/>
                    <a:pt x="17744" y="2857"/>
                    <a:pt x="17142" y="2513"/>
                  </a:cubicBezTo>
                  <a:lnTo>
                    <a:pt x="13072" y="153"/>
                  </a:lnTo>
                  <a:cubicBezTo>
                    <a:pt x="12890" y="48"/>
                    <a:pt x="12709" y="0"/>
                    <a:pt x="125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1908;p58">
              <a:extLst>
                <a:ext uri="{FF2B5EF4-FFF2-40B4-BE49-F238E27FC236}">
                  <a16:creationId xmlns:a16="http://schemas.microsoft.com/office/drawing/2014/main" id="{B486FF19-16C0-B234-EBB3-8FD0FFCD5EAB}"/>
                </a:ext>
              </a:extLst>
            </p:cNvPr>
            <p:cNvSpPr/>
            <p:nvPr/>
          </p:nvSpPr>
          <p:spPr>
            <a:xfrm>
              <a:off x="3949400" y="1109550"/>
              <a:ext cx="250" cy="139050"/>
            </a:xfrm>
            <a:custGeom>
              <a:avLst/>
              <a:gdLst/>
              <a:ahLst/>
              <a:cxnLst/>
              <a:rect l="l" t="t" r="r" b="b"/>
              <a:pathLst>
                <a:path w="10" h="5562" extrusionOk="0">
                  <a:moveTo>
                    <a:pt x="0" y="0"/>
                  </a:moveTo>
                  <a:lnTo>
                    <a:pt x="0" y="5562"/>
                  </a:lnTo>
                  <a:lnTo>
                    <a:pt x="10" y="5562"/>
                  </a:lnTo>
                  <a:lnTo>
                    <a:pt x="10" y="0"/>
                  </a:lnTo>
                  <a:close/>
                </a:path>
              </a:pathLst>
            </a:custGeom>
            <a:solidFill>
              <a:srgbClr val="D0E3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1909;p58">
              <a:extLst>
                <a:ext uri="{FF2B5EF4-FFF2-40B4-BE49-F238E27FC236}">
                  <a16:creationId xmlns:a16="http://schemas.microsoft.com/office/drawing/2014/main" id="{7DC5A6FF-DB1D-2649-2687-6C294CD7356B}"/>
                </a:ext>
              </a:extLst>
            </p:cNvPr>
            <p:cNvSpPr/>
            <p:nvPr/>
          </p:nvSpPr>
          <p:spPr>
            <a:xfrm>
              <a:off x="3660825" y="1109775"/>
              <a:ext cx="288825" cy="305575"/>
            </a:xfrm>
            <a:custGeom>
              <a:avLst/>
              <a:gdLst/>
              <a:ahLst/>
              <a:cxnLst/>
              <a:rect l="l" t="t" r="r" b="b"/>
              <a:pathLst>
                <a:path w="11553" h="12223" extrusionOk="0">
                  <a:moveTo>
                    <a:pt x="11543" y="1"/>
                  </a:moveTo>
                  <a:lnTo>
                    <a:pt x="0" y="6661"/>
                  </a:lnTo>
                  <a:lnTo>
                    <a:pt x="0" y="12222"/>
                  </a:lnTo>
                  <a:lnTo>
                    <a:pt x="11553" y="5553"/>
                  </a:lnTo>
                  <a:lnTo>
                    <a:pt x="11553" y="202"/>
                  </a:lnTo>
                  <a:cubicBezTo>
                    <a:pt x="11553" y="135"/>
                    <a:pt x="11553" y="68"/>
                    <a:pt x="11543" y="1"/>
                  </a:cubicBezTo>
                  <a:close/>
                </a:path>
              </a:pathLst>
            </a:custGeom>
            <a:solidFill>
              <a:srgbClr val="CFE3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1910;p58">
              <a:extLst>
                <a:ext uri="{FF2B5EF4-FFF2-40B4-BE49-F238E27FC236}">
                  <a16:creationId xmlns:a16="http://schemas.microsoft.com/office/drawing/2014/main" id="{A4744504-7351-8F99-F6ED-E4462A921AC6}"/>
                </a:ext>
              </a:extLst>
            </p:cNvPr>
            <p:cNvSpPr/>
            <p:nvPr/>
          </p:nvSpPr>
          <p:spPr>
            <a:xfrm>
              <a:off x="3634550" y="1244025"/>
              <a:ext cx="43975" cy="205700"/>
            </a:xfrm>
            <a:custGeom>
              <a:avLst/>
              <a:gdLst/>
              <a:ahLst/>
              <a:cxnLst/>
              <a:rect l="l" t="t" r="r" b="b"/>
              <a:pathLst>
                <a:path w="1759" h="8228" extrusionOk="0">
                  <a:moveTo>
                    <a:pt x="1758" y="1"/>
                  </a:moveTo>
                  <a:lnTo>
                    <a:pt x="0" y="441"/>
                  </a:lnTo>
                  <a:lnTo>
                    <a:pt x="0" y="8228"/>
                  </a:lnTo>
                  <a:lnTo>
                    <a:pt x="1758" y="7225"/>
                  </a:lnTo>
                  <a:lnTo>
                    <a:pt x="17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1911;p58">
              <a:extLst>
                <a:ext uri="{FF2B5EF4-FFF2-40B4-BE49-F238E27FC236}">
                  <a16:creationId xmlns:a16="http://schemas.microsoft.com/office/drawing/2014/main" id="{DFD53E1A-15FB-D730-A0C9-43C09D0721D9}"/>
                </a:ext>
              </a:extLst>
            </p:cNvPr>
            <p:cNvSpPr/>
            <p:nvPr/>
          </p:nvSpPr>
          <p:spPr>
            <a:xfrm>
              <a:off x="3481175" y="1175250"/>
              <a:ext cx="165100" cy="277825"/>
            </a:xfrm>
            <a:custGeom>
              <a:avLst/>
              <a:gdLst/>
              <a:ahLst/>
              <a:cxnLst/>
              <a:rect l="l" t="t" r="r" b="b"/>
              <a:pathLst>
                <a:path w="6604" h="11113" extrusionOk="0">
                  <a:moveTo>
                    <a:pt x="918" y="0"/>
                  </a:moveTo>
                  <a:cubicBezTo>
                    <a:pt x="479" y="0"/>
                    <a:pt x="1" y="363"/>
                    <a:pt x="1" y="1156"/>
                  </a:cubicBezTo>
                  <a:lnTo>
                    <a:pt x="1" y="6593"/>
                  </a:lnTo>
                  <a:cubicBezTo>
                    <a:pt x="1" y="7367"/>
                    <a:pt x="469" y="8256"/>
                    <a:pt x="1071" y="8600"/>
                  </a:cubicBezTo>
                  <a:lnTo>
                    <a:pt x="5142" y="10950"/>
                  </a:lnTo>
                  <a:cubicBezTo>
                    <a:pt x="5323" y="11055"/>
                    <a:pt x="5505" y="11113"/>
                    <a:pt x="5686" y="11113"/>
                  </a:cubicBezTo>
                  <a:cubicBezTo>
                    <a:pt x="5963" y="11113"/>
                    <a:pt x="6212" y="10979"/>
                    <a:pt x="6384" y="10740"/>
                  </a:cubicBezTo>
                  <a:cubicBezTo>
                    <a:pt x="6527" y="10539"/>
                    <a:pt x="6603" y="10272"/>
                    <a:pt x="6603" y="9957"/>
                  </a:cubicBezTo>
                  <a:lnTo>
                    <a:pt x="6603" y="4520"/>
                  </a:lnTo>
                  <a:cubicBezTo>
                    <a:pt x="6603" y="3736"/>
                    <a:pt x="6135" y="2857"/>
                    <a:pt x="5533" y="2513"/>
                  </a:cubicBezTo>
                  <a:lnTo>
                    <a:pt x="1453" y="153"/>
                  </a:lnTo>
                  <a:cubicBezTo>
                    <a:pt x="1272" y="57"/>
                    <a:pt x="1090" y="0"/>
                    <a:pt x="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1912;p58">
              <a:extLst>
                <a:ext uri="{FF2B5EF4-FFF2-40B4-BE49-F238E27FC236}">
                  <a16:creationId xmlns:a16="http://schemas.microsoft.com/office/drawing/2014/main" id="{A9691C18-50FA-2A97-D26F-64B92E01E4E7}"/>
                </a:ext>
              </a:extLst>
            </p:cNvPr>
            <p:cNvSpPr/>
            <p:nvPr/>
          </p:nvSpPr>
          <p:spPr>
            <a:xfrm>
              <a:off x="3490725" y="1184825"/>
              <a:ext cx="145750" cy="258425"/>
            </a:xfrm>
            <a:custGeom>
              <a:avLst/>
              <a:gdLst/>
              <a:ahLst/>
              <a:cxnLst/>
              <a:rect l="l" t="t" r="r" b="b"/>
              <a:pathLst>
                <a:path w="5830" h="10337" extrusionOk="0">
                  <a:moveTo>
                    <a:pt x="536" y="1"/>
                  </a:moveTo>
                  <a:cubicBezTo>
                    <a:pt x="224" y="1"/>
                    <a:pt x="1" y="289"/>
                    <a:pt x="1" y="773"/>
                  </a:cubicBezTo>
                  <a:lnTo>
                    <a:pt x="1" y="6210"/>
                  </a:lnTo>
                  <a:cubicBezTo>
                    <a:pt x="1" y="6850"/>
                    <a:pt x="402" y="7605"/>
                    <a:pt x="880" y="7882"/>
                  </a:cubicBezTo>
                  <a:lnTo>
                    <a:pt x="4960" y="10233"/>
                  </a:lnTo>
                  <a:cubicBezTo>
                    <a:pt x="5082" y="10303"/>
                    <a:pt x="5198" y="10337"/>
                    <a:pt x="5303" y="10337"/>
                  </a:cubicBezTo>
                  <a:cubicBezTo>
                    <a:pt x="5612" y="10337"/>
                    <a:pt x="5830" y="10051"/>
                    <a:pt x="5830" y="9574"/>
                  </a:cubicBezTo>
                  <a:lnTo>
                    <a:pt x="5830" y="4137"/>
                  </a:lnTo>
                  <a:cubicBezTo>
                    <a:pt x="5830" y="3496"/>
                    <a:pt x="5438" y="2742"/>
                    <a:pt x="4960" y="2465"/>
                  </a:cubicBezTo>
                  <a:lnTo>
                    <a:pt x="880" y="104"/>
                  </a:lnTo>
                  <a:cubicBezTo>
                    <a:pt x="759" y="34"/>
                    <a:pt x="642"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1913;p58">
              <a:extLst>
                <a:ext uri="{FF2B5EF4-FFF2-40B4-BE49-F238E27FC236}">
                  <a16:creationId xmlns:a16="http://schemas.microsoft.com/office/drawing/2014/main" id="{6072F7B0-E91D-C62B-110C-BC6D93E6921A}"/>
                </a:ext>
              </a:extLst>
            </p:cNvPr>
            <p:cNvSpPr/>
            <p:nvPr/>
          </p:nvSpPr>
          <p:spPr>
            <a:xfrm>
              <a:off x="3514875" y="1227425"/>
              <a:ext cx="97725" cy="173350"/>
            </a:xfrm>
            <a:custGeom>
              <a:avLst/>
              <a:gdLst/>
              <a:ahLst/>
              <a:cxnLst/>
              <a:rect l="l" t="t" r="r" b="b"/>
              <a:pathLst>
                <a:path w="3909" h="6934" extrusionOk="0">
                  <a:moveTo>
                    <a:pt x="348" y="0"/>
                  </a:moveTo>
                  <a:cubicBezTo>
                    <a:pt x="142" y="0"/>
                    <a:pt x="0" y="193"/>
                    <a:pt x="0" y="512"/>
                  </a:cubicBezTo>
                  <a:lnTo>
                    <a:pt x="0" y="4162"/>
                  </a:lnTo>
                  <a:cubicBezTo>
                    <a:pt x="0" y="4592"/>
                    <a:pt x="258" y="5099"/>
                    <a:pt x="583" y="5290"/>
                  </a:cubicBezTo>
                  <a:lnTo>
                    <a:pt x="3316" y="6866"/>
                  </a:lnTo>
                  <a:cubicBezTo>
                    <a:pt x="3397" y="6912"/>
                    <a:pt x="3475" y="6933"/>
                    <a:pt x="3545" y="6933"/>
                  </a:cubicBezTo>
                  <a:cubicBezTo>
                    <a:pt x="3758" y="6933"/>
                    <a:pt x="3908" y="6740"/>
                    <a:pt x="3908" y="6417"/>
                  </a:cubicBezTo>
                  <a:lnTo>
                    <a:pt x="3908" y="2777"/>
                  </a:lnTo>
                  <a:cubicBezTo>
                    <a:pt x="3908" y="2337"/>
                    <a:pt x="3641" y="1840"/>
                    <a:pt x="3316" y="1649"/>
                  </a:cubicBezTo>
                  <a:lnTo>
                    <a:pt x="583" y="73"/>
                  </a:lnTo>
                  <a:cubicBezTo>
                    <a:pt x="499" y="23"/>
                    <a:pt x="4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1914;p58">
              <a:extLst>
                <a:ext uri="{FF2B5EF4-FFF2-40B4-BE49-F238E27FC236}">
                  <a16:creationId xmlns:a16="http://schemas.microsoft.com/office/drawing/2014/main" id="{B72300ED-1BCD-3ECC-3658-1CCE69FA2ECE}"/>
                </a:ext>
              </a:extLst>
            </p:cNvPr>
            <p:cNvSpPr/>
            <p:nvPr/>
          </p:nvSpPr>
          <p:spPr>
            <a:xfrm>
              <a:off x="3526575" y="1260200"/>
              <a:ext cx="69050" cy="100300"/>
            </a:xfrm>
            <a:custGeom>
              <a:avLst/>
              <a:gdLst/>
              <a:ahLst/>
              <a:cxnLst/>
              <a:rect l="l" t="t" r="r" b="b"/>
              <a:pathLst>
                <a:path w="2762" h="4012" extrusionOk="0">
                  <a:moveTo>
                    <a:pt x="833" y="1"/>
                  </a:moveTo>
                  <a:cubicBezTo>
                    <a:pt x="345" y="1"/>
                    <a:pt x="0" y="453"/>
                    <a:pt x="0" y="1208"/>
                  </a:cubicBezTo>
                  <a:cubicBezTo>
                    <a:pt x="0" y="2230"/>
                    <a:pt x="621" y="3405"/>
                    <a:pt x="1376" y="3845"/>
                  </a:cubicBezTo>
                  <a:cubicBezTo>
                    <a:pt x="1573" y="3958"/>
                    <a:pt x="1760" y="4012"/>
                    <a:pt x="1929" y="4012"/>
                  </a:cubicBezTo>
                  <a:cubicBezTo>
                    <a:pt x="2419" y="4012"/>
                    <a:pt x="2762" y="3563"/>
                    <a:pt x="2762" y="2803"/>
                  </a:cubicBezTo>
                  <a:cubicBezTo>
                    <a:pt x="2762" y="1791"/>
                    <a:pt x="2141" y="606"/>
                    <a:pt x="1376" y="166"/>
                  </a:cubicBezTo>
                  <a:cubicBezTo>
                    <a:pt x="1184" y="54"/>
                    <a:pt x="1000" y="1"/>
                    <a:pt x="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1915;p58">
              <a:extLst>
                <a:ext uri="{FF2B5EF4-FFF2-40B4-BE49-F238E27FC236}">
                  <a16:creationId xmlns:a16="http://schemas.microsoft.com/office/drawing/2014/main" id="{B8B01C6F-AE28-A5CD-3C7E-A6722220D273}"/>
                </a:ext>
              </a:extLst>
            </p:cNvPr>
            <p:cNvSpPr/>
            <p:nvPr/>
          </p:nvSpPr>
          <p:spPr>
            <a:xfrm>
              <a:off x="3536850" y="1275325"/>
              <a:ext cx="48500" cy="70275"/>
            </a:xfrm>
            <a:custGeom>
              <a:avLst/>
              <a:gdLst/>
              <a:ahLst/>
              <a:cxnLst/>
              <a:rect l="l" t="t" r="r" b="b"/>
              <a:pathLst>
                <a:path w="1940" h="2811" extrusionOk="0">
                  <a:moveTo>
                    <a:pt x="581" y="0"/>
                  </a:moveTo>
                  <a:cubicBezTo>
                    <a:pt x="239" y="0"/>
                    <a:pt x="0" y="315"/>
                    <a:pt x="0" y="842"/>
                  </a:cubicBezTo>
                  <a:cubicBezTo>
                    <a:pt x="0" y="1558"/>
                    <a:pt x="430" y="2380"/>
                    <a:pt x="965" y="2695"/>
                  </a:cubicBezTo>
                  <a:cubicBezTo>
                    <a:pt x="1102" y="2773"/>
                    <a:pt x="1232" y="2810"/>
                    <a:pt x="1350" y="2810"/>
                  </a:cubicBezTo>
                  <a:cubicBezTo>
                    <a:pt x="1696" y="2810"/>
                    <a:pt x="1940" y="2494"/>
                    <a:pt x="1940" y="1960"/>
                  </a:cubicBezTo>
                  <a:cubicBezTo>
                    <a:pt x="1940" y="1252"/>
                    <a:pt x="1500" y="421"/>
                    <a:pt x="965" y="115"/>
                  </a:cubicBezTo>
                  <a:cubicBezTo>
                    <a:pt x="829" y="37"/>
                    <a:pt x="699" y="0"/>
                    <a:pt x="5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1916;p58">
              <a:extLst>
                <a:ext uri="{FF2B5EF4-FFF2-40B4-BE49-F238E27FC236}">
                  <a16:creationId xmlns:a16="http://schemas.microsoft.com/office/drawing/2014/main" id="{3439F692-AE2A-11F5-0973-61363A6C9810}"/>
                </a:ext>
              </a:extLst>
            </p:cNvPr>
            <p:cNvSpPr/>
            <p:nvPr/>
          </p:nvSpPr>
          <p:spPr>
            <a:xfrm>
              <a:off x="3551425" y="1296350"/>
              <a:ext cx="19375" cy="28175"/>
            </a:xfrm>
            <a:custGeom>
              <a:avLst/>
              <a:gdLst/>
              <a:ahLst/>
              <a:cxnLst/>
              <a:rect l="l" t="t" r="r" b="b"/>
              <a:pathLst>
                <a:path w="775" h="1127" extrusionOk="0">
                  <a:moveTo>
                    <a:pt x="227" y="0"/>
                  </a:moveTo>
                  <a:cubicBezTo>
                    <a:pt x="94" y="0"/>
                    <a:pt x="0" y="123"/>
                    <a:pt x="0" y="335"/>
                  </a:cubicBezTo>
                  <a:cubicBezTo>
                    <a:pt x="0" y="622"/>
                    <a:pt x="172" y="956"/>
                    <a:pt x="382" y="1080"/>
                  </a:cubicBezTo>
                  <a:cubicBezTo>
                    <a:pt x="438" y="1112"/>
                    <a:pt x="491" y="1127"/>
                    <a:pt x="538" y="1127"/>
                  </a:cubicBezTo>
                  <a:cubicBezTo>
                    <a:pt x="678" y="1127"/>
                    <a:pt x="774" y="998"/>
                    <a:pt x="774" y="784"/>
                  </a:cubicBezTo>
                  <a:cubicBezTo>
                    <a:pt x="774" y="497"/>
                    <a:pt x="602" y="173"/>
                    <a:pt x="382" y="48"/>
                  </a:cubicBezTo>
                  <a:cubicBezTo>
                    <a:pt x="327" y="16"/>
                    <a:pt x="275" y="0"/>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1917;p58">
              <a:extLst>
                <a:ext uri="{FF2B5EF4-FFF2-40B4-BE49-F238E27FC236}">
                  <a16:creationId xmlns:a16="http://schemas.microsoft.com/office/drawing/2014/main" id="{0446E1F7-CC6A-818D-5F8A-0738DEE71A82}"/>
                </a:ext>
              </a:extLst>
            </p:cNvPr>
            <p:cNvSpPr/>
            <p:nvPr/>
          </p:nvSpPr>
          <p:spPr>
            <a:xfrm>
              <a:off x="3521325" y="1331975"/>
              <a:ext cx="12925" cy="18750"/>
            </a:xfrm>
            <a:custGeom>
              <a:avLst/>
              <a:gdLst/>
              <a:ahLst/>
              <a:cxnLst/>
              <a:rect l="l" t="t" r="r" b="b"/>
              <a:pathLst>
                <a:path w="517" h="750" extrusionOk="0">
                  <a:moveTo>
                    <a:pt x="159" y="0"/>
                  </a:moveTo>
                  <a:cubicBezTo>
                    <a:pt x="65" y="0"/>
                    <a:pt x="0" y="85"/>
                    <a:pt x="0" y="229"/>
                  </a:cubicBezTo>
                  <a:cubicBezTo>
                    <a:pt x="0" y="420"/>
                    <a:pt x="115" y="639"/>
                    <a:pt x="258" y="716"/>
                  </a:cubicBezTo>
                  <a:cubicBezTo>
                    <a:pt x="296" y="739"/>
                    <a:pt x="332" y="749"/>
                    <a:pt x="364" y="749"/>
                  </a:cubicBezTo>
                  <a:cubicBezTo>
                    <a:pt x="454" y="749"/>
                    <a:pt x="516" y="666"/>
                    <a:pt x="516" y="525"/>
                  </a:cubicBezTo>
                  <a:cubicBezTo>
                    <a:pt x="516" y="334"/>
                    <a:pt x="401" y="114"/>
                    <a:pt x="258" y="28"/>
                  </a:cubicBezTo>
                  <a:cubicBezTo>
                    <a:pt x="223" y="9"/>
                    <a:pt x="189" y="0"/>
                    <a:pt x="1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1918;p58">
              <a:extLst>
                <a:ext uri="{FF2B5EF4-FFF2-40B4-BE49-F238E27FC236}">
                  <a16:creationId xmlns:a16="http://schemas.microsoft.com/office/drawing/2014/main" id="{A81104FF-DCA5-BAC7-2A86-BD27BAC5F86E}"/>
                </a:ext>
              </a:extLst>
            </p:cNvPr>
            <p:cNvSpPr/>
            <p:nvPr/>
          </p:nvSpPr>
          <p:spPr>
            <a:xfrm>
              <a:off x="3592500" y="1373875"/>
              <a:ext cx="12925" cy="18900"/>
            </a:xfrm>
            <a:custGeom>
              <a:avLst/>
              <a:gdLst/>
              <a:ahLst/>
              <a:cxnLst/>
              <a:rect l="l" t="t" r="r" b="b"/>
              <a:pathLst>
                <a:path w="517" h="756" extrusionOk="0">
                  <a:moveTo>
                    <a:pt x="153" y="0"/>
                  </a:moveTo>
                  <a:cubicBezTo>
                    <a:pt x="63" y="0"/>
                    <a:pt x="1" y="84"/>
                    <a:pt x="1" y="225"/>
                  </a:cubicBezTo>
                  <a:cubicBezTo>
                    <a:pt x="1" y="416"/>
                    <a:pt x="115" y="636"/>
                    <a:pt x="259" y="722"/>
                  </a:cubicBezTo>
                  <a:cubicBezTo>
                    <a:pt x="296" y="744"/>
                    <a:pt x="332" y="755"/>
                    <a:pt x="364" y="755"/>
                  </a:cubicBezTo>
                  <a:cubicBezTo>
                    <a:pt x="454" y="755"/>
                    <a:pt x="517" y="671"/>
                    <a:pt x="517" y="531"/>
                  </a:cubicBezTo>
                  <a:cubicBezTo>
                    <a:pt x="517" y="339"/>
                    <a:pt x="402" y="120"/>
                    <a:pt x="259" y="34"/>
                  </a:cubicBezTo>
                  <a:cubicBezTo>
                    <a:pt x="221" y="11"/>
                    <a:pt x="185" y="0"/>
                    <a:pt x="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1919;p58">
              <a:extLst>
                <a:ext uri="{FF2B5EF4-FFF2-40B4-BE49-F238E27FC236}">
                  <a16:creationId xmlns:a16="http://schemas.microsoft.com/office/drawing/2014/main" id="{CEA1CD74-5E96-0E01-99B4-E1FCE180FB1B}"/>
                </a:ext>
              </a:extLst>
            </p:cNvPr>
            <p:cNvSpPr/>
            <p:nvPr/>
          </p:nvSpPr>
          <p:spPr>
            <a:xfrm>
              <a:off x="3521325" y="1236075"/>
              <a:ext cx="12925" cy="18850"/>
            </a:xfrm>
            <a:custGeom>
              <a:avLst/>
              <a:gdLst/>
              <a:ahLst/>
              <a:cxnLst/>
              <a:rect l="l" t="t" r="r" b="b"/>
              <a:pathLst>
                <a:path w="517" h="754" extrusionOk="0">
                  <a:moveTo>
                    <a:pt x="157" y="1"/>
                  </a:moveTo>
                  <a:cubicBezTo>
                    <a:pt x="64" y="1"/>
                    <a:pt x="0" y="90"/>
                    <a:pt x="0" y="233"/>
                  </a:cubicBezTo>
                  <a:cubicBezTo>
                    <a:pt x="0" y="415"/>
                    <a:pt x="115" y="644"/>
                    <a:pt x="258" y="720"/>
                  </a:cubicBezTo>
                  <a:cubicBezTo>
                    <a:pt x="296" y="743"/>
                    <a:pt x="332" y="754"/>
                    <a:pt x="364" y="754"/>
                  </a:cubicBezTo>
                  <a:cubicBezTo>
                    <a:pt x="454" y="754"/>
                    <a:pt x="516" y="670"/>
                    <a:pt x="516" y="529"/>
                  </a:cubicBezTo>
                  <a:cubicBezTo>
                    <a:pt x="516" y="338"/>
                    <a:pt x="401" y="118"/>
                    <a:pt x="258" y="32"/>
                  </a:cubicBezTo>
                  <a:cubicBezTo>
                    <a:pt x="222" y="11"/>
                    <a:pt x="188"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1920;p58">
              <a:extLst>
                <a:ext uri="{FF2B5EF4-FFF2-40B4-BE49-F238E27FC236}">
                  <a16:creationId xmlns:a16="http://schemas.microsoft.com/office/drawing/2014/main" id="{E51E79A4-0271-ABFA-1AEA-B8215A10D3EA}"/>
                </a:ext>
              </a:extLst>
            </p:cNvPr>
            <p:cNvSpPr/>
            <p:nvPr/>
          </p:nvSpPr>
          <p:spPr>
            <a:xfrm>
              <a:off x="3592500" y="1278075"/>
              <a:ext cx="12925" cy="18850"/>
            </a:xfrm>
            <a:custGeom>
              <a:avLst/>
              <a:gdLst/>
              <a:ahLst/>
              <a:cxnLst/>
              <a:rect l="l" t="t" r="r" b="b"/>
              <a:pathLst>
                <a:path w="517" h="754" extrusionOk="0">
                  <a:moveTo>
                    <a:pt x="153" y="1"/>
                  </a:moveTo>
                  <a:cubicBezTo>
                    <a:pt x="63" y="1"/>
                    <a:pt x="1" y="84"/>
                    <a:pt x="1" y="225"/>
                  </a:cubicBezTo>
                  <a:cubicBezTo>
                    <a:pt x="1" y="416"/>
                    <a:pt x="115" y="636"/>
                    <a:pt x="259" y="722"/>
                  </a:cubicBezTo>
                  <a:cubicBezTo>
                    <a:pt x="295" y="744"/>
                    <a:pt x="329" y="754"/>
                    <a:pt x="360" y="754"/>
                  </a:cubicBezTo>
                  <a:cubicBezTo>
                    <a:pt x="452" y="754"/>
                    <a:pt x="517" y="664"/>
                    <a:pt x="517" y="521"/>
                  </a:cubicBezTo>
                  <a:cubicBezTo>
                    <a:pt x="517" y="340"/>
                    <a:pt x="402" y="110"/>
                    <a:pt x="259" y="34"/>
                  </a:cubicBezTo>
                  <a:cubicBezTo>
                    <a:pt x="221" y="11"/>
                    <a:pt x="185" y="1"/>
                    <a:pt x="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1921;p58">
              <a:extLst>
                <a:ext uri="{FF2B5EF4-FFF2-40B4-BE49-F238E27FC236}">
                  <a16:creationId xmlns:a16="http://schemas.microsoft.com/office/drawing/2014/main" id="{6FD9B576-EC17-1508-1A55-3F92C954875C}"/>
                </a:ext>
              </a:extLst>
            </p:cNvPr>
            <p:cNvSpPr/>
            <p:nvPr/>
          </p:nvSpPr>
          <p:spPr>
            <a:xfrm>
              <a:off x="3458975" y="1150875"/>
              <a:ext cx="216925" cy="134750"/>
            </a:xfrm>
            <a:custGeom>
              <a:avLst/>
              <a:gdLst/>
              <a:ahLst/>
              <a:cxnLst/>
              <a:rect l="l" t="t" r="r" b="b"/>
              <a:pathLst>
                <a:path w="8677" h="5390" extrusionOk="0">
                  <a:moveTo>
                    <a:pt x="2756" y="0"/>
                  </a:moveTo>
                  <a:cubicBezTo>
                    <a:pt x="2578" y="0"/>
                    <a:pt x="2399" y="48"/>
                    <a:pt x="2236" y="144"/>
                  </a:cubicBezTo>
                  <a:lnTo>
                    <a:pt x="459" y="1166"/>
                  </a:lnTo>
                  <a:cubicBezTo>
                    <a:pt x="0" y="1434"/>
                    <a:pt x="325" y="2055"/>
                    <a:pt x="1510" y="2733"/>
                  </a:cubicBezTo>
                  <a:cubicBezTo>
                    <a:pt x="1644" y="2810"/>
                    <a:pt x="1787" y="2896"/>
                    <a:pt x="1921" y="2972"/>
                  </a:cubicBezTo>
                  <a:cubicBezTo>
                    <a:pt x="2991" y="3584"/>
                    <a:pt x="4052" y="4205"/>
                    <a:pt x="4052" y="4205"/>
                  </a:cubicBezTo>
                  <a:cubicBezTo>
                    <a:pt x="4195" y="4281"/>
                    <a:pt x="4329" y="4358"/>
                    <a:pt x="4462" y="4444"/>
                  </a:cubicBezTo>
                  <a:cubicBezTo>
                    <a:pt x="5305" y="4926"/>
                    <a:pt x="6089" y="5162"/>
                    <a:pt x="6637" y="5162"/>
                  </a:cubicBezTo>
                  <a:cubicBezTo>
                    <a:pt x="6860" y="5162"/>
                    <a:pt x="7044" y="5123"/>
                    <a:pt x="7176" y="5046"/>
                  </a:cubicBezTo>
                  <a:cubicBezTo>
                    <a:pt x="7310" y="4979"/>
                    <a:pt x="7482" y="4864"/>
                    <a:pt x="7683" y="4759"/>
                  </a:cubicBezTo>
                  <a:cubicBezTo>
                    <a:pt x="7773" y="4712"/>
                    <a:pt x="7852" y="4692"/>
                    <a:pt x="7922" y="4692"/>
                  </a:cubicBezTo>
                  <a:cubicBezTo>
                    <a:pt x="8332" y="4692"/>
                    <a:pt x="8409" y="5390"/>
                    <a:pt x="8409" y="5390"/>
                  </a:cubicBezTo>
                  <a:cubicBezTo>
                    <a:pt x="8409" y="5390"/>
                    <a:pt x="8571" y="5342"/>
                    <a:pt x="8600" y="5275"/>
                  </a:cubicBezTo>
                  <a:cubicBezTo>
                    <a:pt x="8600" y="4549"/>
                    <a:pt x="8676" y="3240"/>
                    <a:pt x="8285" y="3039"/>
                  </a:cubicBezTo>
                  <a:cubicBezTo>
                    <a:pt x="7969" y="2886"/>
                    <a:pt x="7176" y="2399"/>
                    <a:pt x="7176" y="2399"/>
                  </a:cubicBezTo>
                  <a:lnTo>
                    <a:pt x="5045" y="1166"/>
                  </a:lnTo>
                  <a:lnTo>
                    <a:pt x="3268" y="144"/>
                  </a:lnTo>
                  <a:cubicBezTo>
                    <a:pt x="3110" y="48"/>
                    <a:pt x="2934" y="0"/>
                    <a:pt x="2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1922;p58">
              <a:extLst>
                <a:ext uri="{FF2B5EF4-FFF2-40B4-BE49-F238E27FC236}">
                  <a16:creationId xmlns:a16="http://schemas.microsoft.com/office/drawing/2014/main" id="{2CF6B29F-6EFD-8DA4-37AE-E3DB8E9090F6}"/>
                </a:ext>
              </a:extLst>
            </p:cNvPr>
            <p:cNvSpPr/>
            <p:nvPr/>
          </p:nvSpPr>
          <p:spPr>
            <a:xfrm>
              <a:off x="3458975" y="1145800"/>
              <a:ext cx="222900" cy="129125"/>
            </a:xfrm>
            <a:custGeom>
              <a:avLst/>
              <a:gdLst/>
              <a:ahLst/>
              <a:cxnLst/>
              <a:rect l="l" t="t" r="r" b="b"/>
              <a:pathLst>
                <a:path w="8916" h="5165" extrusionOk="0">
                  <a:moveTo>
                    <a:pt x="2756" y="0"/>
                  </a:moveTo>
                  <a:cubicBezTo>
                    <a:pt x="2578" y="0"/>
                    <a:pt x="2399" y="46"/>
                    <a:pt x="2236" y="137"/>
                  </a:cubicBezTo>
                  <a:lnTo>
                    <a:pt x="459" y="1169"/>
                  </a:lnTo>
                  <a:cubicBezTo>
                    <a:pt x="0" y="1436"/>
                    <a:pt x="325" y="2048"/>
                    <a:pt x="1510" y="2736"/>
                  </a:cubicBezTo>
                  <a:cubicBezTo>
                    <a:pt x="1644" y="2812"/>
                    <a:pt x="1787" y="2888"/>
                    <a:pt x="1921" y="2974"/>
                  </a:cubicBezTo>
                  <a:cubicBezTo>
                    <a:pt x="2991" y="3586"/>
                    <a:pt x="4052" y="4198"/>
                    <a:pt x="4052" y="4198"/>
                  </a:cubicBezTo>
                  <a:cubicBezTo>
                    <a:pt x="4195" y="4284"/>
                    <a:pt x="4329" y="4360"/>
                    <a:pt x="4462" y="4436"/>
                  </a:cubicBezTo>
                  <a:cubicBezTo>
                    <a:pt x="5306" y="4926"/>
                    <a:pt x="6091" y="5164"/>
                    <a:pt x="6639" y="5164"/>
                  </a:cubicBezTo>
                  <a:cubicBezTo>
                    <a:pt x="6861" y="5164"/>
                    <a:pt x="7044" y="5125"/>
                    <a:pt x="7176" y="5048"/>
                  </a:cubicBezTo>
                  <a:cubicBezTo>
                    <a:pt x="7644" y="4780"/>
                    <a:pt x="8781" y="4121"/>
                    <a:pt x="8781" y="4121"/>
                  </a:cubicBezTo>
                  <a:cubicBezTo>
                    <a:pt x="8781" y="4121"/>
                    <a:pt x="8915" y="3357"/>
                    <a:pt x="8390" y="3099"/>
                  </a:cubicBezTo>
                  <a:cubicBezTo>
                    <a:pt x="8074" y="2936"/>
                    <a:pt x="7176" y="2392"/>
                    <a:pt x="7176" y="2392"/>
                  </a:cubicBezTo>
                  <a:lnTo>
                    <a:pt x="5045" y="1169"/>
                  </a:lnTo>
                  <a:lnTo>
                    <a:pt x="3268" y="137"/>
                  </a:lnTo>
                  <a:cubicBezTo>
                    <a:pt x="3110" y="46"/>
                    <a:pt x="2934" y="0"/>
                    <a:pt x="2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1923;p58">
              <a:extLst>
                <a:ext uri="{FF2B5EF4-FFF2-40B4-BE49-F238E27FC236}">
                  <a16:creationId xmlns:a16="http://schemas.microsoft.com/office/drawing/2014/main" id="{F488D8EB-39FB-81DF-2C39-0CA63751AF3A}"/>
                </a:ext>
              </a:extLst>
            </p:cNvPr>
            <p:cNvSpPr/>
            <p:nvPr/>
          </p:nvSpPr>
          <p:spPr>
            <a:xfrm>
              <a:off x="3670239" y="1169500"/>
              <a:ext cx="280225" cy="183500"/>
            </a:xfrm>
            <a:custGeom>
              <a:avLst/>
              <a:gdLst/>
              <a:ahLst/>
              <a:cxnLst/>
              <a:rect l="l" t="t" r="r" b="b"/>
              <a:pathLst>
                <a:path w="11209" h="7340" extrusionOk="0">
                  <a:moveTo>
                    <a:pt x="11209" y="1"/>
                  </a:moveTo>
                  <a:lnTo>
                    <a:pt x="0" y="6470"/>
                  </a:lnTo>
                  <a:lnTo>
                    <a:pt x="0" y="7339"/>
                  </a:lnTo>
                  <a:lnTo>
                    <a:pt x="11209" y="861"/>
                  </a:lnTo>
                  <a:lnTo>
                    <a:pt x="11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4" name="Google Shape;464;p62"/>
          <p:cNvSpPr txBox="1">
            <a:spLocks noGrp="1"/>
          </p:cNvSpPr>
          <p:nvPr>
            <p:ph type="title"/>
          </p:nvPr>
        </p:nvSpPr>
        <p:spPr>
          <a:xfrm>
            <a:off x="2615232" y="950674"/>
            <a:ext cx="3904500" cy="78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63" name="Google Shape;463;p62"/>
          <p:cNvSpPr txBox="1">
            <a:spLocks noGrp="1"/>
          </p:cNvSpPr>
          <p:nvPr>
            <p:ph type="title" idx="4294967295"/>
          </p:nvPr>
        </p:nvSpPr>
        <p:spPr>
          <a:xfrm>
            <a:off x="2615232" y="2280090"/>
            <a:ext cx="3683000" cy="14906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a:latin typeface="DM Sans" pitchFamily="2" charset="0"/>
              </a:rPr>
              <a:t>TỔNG QUAN VỀ LÝ THUYẾT</a:t>
            </a:r>
            <a:endParaRPr sz="4000" b="1">
              <a:latin typeface="DM Sans" pitchFamily="2" charset="0"/>
            </a:endParaRPr>
          </a:p>
        </p:txBody>
      </p:sp>
      <p:pic>
        <p:nvPicPr>
          <p:cNvPr id="465" name="Google Shape;465;p62"/>
          <p:cNvPicPr preferRelativeResize="0"/>
          <p:nvPr/>
        </p:nvPicPr>
        <p:blipFill>
          <a:blip r:embed="rId3">
            <a:alphaModFix/>
          </a:blip>
          <a:stretch>
            <a:fillRect/>
          </a:stretch>
        </p:blipFill>
        <p:spPr>
          <a:xfrm>
            <a:off x="252920" y="2354094"/>
            <a:ext cx="1102470" cy="1094668"/>
          </a:xfrm>
          <a:prstGeom prst="rect">
            <a:avLst/>
          </a:prstGeom>
          <a:noFill/>
          <a:ln>
            <a:noFill/>
          </a:ln>
        </p:spPr>
      </p:pic>
      <p:pic>
        <p:nvPicPr>
          <p:cNvPr id="5" name="Google Shape;465;p62">
            <a:extLst>
              <a:ext uri="{FF2B5EF4-FFF2-40B4-BE49-F238E27FC236}">
                <a16:creationId xmlns:a16="http://schemas.microsoft.com/office/drawing/2014/main" id="{DD952444-2003-5161-C515-8BBB683EA08C}"/>
              </a:ext>
            </a:extLst>
          </p:cNvPr>
          <p:cNvPicPr preferRelativeResize="0"/>
          <p:nvPr/>
        </p:nvPicPr>
        <p:blipFill>
          <a:blip r:embed="rId3">
            <a:alphaModFix/>
          </a:blip>
          <a:stretch>
            <a:fillRect/>
          </a:stretch>
        </p:blipFill>
        <p:spPr>
          <a:xfrm>
            <a:off x="8041530" y="1027890"/>
            <a:ext cx="1102470" cy="109466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pic>
        <p:nvPicPr>
          <p:cNvPr id="23" name="Picture 22" descr="A picture containing text, electronics, circuit&#10;&#10;Description automatically generated">
            <a:extLst>
              <a:ext uri="{FF2B5EF4-FFF2-40B4-BE49-F238E27FC236}">
                <a16:creationId xmlns:a16="http://schemas.microsoft.com/office/drawing/2014/main" id="{42DF4F54-32A3-F001-FE0D-CF54C422E13D}"/>
              </a:ext>
            </a:extLst>
          </p:cNvPr>
          <p:cNvPicPr>
            <a:picLocks noChangeAspect="1"/>
          </p:cNvPicPr>
          <p:nvPr/>
        </p:nvPicPr>
        <p:blipFill>
          <a:blip r:embed="rId3"/>
          <a:stretch>
            <a:fillRect/>
          </a:stretch>
        </p:blipFill>
        <p:spPr>
          <a:xfrm>
            <a:off x="368281" y="2359136"/>
            <a:ext cx="3877315" cy="2486116"/>
          </a:xfrm>
          <a:prstGeom prst="rect">
            <a:avLst/>
          </a:prstGeom>
        </p:spPr>
      </p:pic>
      <p:sp>
        <p:nvSpPr>
          <p:cNvPr id="24" name="Google Shape;1636;p52">
            <a:extLst>
              <a:ext uri="{FF2B5EF4-FFF2-40B4-BE49-F238E27FC236}">
                <a16:creationId xmlns:a16="http://schemas.microsoft.com/office/drawing/2014/main" id="{53E041D0-80E6-F203-216E-D80C1BE8C013}"/>
              </a:ext>
            </a:extLst>
          </p:cNvPr>
          <p:cNvSpPr txBox="1">
            <a:spLocks/>
          </p:cNvSpPr>
          <p:nvPr/>
        </p:nvSpPr>
        <p:spPr>
          <a:xfrm>
            <a:off x="1176368" y="4792247"/>
            <a:ext cx="2175616" cy="378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en-US">
                <a:latin typeface="Inter" panose="020B0604020202020204" charset="0"/>
                <a:ea typeface="Inter" panose="020B0604020202020204" charset="0"/>
              </a:rPr>
              <a:t>Nguồn: blog.mescu.vn</a:t>
            </a:r>
          </a:p>
        </p:txBody>
      </p:sp>
      <p:grpSp>
        <p:nvGrpSpPr>
          <p:cNvPr id="25" name="Google Shape;1578;p52">
            <a:extLst>
              <a:ext uri="{FF2B5EF4-FFF2-40B4-BE49-F238E27FC236}">
                <a16:creationId xmlns:a16="http://schemas.microsoft.com/office/drawing/2014/main" id="{AF8BDE5A-DDA8-2513-B13C-AC09502E49D3}"/>
              </a:ext>
            </a:extLst>
          </p:cNvPr>
          <p:cNvGrpSpPr/>
          <p:nvPr/>
        </p:nvGrpSpPr>
        <p:grpSpPr>
          <a:xfrm>
            <a:off x="4538639" y="1140125"/>
            <a:ext cx="89065" cy="3683670"/>
            <a:chOff x="4445073" y="1676835"/>
            <a:chExt cx="74445" cy="3051253"/>
          </a:xfrm>
        </p:grpSpPr>
        <p:sp>
          <p:nvSpPr>
            <p:cNvPr id="26" name="Google Shape;1579;p52">
              <a:extLst>
                <a:ext uri="{FF2B5EF4-FFF2-40B4-BE49-F238E27FC236}">
                  <a16:creationId xmlns:a16="http://schemas.microsoft.com/office/drawing/2014/main" id="{D52B653A-6579-F124-648F-16E784BE7AEC}"/>
                </a:ext>
              </a:extLst>
            </p:cNvPr>
            <p:cNvSpPr/>
            <p:nvPr/>
          </p:nvSpPr>
          <p:spPr>
            <a:xfrm>
              <a:off x="4477489" y="1709282"/>
              <a:ext cx="8616" cy="3018806"/>
            </a:xfrm>
            <a:custGeom>
              <a:avLst/>
              <a:gdLst/>
              <a:ahLst/>
              <a:cxnLst/>
              <a:rect l="l" t="t" r="r" b="b"/>
              <a:pathLst>
                <a:path w="286" h="100201" extrusionOk="0">
                  <a:moveTo>
                    <a:pt x="159" y="0"/>
                  </a:moveTo>
                  <a:cubicBezTo>
                    <a:pt x="64" y="0"/>
                    <a:pt x="1" y="64"/>
                    <a:pt x="1" y="159"/>
                  </a:cubicBezTo>
                  <a:lnTo>
                    <a:pt x="1" y="317"/>
                  </a:lnTo>
                  <a:cubicBezTo>
                    <a:pt x="1" y="380"/>
                    <a:pt x="64" y="444"/>
                    <a:pt x="159" y="444"/>
                  </a:cubicBezTo>
                  <a:cubicBezTo>
                    <a:pt x="222" y="444"/>
                    <a:pt x="286" y="380"/>
                    <a:pt x="286" y="317"/>
                  </a:cubicBezTo>
                  <a:lnTo>
                    <a:pt x="286" y="159"/>
                  </a:lnTo>
                  <a:cubicBezTo>
                    <a:pt x="286" y="64"/>
                    <a:pt x="222" y="0"/>
                    <a:pt x="159" y="0"/>
                  </a:cubicBezTo>
                  <a:close/>
                  <a:moveTo>
                    <a:pt x="159" y="950"/>
                  </a:moveTo>
                  <a:cubicBezTo>
                    <a:pt x="64" y="950"/>
                    <a:pt x="1" y="1014"/>
                    <a:pt x="1" y="1109"/>
                  </a:cubicBezTo>
                  <a:lnTo>
                    <a:pt x="1" y="1900"/>
                  </a:lnTo>
                  <a:cubicBezTo>
                    <a:pt x="1" y="1964"/>
                    <a:pt x="64" y="2027"/>
                    <a:pt x="159" y="2027"/>
                  </a:cubicBezTo>
                  <a:cubicBezTo>
                    <a:pt x="222" y="2027"/>
                    <a:pt x="286" y="1964"/>
                    <a:pt x="286" y="1900"/>
                  </a:cubicBezTo>
                  <a:lnTo>
                    <a:pt x="286" y="1109"/>
                  </a:lnTo>
                  <a:cubicBezTo>
                    <a:pt x="286" y="1014"/>
                    <a:pt x="222" y="950"/>
                    <a:pt x="159" y="950"/>
                  </a:cubicBezTo>
                  <a:close/>
                  <a:moveTo>
                    <a:pt x="159" y="2534"/>
                  </a:moveTo>
                  <a:cubicBezTo>
                    <a:pt x="64" y="2534"/>
                    <a:pt x="1" y="2597"/>
                    <a:pt x="1" y="2692"/>
                  </a:cubicBezTo>
                  <a:lnTo>
                    <a:pt x="1" y="3484"/>
                  </a:lnTo>
                  <a:cubicBezTo>
                    <a:pt x="1" y="3547"/>
                    <a:pt x="64" y="3611"/>
                    <a:pt x="159" y="3611"/>
                  </a:cubicBezTo>
                  <a:cubicBezTo>
                    <a:pt x="222" y="3611"/>
                    <a:pt x="286" y="3547"/>
                    <a:pt x="286" y="3484"/>
                  </a:cubicBezTo>
                  <a:lnTo>
                    <a:pt x="286" y="2692"/>
                  </a:lnTo>
                  <a:cubicBezTo>
                    <a:pt x="286" y="2597"/>
                    <a:pt x="222" y="2534"/>
                    <a:pt x="159" y="2534"/>
                  </a:cubicBezTo>
                  <a:close/>
                  <a:moveTo>
                    <a:pt x="159" y="4117"/>
                  </a:moveTo>
                  <a:cubicBezTo>
                    <a:pt x="64" y="4117"/>
                    <a:pt x="1" y="4181"/>
                    <a:pt x="1" y="4276"/>
                  </a:cubicBezTo>
                  <a:lnTo>
                    <a:pt x="1" y="5067"/>
                  </a:lnTo>
                  <a:cubicBezTo>
                    <a:pt x="1" y="5131"/>
                    <a:pt x="64" y="5194"/>
                    <a:pt x="159" y="5194"/>
                  </a:cubicBezTo>
                  <a:cubicBezTo>
                    <a:pt x="222" y="5194"/>
                    <a:pt x="286" y="5131"/>
                    <a:pt x="286" y="5067"/>
                  </a:cubicBezTo>
                  <a:lnTo>
                    <a:pt x="286" y="4276"/>
                  </a:lnTo>
                  <a:cubicBezTo>
                    <a:pt x="286" y="4181"/>
                    <a:pt x="222" y="4117"/>
                    <a:pt x="159" y="4117"/>
                  </a:cubicBezTo>
                  <a:close/>
                  <a:moveTo>
                    <a:pt x="159" y="5701"/>
                  </a:moveTo>
                  <a:cubicBezTo>
                    <a:pt x="64" y="5701"/>
                    <a:pt x="1" y="5764"/>
                    <a:pt x="1" y="5859"/>
                  </a:cubicBezTo>
                  <a:lnTo>
                    <a:pt x="1" y="6651"/>
                  </a:lnTo>
                  <a:cubicBezTo>
                    <a:pt x="1" y="6714"/>
                    <a:pt x="64" y="6777"/>
                    <a:pt x="159" y="6777"/>
                  </a:cubicBezTo>
                  <a:cubicBezTo>
                    <a:pt x="222" y="6777"/>
                    <a:pt x="286" y="6714"/>
                    <a:pt x="286" y="6651"/>
                  </a:cubicBezTo>
                  <a:lnTo>
                    <a:pt x="286" y="5859"/>
                  </a:lnTo>
                  <a:cubicBezTo>
                    <a:pt x="286" y="5764"/>
                    <a:pt x="222" y="5701"/>
                    <a:pt x="159" y="5701"/>
                  </a:cubicBezTo>
                  <a:close/>
                  <a:moveTo>
                    <a:pt x="159" y="7284"/>
                  </a:moveTo>
                  <a:cubicBezTo>
                    <a:pt x="64" y="7284"/>
                    <a:pt x="1" y="7347"/>
                    <a:pt x="1" y="7442"/>
                  </a:cubicBezTo>
                  <a:lnTo>
                    <a:pt x="1" y="8234"/>
                  </a:lnTo>
                  <a:cubicBezTo>
                    <a:pt x="1" y="8298"/>
                    <a:pt x="64" y="8361"/>
                    <a:pt x="159" y="8361"/>
                  </a:cubicBezTo>
                  <a:cubicBezTo>
                    <a:pt x="222" y="8361"/>
                    <a:pt x="286" y="8298"/>
                    <a:pt x="286" y="8234"/>
                  </a:cubicBezTo>
                  <a:lnTo>
                    <a:pt x="286" y="7442"/>
                  </a:lnTo>
                  <a:cubicBezTo>
                    <a:pt x="286" y="7347"/>
                    <a:pt x="222" y="7284"/>
                    <a:pt x="159" y="7284"/>
                  </a:cubicBezTo>
                  <a:close/>
                  <a:moveTo>
                    <a:pt x="159" y="8868"/>
                  </a:moveTo>
                  <a:cubicBezTo>
                    <a:pt x="64" y="8868"/>
                    <a:pt x="1" y="8931"/>
                    <a:pt x="1" y="9026"/>
                  </a:cubicBezTo>
                  <a:lnTo>
                    <a:pt x="1" y="9818"/>
                  </a:lnTo>
                  <a:cubicBezTo>
                    <a:pt x="1" y="9881"/>
                    <a:pt x="64" y="9944"/>
                    <a:pt x="159" y="9944"/>
                  </a:cubicBezTo>
                  <a:cubicBezTo>
                    <a:pt x="222" y="9944"/>
                    <a:pt x="286" y="9881"/>
                    <a:pt x="286" y="9818"/>
                  </a:cubicBezTo>
                  <a:lnTo>
                    <a:pt x="286" y="9026"/>
                  </a:lnTo>
                  <a:cubicBezTo>
                    <a:pt x="286" y="8931"/>
                    <a:pt x="222" y="8868"/>
                    <a:pt x="159" y="8868"/>
                  </a:cubicBezTo>
                  <a:close/>
                  <a:moveTo>
                    <a:pt x="159" y="10451"/>
                  </a:moveTo>
                  <a:cubicBezTo>
                    <a:pt x="64" y="10451"/>
                    <a:pt x="1" y="10514"/>
                    <a:pt x="1" y="10609"/>
                  </a:cubicBezTo>
                  <a:lnTo>
                    <a:pt x="1" y="11401"/>
                  </a:lnTo>
                  <a:cubicBezTo>
                    <a:pt x="1" y="11464"/>
                    <a:pt x="64" y="11528"/>
                    <a:pt x="159" y="11528"/>
                  </a:cubicBezTo>
                  <a:cubicBezTo>
                    <a:pt x="222" y="11528"/>
                    <a:pt x="286" y="11464"/>
                    <a:pt x="286" y="11401"/>
                  </a:cubicBezTo>
                  <a:lnTo>
                    <a:pt x="286" y="10609"/>
                  </a:lnTo>
                  <a:cubicBezTo>
                    <a:pt x="286" y="10514"/>
                    <a:pt x="222" y="10451"/>
                    <a:pt x="159" y="10451"/>
                  </a:cubicBezTo>
                  <a:close/>
                  <a:moveTo>
                    <a:pt x="159" y="12034"/>
                  </a:moveTo>
                  <a:cubicBezTo>
                    <a:pt x="64" y="12034"/>
                    <a:pt x="1" y="12098"/>
                    <a:pt x="1" y="12193"/>
                  </a:cubicBezTo>
                  <a:lnTo>
                    <a:pt x="1" y="12985"/>
                  </a:lnTo>
                  <a:cubicBezTo>
                    <a:pt x="1" y="13048"/>
                    <a:pt x="64" y="13111"/>
                    <a:pt x="159" y="13111"/>
                  </a:cubicBezTo>
                  <a:cubicBezTo>
                    <a:pt x="222" y="13111"/>
                    <a:pt x="286" y="13048"/>
                    <a:pt x="286" y="12985"/>
                  </a:cubicBezTo>
                  <a:lnTo>
                    <a:pt x="286" y="12193"/>
                  </a:lnTo>
                  <a:cubicBezTo>
                    <a:pt x="286" y="12098"/>
                    <a:pt x="222" y="12034"/>
                    <a:pt x="159" y="12034"/>
                  </a:cubicBezTo>
                  <a:close/>
                  <a:moveTo>
                    <a:pt x="159" y="13618"/>
                  </a:moveTo>
                  <a:cubicBezTo>
                    <a:pt x="64" y="13618"/>
                    <a:pt x="1" y="13681"/>
                    <a:pt x="1" y="13776"/>
                  </a:cubicBezTo>
                  <a:lnTo>
                    <a:pt x="1" y="14568"/>
                  </a:lnTo>
                  <a:cubicBezTo>
                    <a:pt x="1" y="14631"/>
                    <a:pt x="64" y="14695"/>
                    <a:pt x="159" y="14695"/>
                  </a:cubicBezTo>
                  <a:cubicBezTo>
                    <a:pt x="222" y="14695"/>
                    <a:pt x="286" y="14631"/>
                    <a:pt x="286" y="14568"/>
                  </a:cubicBezTo>
                  <a:lnTo>
                    <a:pt x="286" y="13776"/>
                  </a:lnTo>
                  <a:cubicBezTo>
                    <a:pt x="286" y="13681"/>
                    <a:pt x="222" y="13618"/>
                    <a:pt x="159" y="13618"/>
                  </a:cubicBezTo>
                  <a:close/>
                  <a:moveTo>
                    <a:pt x="159" y="15201"/>
                  </a:moveTo>
                  <a:cubicBezTo>
                    <a:pt x="64" y="15201"/>
                    <a:pt x="1" y="15265"/>
                    <a:pt x="1" y="15360"/>
                  </a:cubicBezTo>
                  <a:lnTo>
                    <a:pt x="1" y="16151"/>
                  </a:lnTo>
                  <a:cubicBezTo>
                    <a:pt x="1" y="16215"/>
                    <a:pt x="64" y="16278"/>
                    <a:pt x="159" y="16278"/>
                  </a:cubicBezTo>
                  <a:cubicBezTo>
                    <a:pt x="222" y="16278"/>
                    <a:pt x="286" y="16215"/>
                    <a:pt x="286" y="16151"/>
                  </a:cubicBezTo>
                  <a:lnTo>
                    <a:pt x="286" y="15360"/>
                  </a:lnTo>
                  <a:cubicBezTo>
                    <a:pt x="286" y="15265"/>
                    <a:pt x="222" y="15201"/>
                    <a:pt x="159" y="15201"/>
                  </a:cubicBezTo>
                  <a:close/>
                  <a:moveTo>
                    <a:pt x="159" y="16785"/>
                  </a:moveTo>
                  <a:cubicBezTo>
                    <a:pt x="64" y="16785"/>
                    <a:pt x="1" y="16848"/>
                    <a:pt x="1" y="16943"/>
                  </a:cubicBezTo>
                  <a:lnTo>
                    <a:pt x="1" y="17735"/>
                  </a:lnTo>
                  <a:cubicBezTo>
                    <a:pt x="1" y="17798"/>
                    <a:pt x="64" y="17862"/>
                    <a:pt x="159" y="17862"/>
                  </a:cubicBezTo>
                  <a:cubicBezTo>
                    <a:pt x="222" y="17862"/>
                    <a:pt x="286" y="17798"/>
                    <a:pt x="286" y="17735"/>
                  </a:cubicBezTo>
                  <a:lnTo>
                    <a:pt x="286" y="16943"/>
                  </a:lnTo>
                  <a:cubicBezTo>
                    <a:pt x="286" y="16848"/>
                    <a:pt x="222" y="16785"/>
                    <a:pt x="159" y="16785"/>
                  </a:cubicBezTo>
                  <a:close/>
                  <a:moveTo>
                    <a:pt x="159" y="18368"/>
                  </a:moveTo>
                  <a:cubicBezTo>
                    <a:pt x="64" y="18368"/>
                    <a:pt x="1" y="18432"/>
                    <a:pt x="1" y="18527"/>
                  </a:cubicBezTo>
                  <a:lnTo>
                    <a:pt x="1" y="19318"/>
                  </a:lnTo>
                  <a:cubicBezTo>
                    <a:pt x="1" y="19382"/>
                    <a:pt x="64" y="19445"/>
                    <a:pt x="159" y="19445"/>
                  </a:cubicBezTo>
                  <a:cubicBezTo>
                    <a:pt x="222" y="19445"/>
                    <a:pt x="286" y="19382"/>
                    <a:pt x="286" y="19318"/>
                  </a:cubicBezTo>
                  <a:lnTo>
                    <a:pt x="286" y="18527"/>
                  </a:lnTo>
                  <a:cubicBezTo>
                    <a:pt x="286" y="18432"/>
                    <a:pt x="222" y="18368"/>
                    <a:pt x="159" y="18368"/>
                  </a:cubicBezTo>
                  <a:close/>
                  <a:moveTo>
                    <a:pt x="159" y="19952"/>
                  </a:moveTo>
                  <a:cubicBezTo>
                    <a:pt x="64" y="19952"/>
                    <a:pt x="1" y="20015"/>
                    <a:pt x="1" y="20110"/>
                  </a:cubicBezTo>
                  <a:lnTo>
                    <a:pt x="1" y="20902"/>
                  </a:lnTo>
                  <a:cubicBezTo>
                    <a:pt x="1" y="20965"/>
                    <a:pt x="64" y="21028"/>
                    <a:pt x="159" y="21028"/>
                  </a:cubicBezTo>
                  <a:cubicBezTo>
                    <a:pt x="222" y="21028"/>
                    <a:pt x="286" y="20965"/>
                    <a:pt x="286" y="20902"/>
                  </a:cubicBezTo>
                  <a:lnTo>
                    <a:pt x="286" y="20110"/>
                  </a:lnTo>
                  <a:cubicBezTo>
                    <a:pt x="286" y="20015"/>
                    <a:pt x="222" y="19952"/>
                    <a:pt x="159" y="19952"/>
                  </a:cubicBezTo>
                  <a:close/>
                  <a:moveTo>
                    <a:pt x="159" y="21535"/>
                  </a:moveTo>
                  <a:cubicBezTo>
                    <a:pt x="64" y="21535"/>
                    <a:pt x="1" y="21598"/>
                    <a:pt x="1" y="21693"/>
                  </a:cubicBezTo>
                  <a:lnTo>
                    <a:pt x="1" y="22485"/>
                  </a:lnTo>
                  <a:cubicBezTo>
                    <a:pt x="1" y="22549"/>
                    <a:pt x="64" y="22612"/>
                    <a:pt x="159" y="22612"/>
                  </a:cubicBezTo>
                  <a:cubicBezTo>
                    <a:pt x="222" y="22612"/>
                    <a:pt x="286" y="22549"/>
                    <a:pt x="286" y="22485"/>
                  </a:cubicBezTo>
                  <a:lnTo>
                    <a:pt x="286" y="21693"/>
                  </a:lnTo>
                  <a:cubicBezTo>
                    <a:pt x="286" y="21598"/>
                    <a:pt x="222" y="21535"/>
                    <a:pt x="159" y="21535"/>
                  </a:cubicBezTo>
                  <a:close/>
                  <a:moveTo>
                    <a:pt x="159" y="23119"/>
                  </a:moveTo>
                  <a:cubicBezTo>
                    <a:pt x="64" y="23119"/>
                    <a:pt x="1" y="23182"/>
                    <a:pt x="1" y="23277"/>
                  </a:cubicBezTo>
                  <a:lnTo>
                    <a:pt x="1" y="24069"/>
                  </a:lnTo>
                  <a:cubicBezTo>
                    <a:pt x="1" y="24132"/>
                    <a:pt x="64" y="24195"/>
                    <a:pt x="159" y="24195"/>
                  </a:cubicBezTo>
                  <a:cubicBezTo>
                    <a:pt x="222" y="24195"/>
                    <a:pt x="286" y="24132"/>
                    <a:pt x="286" y="24069"/>
                  </a:cubicBezTo>
                  <a:lnTo>
                    <a:pt x="286" y="23277"/>
                  </a:lnTo>
                  <a:cubicBezTo>
                    <a:pt x="286" y="23182"/>
                    <a:pt x="222" y="23119"/>
                    <a:pt x="159" y="23119"/>
                  </a:cubicBezTo>
                  <a:close/>
                  <a:moveTo>
                    <a:pt x="159" y="24702"/>
                  </a:moveTo>
                  <a:cubicBezTo>
                    <a:pt x="64" y="24702"/>
                    <a:pt x="1" y="24765"/>
                    <a:pt x="1" y="24860"/>
                  </a:cubicBezTo>
                  <a:lnTo>
                    <a:pt x="1" y="25652"/>
                  </a:lnTo>
                  <a:cubicBezTo>
                    <a:pt x="1" y="25715"/>
                    <a:pt x="64" y="25779"/>
                    <a:pt x="159" y="25779"/>
                  </a:cubicBezTo>
                  <a:cubicBezTo>
                    <a:pt x="222" y="25779"/>
                    <a:pt x="286" y="25715"/>
                    <a:pt x="286" y="25652"/>
                  </a:cubicBezTo>
                  <a:lnTo>
                    <a:pt x="286" y="24860"/>
                  </a:lnTo>
                  <a:cubicBezTo>
                    <a:pt x="286" y="24765"/>
                    <a:pt x="222" y="24702"/>
                    <a:pt x="159" y="24702"/>
                  </a:cubicBezTo>
                  <a:close/>
                  <a:moveTo>
                    <a:pt x="159" y="26285"/>
                  </a:moveTo>
                  <a:cubicBezTo>
                    <a:pt x="64" y="26285"/>
                    <a:pt x="1" y="26349"/>
                    <a:pt x="1" y="26444"/>
                  </a:cubicBezTo>
                  <a:lnTo>
                    <a:pt x="1" y="27236"/>
                  </a:lnTo>
                  <a:cubicBezTo>
                    <a:pt x="1" y="27299"/>
                    <a:pt x="64" y="27362"/>
                    <a:pt x="159" y="27362"/>
                  </a:cubicBezTo>
                  <a:cubicBezTo>
                    <a:pt x="222" y="27362"/>
                    <a:pt x="286" y="27299"/>
                    <a:pt x="286" y="27236"/>
                  </a:cubicBezTo>
                  <a:lnTo>
                    <a:pt x="286" y="26444"/>
                  </a:lnTo>
                  <a:cubicBezTo>
                    <a:pt x="286" y="26349"/>
                    <a:pt x="222" y="26285"/>
                    <a:pt x="159" y="26285"/>
                  </a:cubicBezTo>
                  <a:close/>
                  <a:moveTo>
                    <a:pt x="159" y="27869"/>
                  </a:moveTo>
                  <a:cubicBezTo>
                    <a:pt x="64" y="27869"/>
                    <a:pt x="1" y="27932"/>
                    <a:pt x="1" y="28027"/>
                  </a:cubicBezTo>
                  <a:lnTo>
                    <a:pt x="1" y="28819"/>
                  </a:lnTo>
                  <a:cubicBezTo>
                    <a:pt x="1" y="28882"/>
                    <a:pt x="64" y="28946"/>
                    <a:pt x="159" y="28946"/>
                  </a:cubicBezTo>
                  <a:cubicBezTo>
                    <a:pt x="222" y="28946"/>
                    <a:pt x="286" y="28882"/>
                    <a:pt x="286" y="28819"/>
                  </a:cubicBezTo>
                  <a:lnTo>
                    <a:pt x="286" y="28027"/>
                  </a:lnTo>
                  <a:cubicBezTo>
                    <a:pt x="286" y="27932"/>
                    <a:pt x="222" y="27869"/>
                    <a:pt x="159" y="27869"/>
                  </a:cubicBezTo>
                  <a:close/>
                  <a:moveTo>
                    <a:pt x="159" y="29452"/>
                  </a:moveTo>
                  <a:cubicBezTo>
                    <a:pt x="64" y="29452"/>
                    <a:pt x="1" y="29516"/>
                    <a:pt x="1" y="29611"/>
                  </a:cubicBezTo>
                  <a:lnTo>
                    <a:pt x="1" y="30402"/>
                  </a:lnTo>
                  <a:cubicBezTo>
                    <a:pt x="1" y="30466"/>
                    <a:pt x="64" y="30529"/>
                    <a:pt x="159" y="30529"/>
                  </a:cubicBezTo>
                  <a:cubicBezTo>
                    <a:pt x="222" y="30529"/>
                    <a:pt x="286" y="30466"/>
                    <a:pt x="286" y="30402"/>
                  </a:cubicBezTo>
                  <a:lnTo>
                    <a:pt x="286" y="29611"/>
                  </a:lnTo>
                  <a:cubicBezTo>
                    <a:pt x="286" y="29516"/>
                    <a:pt x="222" y="29452"/>
                    <a:pt x="159" y="29452"/>
                  </a:cubicBezTo>
                  <a:close/>
                  <a:moveTo>
                    <a:pt x="159" y="31036"/>
                  </a:moveTo>
                  <a:cubicBezTo>
                    <a:pt x="64" y="31036"/>
                    <a:pt x="1" y="31099"/>
                    <a:pt x="1" y="31194"/>
                  </a:cubicBezTo>
                  <a:lnTo>
                    <a:pt x="1" y="31986"/>
                  </a:lnTo>
                  <a:cubicBezTo>
                    <a:pt x="1" y="32049"/>
                    <a:pt x="64" y="32113"/>
                    <a:pt x="159" y="32113"/>
                  </a:cubicBezTo>
                  <a:cubicBezTo>
                    <a:pt x="222" y="32113"/>
                    <a:pt x="286" y="32049"/>
                    <a:pt x="286" y="31986"/>
                  </a:cubicBezTo>
                  <a:lnTo>
                    <a:pt x="286" y="31194"/>
                  </a:lnTo>
                  <a:cubicBezTo>
                    <a:pt x="286" y="31099"/>
                    <a:pt x="222" y="31036"/>
                    <a:pt x="159" y="31036"/>
                  </a:cubicBezTo>
                  <a:close/>
                  <a:moveTo>
                    <a:pt x="159" y="32619"/>
                  </a:moveTo>
                  <a:cubicBezTo>
                    <a:pt x="64" y="32619"/>
                    <a:pt x="1" y="32683"/>
                    <a:pt x="1" y="32778"/>
                  </a:cubicBezTo>
                  <a:lnTo>
                    <a:pt x="1" y="33569"/>
                  </a:lnTo>
                  <a:cubicBezTo>
                    <a:pt x="1" y="33633"/>
                    <a:pt x="64" y="33696"/>
                    <a:pt x="159" y="33696"/>
                  </a:cubicBezTo>
                  <a:cubicBezTo>
                    <a:pt x="222" y="33696"/>
                    <a:pt x="286" y="33633"/>
                    <a:pt x="286" y="33569"/>
                  </a:cubicBezTo>
                  <a:lnTo>
                    <a:pt x="286" y="32778"/>
                  </a:lnTo>
                  <a:cubicBezTo>
                    <a:pt x="286" y="32683"/>
                    <a:pt x="222" y="32619"/>
                    <a:pt x="159" y="32619"/>
                  </a:cubicBezTo>
                  <a:close/>
                  <a:moveTo>
                    <a:pt x="159" y="34203"/>
                  </a:moveTo>
                  <a:cubicBezTo>
                    <a:pt x="64" y="34203"/>
                    <a:pt x="1" y="34266"/>
                    <a:pt x="1" y="34361"/>
                  </a:cubicBezTo>
                  <a:lnTo>
                    <a:pt x="1" y="35153"/>
                  </a:lnTo>
                  <a:cubicBezTo>
                    <a:pt x="1" y="35216"/>
                    <a:pt x="64" y="35279"/>
                    <a:pt x="159" y="35279"/>
                  </a:cubicBezTo>
                  <a:cubicBezTo>
                    <a:pt x="222" y="35279"/>
                    <a:pt x="286" y="35216"/>
                    <a:pt x="286" y="35153"/>
                  </a:cubicBezTo>
                  <a:lnTo>
                    <a:pt x="286" y="34361"/>
                  </a:lnTo>
                  <a:cubicBezTo>
                    <a:pt x="286" y="34266"/>
                    <a:pt x="222" y="34203"/>
                    <a:pt x="159" y="34203"/>
                  </a:cubicBezTo>
                  <a:close/>
                  <a:moveTo>
                    <a:pt x="159" y="35786"/>
                  </a:moveTo>
                  <a:cubicBezTo>
                    <a:pt x="64" y="35786"/>
                    <a:pt x="1" y="35849"/>
                    <a:pt x="1" y="35944"/>
                  </a:cubicBezTo>
                  <a:lnTo>
                    <a:pt x="1" y="36736"/>
                  </a:lnTo>
                  <a:cubicBezTo>
                    <a:pt x="1" y="36800"/>
                    <a:pt x="64" y="36863"/>
                    <a:pt x="159" y="36863"/>
                  </a:cubicBezTo>
                  <a:cubicBezTo>
                    <a:pt x="222" y="36863"/>
                    <a:pt x="286" y="36800"/>
                    <a:pt x="286" y="36736"/>
                  </a:cubicBezTo>
                  <a:lnTo>
                    <a:pt x="286" y="35944"/>
                  </a:lnTo>
                  <a:cubicBezTo>
                    <a:pt x="286" y="35849"/>
                    <a:pt x="222" y="35786"/>
                    <a:pt x="159" y="35786"/>
                  </a:cubicBezTo>
                  <a:close/>
                  <a:moveTo>
                    <a:pt x="159" y="37370"/>
                  </a:moveTo>
                  <a:cubicBezTo>
                    <a:pt x="64" y="37370"/>
                    <a:pt x="1" y="37433"/>
                    <a:pt x="1" y="37528"/>
                  </a:cubicBezTo>
                  <a:lnTo>
                    <a:pt x="1" y="38320"/>
                  </a:lnTo>
                  <a:cubicBezTo>
                    <a:pt x="1" y="38383"/>
                    <a:pt x="64" y="38446"/>
                    <a:pt x="159" y="38446"/>
                  </a:cubicBezTo>
                  <a:cubicBezTo>
                    <a:pt x="222" y="38446"/>
                    <a:pt x="286" y="38383"/>
                    <a:pt x="286" y="38320"/>
                  </a:cubicBezTo>
                  <a:lnTo>
                    <a:pt x="286" y="37528"/>
                  </a:lnTo>
                  <a:cubicBezTo>
                    <a:pt x="286" y="37433"/>
                    <a:pt x="222" y="37370"/>
                    <a:pt x="159" y="37370"/>
                  </a:cubicBezTo>
                  <a:close/>
                  <a:moveTo>
                    <a:pt x="159" y="38953"/>
                  </a:moveTo>
                  <a:cubicBezTo>
                    <a:pt x="64" y="38953"/>
                    <a:pt x="1" y="39016"/>
                    <a:pt x="1" y="39111"/>
                  </a:cubicBezTo>
                  <a:lnTo>
                    <a:pt x="1" y="39903"/>
                  </a:lnTo>
                  <a:cubicBezTo>
                    <a:pt x="1" y="39966"/>
                    <a:pt x="64" y="40030"/>
                    <a:pt x="159" y="40030"/>
                  </a:cubicBezTo>
                  <a:cubicBezTo>
                    <a:pt x="222" y="40030"/>
                    <a:pt x="286" y="39966"/>
                    <a:pt x="286" y="39903"/>
                  </a:cubicBezTo>
                  <a:lnTo>
                    <a:pt x="286" y="39111"/>
                  </a:lnTo>
                  <a:cubicBezTo>
                    <a:pt x="286" y="39016"/>
                    <a:pt x="222" y="38953"/>
                    <a:pt x="159" y="38953"/>
                  </a:cubicBezTo>
                  <a:close/>
                  <a:moveTo>
                    <a:pt x="159" y="40536"/>
                  </a:moveTo>
                  <a:cubicBezTo>
                    <a:pt x="64" y="40536"/>
                    <a:pt x="1" y="40600"/>
                    <a:pt x="1" y="40695"/>
                  </a:cubicBezTo>
                  <a:lnTo>
                    <a:pt x="1" y="41487"/>
                  </a:lnTo>
                  <a:cubicBezTo>
                    <a:pt x="1" y="41550"/>
                    <a:pt x="64" y="41613"/>
                    <a:pt x="159" y="41613"/>
                  </a:cubicBezTo>
                  <a:cubicBezTo>
                    <a:pt x="222" y="41613"/>
                    <a:pt x="286" y="41550"/>
                    <a:pt x="286" y="41487"/>
                  </a:cubicBezTo>
                  <a:lnTo>
                    <a:pt x="286" y="40695"/>
                  </a:lnTo>
                  <a:cubicBezTo>
                    <a:pt x="286" y="40600"/>
                    <a:pt x="222" y="40536"/>
                    <a:pt x="159" y="40536"/>
                  </a:cubicBezTo>
                  <a:close/>
                  <a:moveTo>
                    <a:pt x="159" y="42120"/>
                  </a:moveTo>
                  <a:cubicBezTo>
                    <a:pt x="64" y="42120"/>
                    <a:pt x="1" y="42183"/>
                    <a:pt x="1" y="42278"/>
                  </a:cubicBezTo>
                  <a:lnTo>
                    <a:pt x="1" y="43070"/>
                  </a:lnTo>
                  <a:cubicBezTo>
                    <a:pt x="1" y="43133"/>
                    <a:pt x="64" y="43197"/>
                    <a:pt x="159" y="43197"/>
                  </a:cubicBezTo>
                  <a:cubicBezTo>
                    <a:pt x="222" y="43197"/>
                    <a:pt x="286" y="43133"/>
                    <a:pt x="286" y="43070"/>
                  </a:cubicBezTo>
                  <a:lnTo>
                    <a:pt x="286" y="42278"/>
                  </a:lnTo>
                  <a:cubicBezTo>
                    <a:pt x="286" y="42183"/>
                    <a:pt x="222" y="42120"/>
                    <a:pt x="159" y="42120"/>
                  </a:cubicBezTo>
                  <a:close/>
                  <a:moveTo>
                    <a:pt x="159" y="43703"/>
                  </a:moveTo>
                  <a:cubicBezTo>
                    <a:pt x="64" y="43703"/>
                    <a:pt x="1" y="43767"/>
                    <a:pt x="1" y="43862"/>
                  </a:cubicBezTo>
                  <a:lnTo>
                    <a:pt x="1" y="44653"/>
                  </a:lnTo>
                  <a:cubicBezTo>
                    <a:pt x="1" y="44717"/>
                    <a:pt x="64" y="44780"/>
                    <a:pt x="159" y="44780"/>
                  </a:cubicBezTo>
                  <a:cubicBezTo>
                    <a:pt x="222" y="44780"/>
                    <a:pt x="286" y="44717"/>
                    <a:pt x="286" y="44653"/>
                  </a:cubicBezTo>
                  <a:lnTo>
                    <a:pt x="286" y="43862"/>
                  </a:lnTo>
                  <a:cubicBezTo>
                    <a:pt x="286" y="43767"/>
                    <a:pt x="222" y="43703"/>
                    <a:pt x="159" y="43703"/>
                  </a:cubicBezTo>
                  <a:close/>
                  <a:moveTo>
                    <a:pt x="159" y="45287"/>
                  </a:moveTo>
                  <a:cubicBezTo>
                    <a:pt x="64" y="45287"/>
                    <a:pt x="1" y="45350"/>
                    <a:pt x="1" y="45445"/>
                  </a:cubicBezTo>
                  <a:lnTo>
                    <a:pt x="1" y="46237"/>
                  </a:lnTo>
                  <a:cubicBezTo>
                    <a:pt x="1" y="46300"/>
                    <a:pt x="64" y="46364"/>
                    <a:pt x="159" y="46364"/>
                  </a:cubicBezTo>
                  <a:cubicBezTo>
                    <a:pt x="222" y="46364"/>
                    <a:pt x="286" y="46300"/>
                    <a:pt x="286" y="46237"/>
                  </a:cubicBezTo>
                  <a:lnTo>
                    <a:pt x="286" y="45445"/>
                  </a:lnTo>
                  <a:cubicBezTo>
                    <a:pt x="286" y="45350"/>
                    <a:pt x="222" y="45287"/>
                    <a:pt x="159" y="45287"/>
                  </a:cubicBezTo>
                  <a:close/>
                  <a:moveTo>
                    <a:pt x="159" y="46870"/>
                  </a:moveTo>
                  <a:cubicBezTo>
                    <a:pt x="64" y="46870"/>
                    <a:pt x="1" y="46934"/>
                    <a:pt x="1" y="47029"/>
                  </a:cubicBezTo>
                  <a:lnTo>
                    <a:pt x="1" y="47820"/>
                  </a:lnTo>
                  <a:cubicBezTo>
                    <a:pt x="1" y="47884"/>
                    <a:pt x="64" y="47947"/>
                    <a:pt x="159" y="47947"/>
                  </a:cubicBezTo>
                  <a:cubicBezTo>
                    <a:pt x="222" y="47947"/>
                    <a:pt x="286" y="47884"/>
                    <a:pt x="286" y="47820"/>
                  </a:cubicBezTo>
                  <a:lnTo>
                    <a:pt x="286" y="47029"/>
                  </a:lnTo>
                  <a:cubicBezTo>
                    <a:pt x="286" y="46934"/>
                    <a:pt x="222" y="46870"/>
                    <a:pt x="159" y="46870"/>
                  </a:cubicBezTo>
                  <a:close/>
                  <a:moveTo>
                    <a:pt x="159" y="48454"/>
                  </a:moveTo>
                  <a:cubicBezTo>
                    <a:pt x="64" y="48454"/>
                    <a:pt x="1" y="48517"/>
                    <a:pt x="1" y="48612"/>
                  </a:cubicBezTo>
                  <a:lnTo>
                    <a:pt x="1" y="49404"/>
                  </a:lnTo>
                  <a:cubicBezTo>
                    <a:pt x="1" y="49467"/>
                    <a:pt x="64" y="49530"/>
                    <a:pt x="159" y="49530"/>
                  </a:cubicBezTo>
                  <a:cubicBezTo>
                    <a:pt x="222" y="49530"/>
                    <a:pt x="286" y="49467"/>
                    <a:pt x="286" y="49404"/>
                  </a:cubicBezTo>
                  <a:lnTo>
                    <a:pt x="286" y="48612"/>
                  </a:lnTo>
                  <a:cubicBezTo>
                    <a:pt x="286" y="48517"/>
                    <a:pt x="222" y="48454"/>
                    <a:pt x="159" y="48454"/>
                  </a:cubicBezTo>
                  <a:close/>
                  <a:moveTo>
                    <a:pt x="159" y="50037"/>
                  </a:moveTo>
                  <a:cubicBezTo>
                    <a:pt x="64" y="50037"/>
                    <a:pt x="1" y="50100"/>
                    <a:pt x="1" y="50195"/>
                  </a:cubicBezTo>
                  <a:lnTo>
                    <a:pt x="1" y="50987"/>
                  </a:lnTo>
                  <a:cubicBezTo>
                    <a:pt x="1" y="51051"/>
                    <a:pt x="64" y="51114"/>
                    <a:pt x="159" y="51114"/>
                  </a:cubicBezTo>
                  <a:cubicBezTo>
                    <a:pt x="222" y="51114"/>
                    <a:pt x="286" y="51051"/>
                    <a:pt x="286" y="50987"/>
                  </a:cubicBezTo>
                  <a:lnTo>
                    <a:pt x="286" y="50195"/>
                  </a:lnTo>
                  <a:cubicBezTo>
                    <a:pt x="286" y="50100"/>
                    <a:pt x="222" y="50037"/>
                    <a:pt x="159" y="50037"/>
                  </a:cubicBezTo>
                  <a:close/>
                  <a:moveTo>
                    <a:pt x="159" y="51621"/>
                  </a:moveTo>
                  <a:cubicBezTo>
                    <a:pt x="64" y="51621"/>
                    <a:pt x="1" y="51684"/>
                    <a:pt x="1" y="51779"/>
                  </a:cubicBezTo>
                  <a:lnTo>
                    <a:pt x="1" y="52571"/>
                  </a:lnTo>
                  <a:cubicBezTo>
                    <a:pt x="1" y="52634"/>
                    <a:pt x="64" y="52697"/>
                    <a:pt x="159" y="52697"/>
                  </a:cubicBezTo>
                  <a:cubicBezTo>
                    <a:pt x="222" y="52697"/>
                    <a:pt x="286" y="52634"/>
                    <a:pt x="286" y="52571"/>
                  </a:cubicBezTo>
                  <a:lnTo>
                    <a:pt x="286" y="51779"/>
                  </a:lnTo>
                  <a:cubicBezTo>
                    <a:pt x="286" y="51684"/>
                    <a:pt x="222" y="51621"/>
                    <a:pt x="159" y="51621"/>
                  </a:cubicBezTo>
                  <a:close/>
                  <a:moveTo>
                    <a:pt x="159" y="53204"/>
                  </a:moveTo>
                  <a:cubicBezTo>
                    <a:pt x="64" y="53204"/>
                    <a:pt x="1" y="53267"/>
                    <a:pt x="1" y="53362"/>
                  </a:cubicBezTo>
                  <a:lnTo>
                    <a:pt x="1" y="54154"/>
                  </a:lnTo>
                  <a:cubicBezTo>
                    <a:pt x="1" y="54217"/>
                    <a:pt x="64" y="54281"/>
                    <a:pt x="159" y="54281"/>
                  </a:cubicBezTo>
                  <a:cubicBezTo>
                    <a:pt x="222" y="54281"/>
                    <a:pt x="286" y="54217"/>
                    <a:pt x="286" y="54154"/>
                  </a:cubicBezTo>
                  <a:lnTo>
                    <a:pt x="286" y="53362"/>
                  </a:lnTo>
                  <a:cubicBezTo>
                    <a:pt x="286" y="53267"/>
                    <a:pt x="222" y="53204"/>
                    <a:pt x="159" y="53204"/>
                  </a:cubicBezTo>
                  <a:close/>
                  <a:moveTo>
                    <a:pt x="159" y="54787"/>
                  </a:moveTo>
                  <a:cubicBezTo>
                    <a:pt x="64" y="54787"/>
                    <a:pt x="1" y="54851"/>
                    <a:pt x="1" y="54946"/>
                  </a:cubicBezTo>
                  <a:lnTo>
                    <a:pt x="1" y="55738"/>
                  </a:lnTo>
                  <a:cubicBezTo>
                    <a:pt x="1" y="55801"/>
                    <a:pt x="64" y="55864"/>
                    <a:pt x="159" y="55864"/>
                  </a:cubicBezTo>
                  <a:cubicBezTo>
                    <a:pt x="222" y="55864"/>
                    <a:pt x="286" y="55801"/>
                    <a:pt x="286" y="55738"/>
                  </a:cubicBezTo>
                  <a:lnTo>
                    <a:pt x="286" y="54946"/>
                  </a:lnTo>
                  <a:cubicBezTo>
                    <a:pt x="286" y="54851"/>
                    <a:pt x="222" y="54787"/>
                    <a:pt x="159" y="54787"/>
                  </a:cubicBezTo>
                  <a:close/>
                  <a:moveTo>
                    <a:pt x="159" y="56371"/>
                  </a:moveTo>
                  <a:cubicBezTo>
                    <a:pt x="64" y="56371"/>
                    <a:pt x="1" y="56434"/>
                    <a:pt x="1" y="56529"/>
                  </a:cubicBezTo>
                  <a:lnTo>
                    <a:pt x="1" y="57321"/>
                  </a:lnTo>
                  <a:cubicBezTo>
                    <a:pt x="1" y="57384"/>
                    <a:pt x="64" y="57448"/>
                    <a:pt x="159" y="57448"/>
                  </a:cubicBezTo>
                  <a:cubicBezTo>
                    <a:pt x="222" y="57448"/>
                    <a:pt x="286" y="57384"/>
                    <a:pt x="286" y="57321"/>
                  </a:cubicBezTo>
                  <a:lnTo>
                    <a:pt x="286" y="56529"/>
                  </a:lnTo>
                  <a:cubicBezTo>
                    <a:pt x="286" y="56434"/>
                    <a:pt x="222" y="56371"/>
                    <a:pt x="159" y="56371"/>
                  </a:cubicBezTo>
                  <a:close/>
                  <a:moveTo>
                    <a:pt x="159" y="57954"/>
                  </a:moveTo>
                  <a:cubicBezTo>
                    <a:pt x="64" y="57954"/>
                    <a:pt x="1" y="58018"/>
                    <a:pt x="1" y="58113"/>
                  </a:cubicBezTo>
                  <a:lnTo>
                    <a:pt x="1" y="58904"/>
                  </a:lnTo>
                  <a:cubicBezTo>
                    <a:pt x="1" y="58968"/>
                    <a:pt x="64" y="59031"/>
                    <a:pt x="159" y="59031"/>
                  </a:cubicBezTo>
                  <a:cubicBezTo>
                    <a:pt x="222" y="59031"/>
                    <a:pt x="286" y="58968"/>
                    <a:pt x="286" y="58904"/>
                  </a:cubicBezTo>
                  <a:lnTo>
                    <a:pt x="286" y="58113"/>
                  </a:lnTo>
                  <a:cubicBezTo>
                    <a:pt x="286" y="58018"/>
                    <a:pt x="222" y="57954"/>
                    <a:pt x="159" y="57954"/>
                  </a:cubicBezTo>
                  <a:close/>
                  <a:moveTo>
                    <a:pt x="159" y="59538"/>
                  </a:moveTo>
                  <a:cubicBezTo>
                    <a:pt x="64" y="59538"/>
                    <a:pt x="1" y="59601"/>
                    <a:pt x="1" y="59696"/>
                  </a:cubicBezTo>
                  <a:lnTo>
                    <a:pt x="1" y="60488"/>
                  </a:lnTo>
                  <a:cubicBezTo>
                    <a:pt x="1" y="60551"/>
                    <a:pt x="64" y="60615"/>
                    <a:pt x="159" y="60615"/>
                  </a:cubicBezTo>
                  <a:cubicBezTo>
                    <a:pt x="222" y="60615"/>
                    <a:pt x="286" y="60551"/>
                    <a:pt x="286" y="60488"/>
                  </a:cubicBezTo>
                  <a:lnTo>
                    <a:pt x="286" y="59696"/>
                  </a:lnTo>
                  <a:cubicBezTo>
                    <a:pt x="286" y="59601"/>
                    <a:pt x="222" y="59538"/>
                    <a:pt x="159" y="59538"/>
                  </a:cubicBezTo>
                  <a:close/>
                  <a:moveTo>
                    <a:pt x="159" y="61121"/>
                  </a:moveTo>
                  <a:cubicBezTo>
                    <a:pt x="64" y="61121"/>
                    <a:pt x="1" y="61185"/>
                    <a:pt x="1" y="61280"/>
                  </a:cubicBezTo>
                  <a:lnTo>
                    <a:pt x="1" y="62071"/>
                  </a:lnTo>
                  <a:cubicBezTo>
                    <a:pt x="1" y="62135"/>
                    <a:pt x="64" y="62198"/>
                    <a:pt x="159" y="62198"/>
                  </a:cubicBezTo>
                  <a:cubicBezTo>
                    <a:pt x="222" y="62198"/>
                    <a:pt x="286" y="62135"/>
                    <a:pt x="286" y="62071"/>
                  </a:cubicBezTo>
                  <a:lnTo>
                    <a:pt x="286" y="61280"/>
                  </a:lnTo>
                  <a:cubicBezTo>
                    <a:pt x="286" y="61185"/>
                    <a:pt x="222" y="61121"/>
                    <a:pt x="159" y="61121"/>
                  </a:cubicBezTo>
                  <a:close/>
                  <a:moveTo>
                    <a:pt x="159" y="62705"/>
                  </a:moveTo>
                  <a:cubicBezTo>
                    <a:pt x="64" y="62705"/>
                    <a:pt x="1" y="62768"/>
                    <a:pt x="1" y="62863"/>
                  </a:cubicBezTo>
                  <a:lnTo>
                    <a:pt x="1" y="63655"/>
                  </a:lnTo>
                  <a:cubicBezTo>
                    <a:pt x="1" y="63718"/>
                    <a:pt x="64" y="63781"/>
                    <a:pt x="159" y="63781"/>
                  </a:cubicBezTo>
                  <a:cubicBezTo>
                    <a:pt x="222" y="63781"/>
                    <a:pt x="286" y="63718"/>
                    <a:pt x="286" y="63655"/>
                  </a:cubicBezTo>
                  <a:lnTo>
                    <a:pt x="286" y="62863"/>
                  </a:lnTo>
                  <a:cubicBezTo>
                    <a:pt x="286" y="62768"/>
                    <a:pt x="222" y="62705"/>
                    <a:pt x="159" y="62705"/>
                  </a:cubicBezTo>
                  <a:close/>
                  <a:moveTo>
                    <a:pt x="159" y="64288"/>
                  </a:moveTo>
                  <a:cubicBezTo>
                    <a:pt x="64" y="64288"/>
                    <a:pt x="1" y="64351"/>
                    <a:pt x="1" y="64446"/>
                  </a:cubicBezTo>
                  <a:lnTo>
                    <a:pt x="1" y="65238"/>
                  </a:lnTo>
                  <a:cubicBezTo>
                    <a:pt x="1" y="65302"/>
                    <a:pt x="64" y="65365"/>
                    <a:pt x="159" y="65365"/>
                  </a:cubicBezTo>
                  <a:cubicBezTo>
                    <a:pt x="222" y="65365"/>
                    <a:pt x="286" y="65302"/>
                    <a:pt x="286" y="65238"/>
                  </a:cubicBezTo>
                  <a:lnTo>
                    <a:pt x="286" y="64446"/>
                  </a:lnTo>
                  <a:cubicBezTo>
                    <a:pt x="286" y="64351"/>
                    <a:pt x="222" y="64288"/>
                    <a:pt x="159" y="64288"/>
                  </a:cubicBezTo>
                  <a:close/>
                  <a:moveTo>
                    <a:pt x="159" y="65872"/>
                  </a:moveTo>
                  <a:cubicBezTo>
                    <a:pt x="64" y="65872"/>
                    <a:pt x="1" y="65935"/>
                    <a:pt x="1" y="66030"/>
                  </a:cubicBezTo>
                  <a:lnTo>
                    <a:pt x="1" y="66822"/>
                  </a:lnTo>
                  <a:cubicBezTo>
                    <a:pt x="1" y="66885"/>
                    <a:pt x="64" y="66948"/>
                    <a:pt x="159" y="66948"/>
                  </a:cubicBezTo>
                  <a:cubicBezTo>
                    <a:pt x="222" y="66948"/>
                    <a:pt x="286" y="66885"/>
                    <a:pt x="286" y="66822"/>
                  </a:cubicBezTo>
                  <a:lnTo>
                    <a:pt x="286" y="66030"/>
                  </a:lnTo>
                  <a:cubicBezTo>
                    <a:pt x="286" y="65935"/>
                    <a:pt x="222" y="65872"/>
                    <a:pt x="159" y="65872"/>
                  </a:cubicBezTo>
                  <a:close/>
                  <a:moveTo>
                    <a:pt x="159" y="67455"/>
                  </a:moveTo>
                  <a:cubicBezTo>
                    <a:pt x="64" y="67455"/>
                    <a:pt x="1" y="67518"/>
                    <a:pt x="1" y="67613"/>
                  </a:cubicBezTo>
                  <a:lnTo>
                    <a:pt x="1" y="68405"/>
                  </a:lnTo>
                  <a:cubicBezTo>
                    <a:pt x="1" y="68468"/>
                    <a:pt x="64" y="68532"/>
                    <a:pt x="159" y="68532"/>
                  </a:cubicBezTo>
                  <a:cubicBezTo>
                    <a:pt x="222" y="68532"/>
                    <a:pt x="286" y="68468"/>
                    <a:pt x="286" y="68405"/>
                  </a:cubicBezTo>
                  <a:lnTo>
                    <a:pt x="286" y="67613"/>
                  </a:lnTo>
                  <a:cubicBezTo>
                    <a:pt x="286" y="67518"/>
                    <a:pt x="222" y="67455"/>
                    <a:pt x="159" y="67455"/>
                  </a:cubicBezTo>
                  <a:close/>
                  <a:moveTo>
                    <a:pt x="159" y="69038"/>
                  </a:moveTo>
                  <a:cubicBezTo>
                    <a:pt x="64" y="69038"/>
                    <a:pt x="1" y="69102"/>
                    <a:pt x="1" y="69197"/>
                  </a:cubicBezTo>
                  <a:lnTo>
                    <a:pt x="1" y="69989"/>
                  </a:lnTo>
                  <a:cubicBezTo>
                    <a:pt x="1" y="70052"/>
                    <a:pt x="64" y="70115"/>
                    <a:pt x="159" y="70115"/>
                  </a:cubicBezTo>
                  <a:cubicBezTo>
                    <a:pt x="222" y="70115"/>
                    <a:pt x="286" y="70052"/>
                    <a:pt x="286" y="69989"/>
                  </a:cubicBezTo>
                  <a:lnTo>
                    <a:pt x="286" y="69197"/>
                  </a:lnTo>
                  <a:cubicBezTo>
                    <a:pt x="286" y="69102"/>
                    <a:pt x="222" y="69038"/>
                    <a:pt x="159" y="69038"/>
                  </a:cubicBezTo>
                  <a:close/>
                  <a:moveTo>
                    <a:pt x="159" y="70622"/>
                  </a:moveTo>
                  <a:cubicBezTo>
                    <a:pt x="64" y="70622"/>
                    <a:pt x="1" y="70685"/>
                    <a:pt x="1" y="70780"/>
                  </a:cubicBezTo>
                  <a:lnTo>
                    <a:pt x="1" y="71572"/>
                  </a:lnTo>
                  <a:cubicBezTo>
                    <a:pt x="1" y="71635"/>
                    <a:pt x="64" y="71699"/>
                    <a:pt x="159" y="71699"/>
                  </a:cubicBezTo>
                  <a:cubicBezTo>
                    <a:pt x="222" y="71699"/>
                    <a:pt x="286" y="71635"/>
                    <a:pt x="286" y="71572"/>
                  </a:cubicBezTo>
                  <a:lnTo>
                    <a:pt x="286" y="70780"/>
                  </a:lnTo>
                  <a:cubicBezTo>
                    <a:pt x="286" y="70685"/>
                    <a:pt x="222" y="70622"/>
                    <a:pt x="159" y="70622"/>
                  </a:cubicBezTo>
                  <a:close/>
                  <a:moveTo>
                    <a:pt x="159" y="72205"/>
                  </a:moveTo>
                  <a:cubicBezTo>
                    <a:pt x="64" y="72205"/>
                    <a:pt x="1" y="72269"/>
                    <a:pt x="1" y="72364"/>
                  </a:cubicBezTo>
                  <a:lnTo>
                    <a:pt x="1" y="73155"/>
                  </a:lnTo>
                  <a:cubicBezTo>
                    <a:pt x="1" y="73219"/>
                    <a:pt x="64" y="73282"/>
                    <a:pt x="159" y="73282"/>
                  </a:cubicBezTo>
                  <a:cubicBezTo>
                    <a:pt x="222" y="73282"/>
                    <a:pt x="286" y="73219"/>
                    <a:pt x="286" y="73155"/>
                  </a:cubicBezTo>
                  <a:lnTo>
                    <a:pt x="286" y="72364"/>
                  </a:lnTo>
                  <a:cubicBezTo>
                    <a:pt x="286" y="72269"/>
                    <a:pt x="222" y="72205"/>
                    <a:pt x="159" y="72205"/>
                  </a:cubicBezTo>
                  <a:close/>
                  <a:moveTo>
                    <a:pt x="159" y="73789"/>
                  </a:moveTo>
                  <a:cubicBezTo>
                    <a:pt x="64" y="73789"/>
                    <a:pt x="1" y="73852"/>
                    <a:pt x="1" y="73947"/>
                  </a:cubicBezTo>
                  <a:lnTo>
                    <a:pt x="1" y="74739"/>
                  </a:lnTo>
                  <a:cubicBezTo>
                    <a:pt x="1" y="74802"/>
                    <a:pt x="64" y="74866"/>
                    <a:pt x="159" y="74866"/>
                  </a:cubicBezTo>
                  <a:cubicBezTo>
                    <a:pt x="222" y="74866"/>
                    <a:pt x="286" y="74802"/>
                    <a:pt x="286" y="74739"/>
                  </a:cubicBezTo>
                  <a:lnTo>
                    <a:pt x="286" y="73947"/>
                  </a:lnTo>
                  <a:cubicBezTo>
                    <a:pt x="286" y="73852"/>
                    <a:pt x="222" y="73789"/>
                    <a:pt x="159" y="73789"/>
                  </a:cubicBezTo>
                  <a:close/>
                  <a:moveTo>
                    <a:pt x="159" y="75372"/>
                  </a:moveTo>
                  <a:cubicBezTo>
                    <a:pt x="64" y="75372"/>
                    <a:pt x="1" y="75436"/>
                    <a:pt x="1" y="75531"/>
                  </a:cubicBezTo>
                  <a:lnTo>
                    <a:pt x="1" y="76322"/>
                  </a:lnTo>
                  <a:cubicBezTo>
                    <a:pt x="1" y="76386"/>
                    <a:pt x="64" y="76449"/>
                    <a:pt x="159" y="76449"/>
                  </a:cubicBezTo>
                  <a:cubicBezTo>
                    <a:pt x="222" y="76449"/>
                    <a:pt x="286" y="76386"/>
                    <a:pt x="286" y="76322"/>
                  </a:cubicBezTo>
                  <a:lnTo>
                    <a:pt x="286" y="75531"/>
                  </a:lnTo>
                  <a:cubicBezTo>
                    <a:pt x="286" y="75436"/>
                    <a:pt x="222" y="75372"/>
                    <a:pt x="159" y="75372"/>
                  </a:cubicBezTo>
                  <a:close/>
                  <a:moveTo>
                    <a:pt x="159" y="76956"/>
                  </a:moveTo>
                  <a:cubicBezTo>
                    <a:pt x="64" y="76956"/>
                    <a:pt x="1" y="77019"/>
                    <a:pt x="1" y="77114"/>
                  </a:cubicBezTo>
                  <a:lnTo>
                    <a:pt x="1" y="77906"/>
                  </a:lnTo>
                  <a:cubicBezTo>
                    <a:pt x="1" y="77969"/>
                    <a:pt x="64" y="78032"/>
                    <a:pt x="159" y="78032"/>
                  </a:cubicBezTo>
                  <a:cubicBezTo>
                    <a:pt x="222" y="78032"/>
                    <a:pt x="286" y="77969"/>
                    <a:pt x="286" y="77906"/>
                  </a:cubicBezTo>
                  <a:lnTo>
                    <a:pt x="286" y="77114"/>
                  </a:lnTo>
                  <a:cubicBezTo>
                    <a:pt x="286" y="77019"/>
                    <a:pt x="222" y="76956"/>
                    <a:pt x="159" y="76956"/>
                  </a:cubicBezTo>
                  <a:close/>
                  <a:moveTo>
                    <a:pt x="159" y="78539"/>
                  </a:moveTo>
                  <a:cubicBezTo>
                    <a:pt x="64" y="78539"/>
                    <a:pt x="1" y="78602"/>
                    <a:pt x="1" y="78697"/>
                  </a:cubicBezTo>
                  <a:lnTo>
                    <a:pt x="1" y="79489"/>
                  </a:lnTo>
                  <a:cubicBezTo>
                    <a:pt x="1" y="79553"/>
                    <a:pt x="64" y="79616"/>
                    <a:pt x="159" y="79616"/>
                  </a:cubicBezTo>
                  <a:cubicBezTo>
                    <a:pt x="222" y="79616"/>
                    <a:pt x="286" y="79553"/>
                    <a:pt x="286" y="79489"/>
                  </a:cubicBezTo>
                  <a:lnTo>
                    <a:pt x="286" y="78697"/>
                  </a:lnTo>
                  <a:cubicBezTo>
                    <a:pt x="286" y="78602"/>
                    <a:pt x="222" y="78539"/>
                    <a:pt x="159" y="78539"/>
                  </a:cubicBezTo>
                  <a:close/>
                  <a:moveTo>
                    <a:pt x="159" y="80123"/>
                  </a:moveTo>
                  <a:cubicBezTo>
                    <a:pt x="64" y="80123"/>
                    <a:pt x="1" y="80186"/>
                    <a:pt x="1" y="80281"/>
                  </a:cubicBezTo>
                  <a:lnTo>
                    <a:pt x="1" y="81073"/>
                  </a:lnTo>
                  <a:cubicBezTo>
                    <a:pt x="1" y="81136"/>
                    <a:pt x="64" y="81199"/>
                    <a:pt x="159" y="81199"/>
                  </a:cubicBezTo>
                  <a:cubicBezTo>
                    <a:pt x="222" y="81199"/>
                    <a:pt x="286" y="81136"/>
                    <a:pt x="286" y="81073"/>
                  </a:cubicBezTo>
                  <a:lnTo>
                    <a:pt x="286" y="80281"/>
                  </a:lnTo>
                  <a:cubicBezTo>
                    <a:pt x="286" y="80186"/>
                    <a:pt x="222" y="80123"/>
                    <a:pt x="159" y="80123"/>
                  </a:cubicBezTo>
                  <a:close/>
                  <a:moveTo>
                    <a:pt x="159" y="81706"/>
                  </a:moveTo>
                  <a:cubicBezTo>
                    <a:pt x="64" y="81706"/>
                    <a:pt x="1" y="81769"/>
                    <a:pt x="1" y="81864"/>
                  </a:cubicBezTo>
                  <a:lnTo>
                    <a:pt x="1" y="82656"/>
                  </a:lnTo>
                  <a:cubicBezTo>
                    <a:pt x="1" y="82719"/>
                    <a:pt x="64" y="82783"/>
                    <a:pt x="159" y="82783"/>
                  </a:cubicBezTo>
                  <a:cubicBezTo>
                    <a:pt x="222" y="82783"/>
                    <a:pt x="286" y="82719"/>
                    <a:pt x="286" y="82656"/>
                  </a:cubicBezTo>
                  <a:lnTo>
                    <a:pt x="286" y="81864"/>
                  </a:lnTo>
                  <a:cubicBezTo>
                    <a:pt x="286" y="81769"/>
                    <a:pt x="222" y="81706"/>
                    <a:pt x="159" y="81706"/>
                  </a:cubicBezTo>
                  <a:close/>
                  <a:moveTo>
                    <a:pt x="159" y="83289"/>
                  </a:moveTo>
                  <a:cubicBezTo>
                    <a:pt x="64" y="83289"/>
                    <a:pt x="1" y="83353"/>
                    <a:pt x="1" y="83448"/>
                  </a:cubicBezTo>
                  <a:lnTo>
                    <a:pt x="1" y="84240"/>
                  </a:lnTo>
                  <a:cubicBezTo>
                    <a:pt x="1" y="84303"/>
                    <a:pt x="64" y="84366"/>
                    <a:pt x="159" y="84366"/>
                  </a:cubicBezTo>
                  <a:cubicBezTo>
                    <a:pt x="222" y="84366"/>
                    <a:pt x="286" y="84303"/>
                    <a:pt x="286" y="84240"/>
                  </a:cubicBezTo>
                  <a:lnTo>
                    <a:pt x="286" y="83448"/>
                  </a:lnTo>
                  <a:cubicBezTo>
                    <a:pt x="286" y="83353"/>
                    <a:pt x="222" y="83289"/>
                    <a:pt x="159" y="83289"/>
                  </a:cubicBezTo>
                  <a:close/>
                  <a:moveTo>
                    <a:pt x="159" y="84873"/>
                  </a:moveTo>
                  <a:cubicBezTo>
                    <a:pt x="64" y="84873"/>
                    <a:pt x="1" y="84936"/>
                    <a:pt x="1" y="85031"/>
                  </a:cubicBezTo>
                  <a:lnTo>
                    <a:pt x="1" y="85823"/>
                  </a:lnTo>
                  <a:cubicBezTo>
                    <a:pt x="1" y="85886"/>
                    <a:pt x="64" y="85950"/>
                    <a:pt x="159" y="85950"/>
                  </a:cubicBezTo>
                  <a:cubicBezTo>
                    <a:pt x="222" y="85950"/>
                    <a:pt x="286" y="85886"/>
                    <a:pt x="286" y="85823"/>
                  </a:cubicBezTo>
                  <a:lnTo>
                    <a:pt x="286" y="85031"/>
                  </a:lnTo>
                  <a:cubicBezTo>
                    <a:pt x="286" y="84936"/>
                    <a:pt x="222" y="84873"/>
                    <a:pt x="159" y="84873"/>
                  </a:cubicBezTo>
                  <a:close/>
                  <a:moveTo>
                    <a:pt x="159" y="86456"/>
                  </a:moveTo>
                  <a:cubicBezTo>
                    <a:pt x="64" y="86456"/>
                    <a:pt x="1" y="86520"/>
                    <a:pt x="1" y="86615"/>
                  </a:cubicBezTo>
                  <a:lnTo>
                    <a:pt x="1" y="87406"/>
                  </a:lnTo>
                  <a:cubicBezTo>
                    <a:pt x="1" y="87470"/>
                    <a:pt x="64" y="87533"/>
                    <a:pt x="159" y="87533"/>
                  </a:cubicBezTo>
                  <a:cubicBezTo>
                    <a:pt x="222" y="87533"/>
                    <a:pt x="286" y="87470"/>
                    <a:pt x="286" y="87406"/>
                  </a:cubicBezTo>
                  <a:lnTo>
                    <a:pt x="286" y="86615"/>
                  </a:lnTo>
                  <a:cubicBezTo>
                    <a:pt x="286" y="86520"/>
                    <a:pt x="222" y="86456"/>
                    <a:pt x="159" y="86456"/>
                  </a:cubicBezTo>
                  <a:close/>
                  <a:moveTo>
                    <a:pt x="159" y="88040"/>
                  </a:moveTo>
                  <a:cubicBezTo>
                    <a:pt x="64" y="88040"/>
                    <a:pt x="1" y="88103"/>
                    <a:pt x="1" y="88198"/>
                  </a:cubicBezTo>
                  <a:lnTo>
                    <a:pt x="1" y="88990"/>
                  </a:lnTo>
                  <a:cubicBezTo>
                    <a:pt x="1" y="89053"/>
                    <a:pt x="64" y="89117"/>
                    <a:pt x="159" y="89117"/>
                  </a:cubicBezTo>
                  <a:cubicBezTo>
                    <a:pt x="222" y="89117"/>
                    <a:pt x="286" y="89053"/>
                    <a:pt x="286" y="88990"/>
                  </a:cubicBezTo>
                  <a:lnTo>
                    <a:pt x="286" y="88198"/>
                  </a:lnTo>
                  <a:cubicBezTo>
                    <a:pt x="286" y="88103"/>
                    <a:pt x="222" y="88040"/>
                    <a:pt x="159" y="88040"/>
                  </a:cubicBezTo>
                  <a:close/>
                  <a:moveTo>
                    <a:pt x="159" y="89623"/>
                  </a:moveTo>
                  <a:cubicBezTo>
                    <a:pt x="64" y="89623"/>
                    <a:pt x="1" y="89687"/>
                    <a:pt x="1" y="89782"/>
                  </a:cubicBezTo>
                  <a:lnTo>
                    <a:pt x="1" y="90573"/>
                  </a:lnTo>
                  <a:cubicBezTo>
                    <a:pt x="1" y="90637"/>
                    <a:pt x="64" y="90700"/>
                    <a:pt x="159" y="90700"/>
                  </a:cubicBezTo>
                  <a:cubicBezTo>
                    <a:pt x="222" y="90700"/>
                    <a:pt x="286" y="90637"/>
                    <a:pt x="286" y="90573"/>
                  </a:cubicBezTo>
                  <a:lnTo>
                    <a:pt x="286" y="89782"/>
                  </a:lnTo>
                  <a:cubicBezTo>
                    <a:pt x="286" y="89687"/>
                    <a:pt x="222" y="89623"/>
                    <a:pt x="159" y="89623"/>
                  </a:cubicBezTo>
                  <a:close/>
                  <a:moveTo>
                    <a:pt x="159" y="91207"/>
                  </a:moveTo>
                  <a:cubicBezTo>
                    <a:pt x="64" y="91207"/>
                    <a:pt x="1" y="91270"/>
                    <a:pt x="1" y="91365"/>
                  </a:cubicBezTo>
                  <a:lnTo>
                    <a:pt x="1" y="92157"/>
                  </a:lnTo>
                  <a:cubicBezTo>
                    <a:pt x="1" y="92220"/>
                    <a:pt x="64" y="92283"/>
                    <a:pt x="159" y="92283"/>
                  </a:cubicBezTo>
                  <a:cubicBezTo>
                    <a:pt x="222" y="92283"/>
                    <a:pt x="286" y="92220"/>
                    <a:pt x="286" y="92157"/>
                  </a:cubicBezTo>
                  <a:lnTo>
                    <a:pt x="286" y="91365"/>
                  </a:lnTo>
                  <a:cubicBezTo>
                    <a:pt x="286" y="91270"/>
                    <a:pt x="222" y="91207"/>
                    <a:pt x="159" y="91207"/>
                  </a:cubicBezTo>
                  <a:close/>
                  <a:moveTo>
                    <a:pt x="159" y="92790"/>
                  </a:moveTo>
                  <a:cubicBezTo>
                    <a:pt x="64" y="92790"/>
                    <a:pt x="1" y="92853"/>
                    <a:pt x="1" y="92948"/>
                  </a:cubicBezTo>
                  <a:lnTo>
                    <a:pt x="1" y="93740"/>
                  </a:lnTo>
                  <a:cubicBezTo>
                    <a:pt x="1" y="93804"/>
                    <a:pt x="64" y="93867"/>
                    <a:pt x="159" y="93867"/>
                  </a:cubicBezTo>
                  <a:cubicBezTo>
                    <a:pt x="222" y="93867"/>
                    <a:pt x="286" y="93804"/>
                    <a:pt x="286" y="93740"/>
                  </a:cubicBezTo>
                  <a:lnTo>
                    <a:pt x="286" y="92948"/>
                  </a:lnTo>
                  <a:cubicBezTo>
                    <a:pt x="286" y="92853"/>
                    <a:pt x="222" y="92790"/>
                    <a:pt x="159" y="92790"/>
                  </a:cubicBezTo>
                  <a:close/>
                  <a:moveTo>
                    <a:pt x="159" y="94374"/>
                  </a:moveTo>
                  <a:cubicBezTo>
                    <a:pt x="64" y="94374"/>
                    <a:pt x="1" y="94437"/>
                    <a:pt x="1" y="94532"/>
                  </a:cubicBezTo>
                  <a:lnTo>
                    <a:pt x="1" y="95324"/>
                  </a:lnTo>
                  <a:cubicBezTo>
                    <a:pt x="1" y="95387"/>
                    <a:pt x="64" y="95450"/>
                    <a:pt x="159" y="95450"/>
                  </a:cubicBezTo>
                  <a:cubicBezTo>
                    <a:pt x="222" y="95450"/>
                    <a:pt x="286" y="95387"/>
                    <a:pt x="286" y="95324"/>
                  </a:cubicBezTo>
                  <a:lnTo>
                    <a:pt x="286" y="94532"/>
                  </a:lnTo>
                  <a:cubicBezTo>
                    <a:pt x="286" y="94437"/>
                    <a:pt x="222" y="94374"/>
                    <a:pt x="159" y="94374"/>
                  </a:cubicBezTo>
                  <a:close/>
                  <a:moveTo>
                    <a:pt x="159" y="95957"/>
                  </a:moveTo>
                  <a:cubicBezTo>
                    <a:pt x="64" y="95957"/>
                    <a:pt x="1" y="96020"/>
                    <a:pt x="1" y="96115"/>
                  </a:cubicBezTo>
                  <a:lnTo>
                    <a:pt x="1" y="96907"/>
                  </a:lnTo>
                  <a:cubicBezTo>
                    <a:pt x="1" y="96970"/>
                    <a:pt x="64" y="97034"/>
                    <a:pt x="159" y="97034"/>
                  </a:cubicBezTo>
                  <a:cubicBezTo>
                    <a:pt x="222" y="97034"/>
                    <a:pt x="286" y="96970"/>
                    <a:pt x="286" y="96907"/>
                  </a:cubicBezTo>
                  <a:lnTo>
                    <a:pt x="286" y="96115"/>
                  </a:lnTo>
                  <a:cubicBezTo>
                    <a:pt x="286" y="96020"/>
                    <a:pt x="222" y="95957"/>
                    <a:pt x="159" y="95957"/>
                  </a:cubicBezTo>
                  <a:close/>
                  <a:moveTo>
                    <a:pt x="159" y="97540"/>
                  </a:moveTo>
                  <a:cubicBezTo>
                    <a:pt x="64" y="97540"/>
                    <a:pt x="1" y="97604"/>
                    <a:pt x="1" y="97699"/>
                  </a:cubicBezTo>
                  <a:lnTo>
                    <a:pt x="1" y="98491"/>
                  </a:lnTo>
                  <a:cubicBezTo>
                    <a:pt x="1" y="98554"/>
                    <a:pt x="64" y="98617"/>
                    <a:pt x="159" y="98617"/>
                  </a:cubicBezTo>
                  <a:cubicBezTo>
                    <a:pt x="222" y="98617"/>
                    <a:pt x="286" y="98554"/>
                    <a:pt x="286" y="98491"/>
                  </a:cubicBezTo>
                  <a:lnTo>
                    <a:pt x="286" y="97699"/>
                  </a:lnTo>
                  <a:cubicBezTo>
                    <a:pt x="286" y="97604"/>
                    <a:pt x="222" y="97540"/>
                    <a:pt x="159" y="97540"/>
                  </a:cubicBezTo>
                  <a:close/>
                  <a:moveTo>
                    <a:pt x="159" y="99124"/>
                  </a:moveTo>
                  <a:cubicBezTo>
                    <a:pt x="64" y="99124"/>
                    <a:pt x="1" y="99187"/>
                    <a:pt x="1" y="99282"/>
                  </a:cubicBezTo>
                  <a:lnTo>
                    <a:pt x="1" y="100074"/>
                  </a:lnTo>
                  <a:cubicBezTo>
                    <a:pt x="1" y="100137"/>
                    <a:pt x="64" y="100201"/>
                    <a:pt x="159" y="100201"/>
                  </a:cubicBezTo>
                  <a:cubicBezTo>
                    <a:pt x="222" y="100201"/>
                    <a:pt x="286" y="100137"/>
                    <a:pt x="286" y="100074"/>
                  </a:cubicBezTo>
                  <a:lnTo>
                    <a:pt x="286" y="99282"/>
                  </a:lnTo>
                  <a:cubicBezTo>
                    <a:pt x="286" y="99187"/>
                    <a:pt x="222" y="99124"/>
                    <a:pt x="159" y="9912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80;p52">
              <a:extLst>
                <a:ext uri="{FF2B5EF4-FFF2-40B4-BE49-F238E27FC236}">
                  <a16:creationId xmlns:a16="http://schemas.microsoft.com/office/drawing/2014/main" id="{ACDC18B4-41AF-6FB1-7526-82BDEA4BF8B1}"/>
                </a:ext>
              </a:extLst>
            </p:cNvPr>
            <p:cNvSpPr/>
            <p:nvPr/>
          </p:nvSpPr>
          <p:spPr>
            <a:xfrm>
              <a:off x="4445073" y="1676835"/>
              <a:ext cx="74445" cy="74445"/>
            </a:xfrm>
            <a:custGeom>
              <a:avLst/>
              <a:gdLst/>
              <a:ahLst/>
              <a:cxnLst/>
              <a:rect l="l" t="t" r="r" b="b"/>
              <a:pathLst>
                <a:path w="2471" h="2471" extrusionOk="0">
                  <a:moveTo>
                    <a:pt x="1235" y="1"/>
                  </a:moveTo>
                  <a:cubicBezTo>
                    <a:pt x="538" y="1"/>
                    <a:pt x="0" y="539"/>
                    <a:pt x="0" y="1236"/>
                  </a:cubicBezTo>
                  <a:cubicBezTo>
                    <a:pt x="0" y="1932"/>
                    <a:pt x="538" y="2471"/>
                    <a:pt x="1235" y="2471"/>
                  </a:cubicBezTo>
                  <a:cubicBezTo>
                    <a:pt x="1900" y="2471"/>
                    <a:pt x="2470" y="1932"/>
                    <a:pt x="2470" y="1236"/>
                  </a:cubicBezTo>
                  <a:cubicBezTo>
                    <a:pt x="2470" y="539"/>
                    <a:pt x="1900" y="1"/>
                    <a:pt x="1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410;p49">
            <a:extLst>
              <a:ext uri="{FF2B5EF4-FFF2-40B4-BE49-F238E27FC236}">
                <a16:creationId xmlns:a16="http://schemas.microsoft.com/office/drawing/2014/main" id="{B95ADC5D-9930-D0CD-AC64-3A14ACE23B3C}"/>
              </a:ext>
            </a:extLst>
          </p:cNvPr>
          <p:cNvGrpSpPr/>
          <p:nvPr/>
        </p:nvGrpSpPr>
        <p:grpSpPr>
          <a:xfrm>
            <a:off x="1341809" y="547970"/>
            <a:ext cx="1751902" cy="692313"/>
            <a:chOff x="1710495" y="1075800"/>
            <a:chExt cx="1751902" cy="692313"/>
          </a:xfrm>
        </p:grpSpPr>
        <p:sp>
          <p:nvSpPr>
            <p:cNvPr id="29" name="Google Shape;1411;p49">
              <a:extLst>
                <a:ext uri="{FF2B5EF4-FFF2-40B4-BE49-F238E27FC236}">
                  <a16:creationId xmlns:a16="http://schemas.microsoft.com/office/drawing/2014/main" id="{866892C0-98D4-8DA8-186B-AB2DFA9790B3}"/>
                </a:ext>
              </a:extLst>
            </p:cNvPr>
            <p:cNvSpPr/>
            <p:nvPr/>
          </p:nvSpPr>
          <p:spPr>
            <a:xfrm>
              <a:off x="1740793" y="1110679"/>
              <a:ext cx="1721604" cy="657434"/>
            </a:xfrm>
            <a:custGeom>
              <a:avLst/>
              <a:gdLst/>
              <a:ahLst/>
              <a:cxnLst/>
              <a:rect l="l" t="t" r="r" b="b"/>
              <a:pathLst>
                <a:path w="59381" h="22676" extrusionOk="0">
                  <a:moveTo>
                    <a:pt x="1" y="1"/>
                  </a:moveTo>
                  <a:lnTo>
                    <a:pt x="1" y="22676"/>
                  </a:lnTo>
                  <a:lnTo>
                    <a:pt x="59380" y="22676"/>
                  </a:lnTo>
                  <a:lnTo>
                    <a:pt x="59380" y="1"/>
                  </a:ln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12;p49">
              <a:extLst>
                <a:ext uri="{FF2B5EF4-FFF2-40B4-BE49-F238E27FC236}">
                  <a16:creationId xmlns:a16="http://schemas.microsoft.com/office/drawing/2014/main" id="{A42A5F8F-0196-10FE-B22F-5896A297DA3A}"/>
                </a:ext>
              </a:extLst>
            </p:cNvPr>
            <p:cNvSpPr/>
            <p:nvPr/>
          </p:nvSpPr>
          <p:spPr>
            <a:xfrm>
              <a:off x="1710495" y="1075800"/>
              <a:ext cx="1720676" cy="657434"/>
            </a:xfrm>
            <a:custGeom>
              <a:avLst/>
              <a:gdLst/>
              <a:ahLst/>
              <a:cxnLst/>
              <a:rect l="l" t="t" r="r" b="b"/>
              <a:pathLst>
                <a:path w="59349" h="22676" extrusionOk="0">
                  <a:moveTo>
                    <a:pt x="1" y="0"/>
                  </a:moveTo>
                  <a:lnTo>
                    <a:pt x="1" y="22675"/>
                  </a:lnTo>
                  <a:lnTo>
                    <a:pt x="59348" y="22675"/>
                  </a:lnTo>
                  <a:lnTo>
                    <a:pt x="59348" y="0"/>
                  </a:lnTo>
                  <a:close/>
                </a:path>
              </a:pathLst>
            </a:custGeom>
            <a:solidFill>
              <a:srgbClr val="A3DD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Fira Sans Medium"/>
                  <a:ea typeface="Fira Sans Medium"/>
                  <a:cs typeface="Fira Sans Medium"/>
                  <a:sym typeface="Fira Sans Medium"/>
                </a:rPr>
                <a:t>RASPBERRY PI 4</a:t>
              </a:r>
              <a:endParaRPr sz="1900">
                <a:latin typeface="Fira Sans Medium"/>
                <a:ea typeface="Fira Sans Medium"/>
                <a:cs typeface="Fira Sans Medium"/>
                <a:sym typeface="Fira Sans Medium"/>
              </a:endParaRPr>
            </a:p>
          </p:txBody>
        </p:sp>
      </p:grpSp>
      <p:grpSp>
        <p:nvGrpSpPr>
          <p:cNvPr id="929" name="Google Shape;1527;p51">
            <a:extLst>
              <a:ext uri="{FF2B5EF4-FFF2-40B4-BE49-F238E27FC236}">
                <a16:creationId xmlns:a16="http://schemas.microsoft.com/office/drawing/2014/main" id="{BDA2810B-1D27-3DBC-7AE7-6596F8156F3B}"/>
              </a:ext>
            </a:extLst>
          </p:cNvPr>
          <p:cNvGrpSpPr/>
          <p:nvPr/>
        </p:nvGrpSpPr>
        <p:grpSpPr>
          <a:xfrm>
            <a:off x="181746" y="1297776"/>
            <a:ext cx="1995364" cy="487729"/>
            <a:chOff x="2388234" y="1132589"/>
            <a:chExt cx="1995364" cy="406119"/>
          </a:xfrm>
          <a:effectLst>
            <a:outerShdw blurRad="50800" dist="38100" algn="l" rotWithShape="0">
              <a:prstClr val="black">
                <a:alpha val="40000"/>
              </a:prstClr>
            </a:outerShdw>
          </a:effectLst>
        </p:grpSpPr>
        <p:sp>
          <p:nvSpPr>
            <p:cNvPr id="930" name="Google Shape;1528;p51">
              <a:extLst>
                <a:ext uri="{FF2B5EF4-FFF2-40B4-BE49-F238E27FC236}">
                  <a16:creationId xmlns:a16="http://schemas.microsoft.com/office/drawing/2014/main" id="{BD2CA3EA-B3B5-A71B-3637-5181E6D0281D}"/>
                </a:ext>
              </a:extLst>
            </p:cNvPr>
            <p:cNvSpPr/>
            <p:nvPr/>
          </p:nvSpPr>
          <p:spPr>
            <a:xfrm>
              <a:off x="2542451" y="1132589"/>
              <a:ext cx="1841146" cy="406119"/>
            </a:xfrm>
            <a:custGeom>
              <a:avLst/>
              <a:gdLst/>
              <a:ahLst/>
              <a:cxnLst/>
              <a:rect l="l" t="t" r="r" b="b"/>
              <a:pathLst>
                <a:path w="59729" h="13175" extrusionOk="0">
                  <a:moveTo>
                    <a:pt x="1" y="0"/>
                  </a:moveTo>
                  <a:lnTo>
                    <a:pt x="1" y="13174"/>
                  </a:lnTo>
                  <a:lnTo>
                    <a:pt x="59729" y="13174"/>
                  </a:lnTo>
                  <a:lnTo>
                    <a:pt x="59729" y="0"/>
                  </a:lnTo>
                  <a:close/>
                </a:path>
              </a:pathLst>
            </a:custGeom>
            <a:solidFill>
              <a:srgbClr val="D3B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1529;p51">
              <a:extLst>
                <a:ext uri="{FF2B5EF4-FFF2-40B4-BE49-F238E27FC236}">
                  <a16:creationId xmlns:a16="http://schemas.microsoft.com/office/drawing/2014/main" id="{71FF24DB-B429-4B92-8E57-34083A05CDE2}"/>
                </a:ext>
              </a:extLst>
            </p:cNvPr>
            <p:cNvSpPr/>
            <p:nvPr/>
          </p:nvSpPr>
          <p:spPr>
            <a:xfrm>
              <a:off x="2388234" y="1132589"/>
              <a:ext cx="154248" cy="406119"/>
            </a:xfrm>
            <a:custGeom>
              <a:avLst/>
              <a:gdLst/>
              <a:ahLst/>
              <a:cxnLst/>
              <a:rect l="l" t="t" r="r" b="b"/>
              <a:pathLst>
                <a:path w="5004" h="13175" extrusionOk="0">
                  <a:moveTo>
                    <a:pt x="0" y="0"/>
                  </a:moveTo>
                  <a:lnTo>
                    <a:pt x="0" y="13174"/>
                  </a:lnTo>
                  <a:lnTo>
                    <a:pt x="5004" y="13174"/>
                  </a:lnTo>
                  <a:lnTo>
                    <a:pt x="5004" y="0"/>
                  </a:lnTo>
                  <a:close/>
                </a:path>
              </a:pathLst>
            </a:custGeom>
            <a:solidFill>
              <a:srgbClr val="C39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1530;p51">
              <a:extLst>
                <a:ext uri="{FF2B5EF4-FFF2-40B4-BE49-F238E27FC236}">
                  <a16:creationId xmlns:a16="http://schemas.microsoft.com/office/drawing/2014/main" id="{5E12FF60-585E-469B-BF0D-191C32E16A70}"/>
                </a:ext>
              </a:extLst>
            </p:cNvPr>
            <p:cNvSpPr/>
            <p:nvPr/>
          </p:nvSpPr>
          <p:spPr>
            <a:xfrm>
              <a:off x="2542451" y="1132589"/>
              <a:ext cx="1841146" cy="126937"/>
            </a:xfrm>
            <a:custGeom>
              <a:avLst/>
              <a:gdLst/>
              <a:ahLst/>
              <a:cxnLst/>
              <a:rect l="l" t="t" r="r" b="b"/>
              <a:pathLst>
                <a:path w="59729" h="4118" extrusionOk="0">
                  <a:moveTo>
                    <a:pt x="1" y="0"/>
                  </a:moveTo>
                  <a:lnTo>
                    <a:pt x="59729" y="4117"/>
                  </a:lnTo>
                  <a:lnTo>
                    <a:pt x="59729" y="0"/>
                  </a:lnTo>
                  <a:close/>
                </a:path>
              </a:pathLst>
            </a:custGeom>
            <a:solidFill>
              <a:srgbClr val="C39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3" name="Google Shape;1548;p51">
            <a:extLst>
              <a:ext uri="{FF2B5EF4-FFF2-40B4-BE49-F238E27FC236}">
                <a16:creationId xmlns:a16="http://schemas.microsoft.com/office/drawing/2014/main" id="{DEA8C80E-BDD9-C647-EC86-3DE12C2CD695}"/>
              </a:ext>
            </a:extLst>
          </p:cNvPr>
          <p:cNvSpPr txBox="1"/>
          <p:nvPr/>
        </p:nvSpPr>
        <p:spPr>
          <a:xfrm>
            <a:off x="452949" y="1430809"/>
            <a:ext cx="1733100"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Fira Sans"/>
                <a:ea typeface="Fira Sans"/>
                <a:cs typeface="Fira Sans"/>
                <a:sym typeface="Fira Sans"/>
              </a:rPr>
              <a:t>Đặc điểm có kích thước nhỏ</a:t>
            </a:r>
            <a:endParaRPr sz="1500">
              <a:latin typeface="Fira Sans"/>
              <a:ea typeface="Fira Sans"/>
              <a:cs typeface="Fira Sans"/>
              <a:sym typeface="Fira Sans"/>
            </a:endParaRPr>
          </a:p>
        </p:txBody>
      </p:sp>
      <p:grpSp>
        <p:nvGrpSpPr>
          <p:cNvPr id="974" name="Google Shape;1531;p51">
            <a:extLst>
              <a:ext uri="{FF2B5EF4-FFF2-40B4-BE49-F238E27FC236}">
                <a16:creationId xmlns:a16="http://schemas.microsoft.com/office/drawing/2014/main" id="{54BD4633-A012-9D16-5D42-B4235F58FAC9}"/>
              </a:ext>
            </a:extLst>
          </p:cNvPr>
          <p:cNvGrpSpPr/>
          <p:nvPr/>
        </p:nvGrpSpPr>
        <p:grpSpPr>
          <a:xfrm>
            <a:off x="1283577" y="1845652"/>
            <a:ext cx="1995395" cy="436781"/>
            <a:chOff x="4578812" y="1132589"/>
            <a:chExt cx="1995395" cy="406119"/>
          </a:xfrm>
          <a:effectLst>
            <a:outerShdw blurRad="50800" dist="38100" algn="l" rotWithShape="0">
              <a:prstClr val="black">
                <a:alpha val="40000"/>
              </a:prstClr>
            </a:outerShdw>
          </a:effectLst>
        </p:grpSpPr>
        <p:sp>
          <p:nvSpPr>
            <p:cNvPr id="975" name="Google Shape;1532;p51">
              <a:extLst>
                <a:ext uri="{FF2B5EF4-FFF2-40B4-BE49-F238E27FC236}">
                  <a16:creationId xmlns:a16="http://schemas.microsoft.com/office/drawing/2014/main" id="{82ADA0E5-2272-95A0-DB6D-8C31967D5404}"/>
                </a:ext>
              </a:extLst>
            </p:cNvPr>
            <p:cNvSpPr/>
            <p:nvPr/>
          </p:nvSpPr>
          <p:spPr>
            <a:xfrm>
              <a:off x="4578812" y="1132589"/>
              <a:ext cx="153293" cy="406119"/>
            </a:xfrm>
            <a:custGeom>
              <a:avLst/>
              <a:gdLst/>
              <a:ahLst/>
              <a:cxnLst/>
              <a:rect l="l" t="t" r="r" b="b"/>
              <a:pathLst>
                <a:path w="4973" h="13175" extrusionOk="0">
                  <a:moveTo>
                    <a:pt x="0" y="0"/>
                  </a:moveTo>
                  <a:lnTo>
                    <a:pt x="0" y="13174"/>
                  </a:lnTo>
                  <a:lnTo>
                    <a:pt x="4973" y="13174"/>
                  </a:lnTo>
                  <a:lnTo>
                    <a:pt x="4973" y="0"/>
                  </a:lnTo>
                  <a:close/>
                </a:path>
              </a:pathLst>
            </a:custGeom>
            <a:solidFill>
              <a:srgbClr val="B0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1533;p51">
              <a:extLst>
                <a:ext uri="{FF2B5EF4-FFF2-40B4-BE49-F238E27FC236}">
                  <a16:creationId xmlns:a16="http://schemas.microsoft.com/office/drawing/2014/main" id="{971239D0-D704-F497-A471-98043338A509}"/>
                </a:ext>
              </a:extLst>
            </p:cNvPr>
            <p:cNvSpPr/>
            <p:nvPr/>
          </p:nvSpPr>
          <p:spPr>
            <a:xfrm>
              <a:off x="4733061" y="1132589"/>
              <a:ext cx="1841146" cy="406119"/>
            </a:xfrm>
            <a:custGeom>
              <a:avLst/>
              <a:gdLst/>
              <a:ahLst/>
              <a:cxnLst/>
              <a:rect l="l" t="t" r="r" b="b"/>
              <a:pathLst>
                <a:path w="59729" h="13175" extrusionOk="0">
                  <a:moveTo>
                    <a:pt x="0" y="0"/>
                  </a:moveTo>
                  <a:lnTo>
                    <a:pt x="0" y="13174"/>
                  </a:lnTo>
                  <a:lnTo>
                    <a:pt x="51557" y="13174"/>
                  </a:lnTo>
                  <a:lnTo>
                    <a:pt x="59728" y="10514"/>
                  </a:lnTo>
                  <a:lnTo>
                    <a:pt x="59728" y="0"/>
                  </a:lnTo>
                  <a:close/>
                </a:path>
              </a:pathLst>
            </a:custGeom>
            <a:solidFill>
              <a:srgbClr val="C7C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1534;p51">
              <a:extLst>
                <a:ext uri="{FF2B5EF4-FFF2-40B4-BE49-F238E27FC236}">
                  <a16:creationId xmlns:a16="http://schemas.microsoft.com/office/drawing/2014/main" id="{F3FAFB49-65FF-B975-82B2-4B580D088C50}"/>
                </a:ext>
              </a:extLst>
            </p:cNvPr>
            <p:cNvSpPr/>
            <p:nvPr/>
          </p:nvSpPr>
          <p:spPr>
            <a:xfrm>
              <a:off x="6322305" y="1407857"/>
              <a:ext cx="251902" cy="130852"/>
            </a:xfrm>
            <a:custGeom>
              <a:avLst/>
              <a:gdLst/>
              <a:ahLst/>
              <a:cxnLst/>
              <a:rect l="l" t="t" r="r" b="b"/>
              <a:pathLst>
                <a:path w="8172" h="4245" extrusionOk="0">
                  <a:moveTo>
                    <a:pt x="3072" y="1"/>
                  </a:moveTo>
                  <a:cubicBezTo>
                    <a:pt x="3072" y="1"/>
                    <a:pt x="3072" y="1"/>
                    <a:pt x="3072" y="1"/>
                  </a:cubicBezTo>
                  <a:lnTo>
                    <a:pt x="3072" y="1"/>
                  </a:lnTo>
                  <a:cubicBezTo>
                    <a:pt x="3072" y="1"/>
                    <a:pt x="3072" y="1"/>
                    <a:pt x="3072" y="1"/>
                  </a:cubicBezTo>
                  <a:close/>
                  <a:moveTo>
                    <a:pt x="3072" y="1"/>
                  </a:moveTo>
                  <a:cubicBezTo>
                    <a:pt x="3104" y="2376"/>
                    <a:pt x="0" y="4244"/>
                    <a:pt x="0" y="4244"/>
                  </a:cubicBezTo>
                  <a:lnTo>
                    <a:pt x="8171" y="1584"/>
                  </a:lnTo>
                  <a:lnTo>
                    <a:pt x="8171" y="1584"/>
                  </a:lnTo>
                  <a:cubicBezTo>
                    <a:pt x="7785" y="1646"/>
                    <a:pt x="7420" y="1673"/>
                    <a:pt x="7078" y="1673"/>
                  </a:cubicBezTo>
                  <a:cubicBezTo>
                    <a:pt x="4416" y="1673"/>
                    <a:pt x="3073" y="30"/>
                    <a:pt x="3072" y="1"/>
                  </a:cubicBezTo>
                  <a:close/>
                </a:path>
              </a:pathLst>
            </a:custGeom>
            <a:solidFill>
              <a:srgbClr val="A4AF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1535;p51">
              <a:extLst>
                <a:ext uri="{FF2B5EF4-FFF2-40B4-BE49-F238E27FC236}">
                  <a16:creationId xmlns:a16="http://schemas.microsoft.com/office/drawing/2014/main" id="{CCE7CA6F-685E-7F05-59E7-069AB5E3A488}"/>
                </a:ext>
              </a:extLst>
            </p:cNvPr>
            <p:cNvSpPr/>
            <p:nvPr/>
          </p:nvSpPr>
          <p:spPr>
            <a:xfrm>
              <a:off x="4733061" y="1132589"/>
              <a:ext cx="1841146" cy="126937"/>
            </a:xfrm>
            <a:custGeom>
              <a:avLst/>
              <a:gdLst/>
              <a:ahLst/>
              <a:cxnLst/>
              <a:rect l="l" t="t" r="r" b="b"/>
              <a:pathLst>
                <a:path w="59729" h="4118" extrusionOk="0">
                  <a:moveTo>
                    <a:pt x="0" y="0"/>
                  </a:moveTo>
                  <a:lnTo>
                    <a:pt x="59728" y="4117"/>
                  </a:lnTo>
                  <a:lnTo>
                    <a:pt x="59728" y="0"/>
                  </a:lnTo>
                  <a:close/>
                </a:path>
              </a:pathLst>
            </a:custGeom>
            <a:solidFill>
              <a:srgbClr val="B0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9" name="Google Shape;1549;p51">
            <a:extLst>
              <a:ext uri="{FF2B5EF4-FFF2-40B4-BE49-F238E27FC236}">
                <a16:creationId xmlns:a16="http://schemas.microsoft.com/office/drawing/2014/main" id="{D2088840-DDBC-B985-22A3-D875F0BE49C7}"/>
              </a:ext>
            </a:extLst>
          </p:cNvPr>
          <p:cNvSpPr txBox="1"/>
          <p:nvPr/>
        </p:nvSpPr>
        <p:spPr>
          <a:xfrm>
            <a:off x="1492274" y="1931588"/>
            <a:ext cx="1867624"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Fira Sans"/>
                <a:ea typeface="Fira Sans"/>
                <a:cs typeface="Fira Sans"/>
                <a:sym typeface="Fira Sans"/>
              </a:rPr>
              <a:t>Cấu hình tương đối</a:t>
            </a:r>
            <a:endParaRPr sz="1500">
              <a:latin typeface="Fira Sans"/>
              <a:ea typeface="Fira Sans"/>
              <a:cs typeface="Fira Sans"/>
              <a:sym typeface="Fira Sans"/>
            </a:endParaRPr>
          </a:p>
        </p:txBody>
      </p:sp>
      <p:grpSp>
        <p:nvGrpSpPr>
          <p:cNvPr id="980" name="Google Shape;1523;p51">
            <a:extLst>
              <a:ext uri="{FF2B5EF4-FFF2-40B4-BE49-F238E27FC236}">
                <a16:creationId xmlns:a16="http://schemas.microsoft.com/office/drawing/2014/main" id="{29721555-9CD4-8AC2-4509-2F7AF44D54A6}"/>
              </a:ext>
            </a:extLst>
          </p:cNvPr>
          <p:cNvGrpSpPr/>
          <p:nvPr/>
        </p:nvGrpSpPr>
        <p:grpSpPr>
          <a:xfrm>
            <a:off x="2405107" y="1302035"/>
            <a:ext cx="1994408" cy="487729"/>
            <a:chOff x="4578812" y="4329604"/>
            <a:chExt cx="1994408" cy="407106"/>
          </a:xfrm>
          <a:effectLst>
            <a:outerShdw blurRad="50800" dist="38100" algn="l" rotWithShape="0">
              <a:prstClr val="black">
                <a:alpha val="40000"/>
              </a:prstClr>
            </a:outerShdw>
          </a:effectLst>
        </p:grpSpPr>
        <p:sp>
          <p:nvSpPr>
            <p:cNvPr id="981" name="Google Shape;1524;p51">
              <a:extLst>
                <a:ext uri="{FF2B5EF4-FFF2-40B4-BE49-F238E27FC236}">
                  <a16:creationId xmlns:a16="http://schemas.microsoft.com/office/drawing/2014/main" id="{D420C205-C8B9-CEBD-4AAE-86784F1ABD06}"/>
                </a:ext>
              </a:extLst>
            </p:cNvPr>
            <p:cNvSpPr/>
            <p:nvPr/>
          </p:nvSpPr>
          <p:spPr>
            <a:xfrm>
              <a:off x="4732074" y="4329604"/>
              <a:ext cx="1841146" cy="407106"/>
            </a:xfrm>
            <a:custGeom>
              <a:avLst/>
              <a:gdLst/>
              <a:ahLst/>
              <a:cxnLst/>
              <a:rect l="l" t="t" r="r" b="b"/>
              <a:pathLst>
                <a:path w="59729" h="13207" extrusionOk="0">
                  <a:moveTo>
                    <a:pt x="1" y="1"/>
                  </a:moveTo>
                  <a:lnTo>
                    <a:pt x="1" y="13207"/>
                  </a:lnTo>
                  <a:lnTo>
                    <a:pt x="59728" y="13207"/>
                  </a:lnTo>
                  <a:lnTo>
                    <a:pt x="59728" y="1"/>
                  </a:lnTo>
                  <a:close/>
                </a:path>
              </a:pathLst>
            </a:custGeom>
            <a:solidFill>
              <a:srgbClr val="A3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1525;p51">
              <a:extLst>
                <a:ext uri="{FF2B5EF4-FFF2-40B4-BE49-F238E27FC236}">
                  <a16:creationId xmlns:a16="http://schemas.microsoft.com/office/drawing/2014/main" id="{6E1E7787-5C54-B5D7-CF07-DEE4A2C0288C}"/>
                </a:ext>
              </a:extLst>
            </p:cNvPr>
            <p:cNvSpPr/>
            <p:nvPr/>
          </p:nvSpPr>
          <p:spPr>
            <a:xfrm>
              <a:off x="4578812" y="4329604"/>
              <a:ext cx="153293" cy="407106"/>
            </a:xfrm>
            <a:custGeom>
              <a:avLst/>
              <a:gdLst/>
              <a:ahLst/>
              <a:cxnLst/>
              <a:rect l="l" t="t" r="r" b="b"/>
              <a:pathLst>
                <a:path w="4973" h="13207" extrusionOk="0">
                  <a:moveTo>
                    <a:pt x="0" y="1"/>
                  </a:moveTo>
                  <a:lnTo>
                    <a:pt x="0" y="13207"/>
                  </a:lnTo>
                  <a:lnTo>
                    <a:pt x="4973" y="13207"/>
                  </a:lnTo>
                  <a:lnTo>
                    <a:pt x="4973" y="1"/>
                  </a:lnTo>
                  <a:close/>
                </a:path>
              </a:pathLst>
            </a:custGeom>
            <a:solidFill>
              <a:srgbClr val="95D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1526;p51">
              <a:extLst>
                <a:ext uri="{FF2B5EF4-FFF2-40B4-BE49-F238E27FC236}">
                  <a16:creationId xmlns:a16="http://schemas.microsoft.com/office/drawing/2014/main" id="{B2E29E9C-C976-B9F0-04CA-A6A1A7477C8B}"/>
                </a:ext>
              </a:extLst>
            </p:cNvPr>
            <p:cNvSpPr/>
            <p:nvPr/>
          </p:nvSpPr>
          <p:spPr>
            <a:xfrm>
              <a:off x="4732074" y="4329604"/>
              <a:ext cx="1841146" cy="127924"/>
            </a:xfrm>
            <a:custGeom>
              <a:avLst/>
              <a:gdLst/>
              <a:ahLst/>
              <a:cxnLst/>
              <a:rect l="l" t="t" r="r" b="b"/>
              <a:pathLst>
                <a:path w="59729" h="4150" extrusionOk="0">
                  <a:moveTo>
                    <a:pt x="1" y="1"/>
                  </a:moveTo>
                  <a:lnTo>
                    <a:pt x="59728" y="4149"/>
                  </a:lnTo>
                  <a:lnTo>
                    <a:pt x="59728" y="1"/>
                  </a:lnTo>
                  <a:close/>
                </a:path>
              </a:pathLst>
            </a:custGeom>
            <a:solidFill>
              <a:srgbClr val="95D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4" name="Google Shape;1551;p51">
            <a:extLst>
              <a:ext uri="{FF2B5EF4-FFF2-40B4-BE49-F238E27FC236}">
                <a16:creationId xmlns:a16="http://schemas.microsoft.com/office/drawing/2014/main" id="{3AEECF3E-67BA-1CE9-A778-5FA8C010CF40}"/>
              </a:ext>
            </a:extLst>
          </p:cNvPr>
          <p:cNvSpPr txBox="1"/>
          <p:nvPr/>
        </p:nvSpPr>
        <p:spPr>
          <a:xfrm>
            <a:off x="2603958" y="1421896"/>
            <a:ext cx="1777678"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latin typeface="Fira Sans"/>
                <a:ea typeface="Fira Sans"/>
                <a:cs typeface="Fira Sans"/>
                <a:sym typeface="Fira Sans"/>
              </a:rPr>
              <a:t>Ứng dụng cho lĩnh vực nhu cầu nhỏ</a:t>
            </a:r>
            <a:endParaRPr sz="1500">
              <a:latin typeface="Fira Sans"/>
              <a:ea typeface="Fira Sans"/>
              <a:cs typeface="Fira Sans"/>
              <a:sym typeface="Fira Sans"/>
            </a:endParaRPr>
          </a:p>
        </p:txBody>
      </p:sp>
      <p:grpSp>
        <p:nvGrpSpPr>
          <p:cNvPr id="1020" name="Google Shape;1135;p43">
            <a:extLst>
              <a:ext uri="{FF2B5EF4-FFF2-40B4-BE49-F238E27FC236}">
                <a16:creationId xmlns:a16="http://schemas.microsoft.com/office/drawing/2014/main" id="{470EC920-DA26-D041-35F6-9450CA4CA5C5}"/>
              </a:ext>
            </a:extLst>
          </p:cNvPr>
          <p:cNvGrpSpPr/>
          <p:nvPr/>
        </p:nvGrpSpPr>
        <p:grpSpPr>
          <a:xfrm rot="16200000">
            <a:off x="35045" y="1364104"/>
            <a:ext cx="298287" cy="298276"/>
            <a:chOff x="5864060" y="1526790"/>
            <a:chExt cx="298287" cy="298276"/>
          </a:xfrm>
        </p:grpSpPr>
        <p:sp>
          <p:nvSpPr>
            <p:cNvPr id="1021" name="Google Shape;1136;p43">
              <a:extLst>
                <a:ext uri="{FF2B5EF4-FFF2-40B4-BE49-F238E27FC236}">
                  <a16:creationId xmlns:a16="http://schemas.microsoft.com/office/drawing/2014/main" id="{B5CD8DDD-33CF-1B1C-9B39-76D399DC46A3}"/>
                </a:ext>
              </a:extLst>
            </p:cNvPr>
            <p:cNvSpPr/>
            <p:nvPr/>
          </p:nvSpPr>
          <p:spPr>
            <a:xfrm>
              <a:off x="5864060" y="1569553"/>
              <a:ext cx="256504" cy="255513"/>
            </a:xfrm>
            <a:custGeom>
              <a:avLst/>
              <a:gdLst/>
              <a:ahLst/>
              <a:cxnLst/>
              <a:rect l="l" t="t" r="r" b="b"/>
              <a:pathLst>
                <a:path w="8362" h="8329" extrusionOk="0">
                  <a:moveTo>
                    <a:pt x="4181" y="0"/>
                  </a:moveTo>
                  <a:cubicBezTo>
                    <a:pt x="1869" y="0"/>
                    <a:pt x="1" y="1869"/>
                    <a:pt x="1" y="4149"/>
                  </a:cubicBezTo>
                  <a:cubicBezTo>
                    <a:pt x="1" y="6461"/>
                    <a:pt x="1869" y="8329"/>
                    <a:pt x="4181" y="8329"/>
                  </a:cubicBezTo>
                  <a:cubicBezTo>
                    <a:pt x="6493" y="8329"/>
                    <a:pt x="8361" y="6461"/>
                    <a:pt x="8361" y="4149"/>
                  </a:cubicBezTo>
                  <a:cubicBezTo>
                    <a:pt x="8361" y="1869"/>
                    <a:pt x="6493" y="0"/>
                    <a:pt x="4181"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137;p43">
              <a:extLst>
                <a:ext uri="{FF2B5EF4-FFF2-40B4-BE49-F238E27FC236}">
                  <a16:creationId xmlns:a16="http://schemas.microsoft.com/office/drawing/2014/main" id="{1198BACA-5921-ACCA-04B3-AEA81ABDBEBE}"/>
                </a:ext>
              </a:extLst>
            </p:cNvPr>
            <p:cNvSpPr/>
            <p:nvPr/>
          </p:nvSpPr>
          <p:spPr>
            <a:xfrm>
              <a:off x="5929155" y="1569553"/>
              <a:ext cx="191412" cy="181335"/>
            </a:xfrm>
            <a:custGeom>
              <a:avLst/>
              <a:gdLst/>
              <a:ahLst/>
              <a:cxnLst/>
              <a:rect l="l" t="t" r="r" b="b"/>
              <a:pathLst>
                <a:path w="6240" h="5911" extrusionOk="0">
                  <a:moveTo>
                    <a:pt x="1742" y="0"/>
                  </a:moveTo>
                  <a:cubicBezTo>
                    <a:pt x="1679" y="0"/>
                    <a:pt x="1616" y="0"/>
                    <a:pt x="1552" y="32"/>
                  </a:cubicBezTo>
                  <a:lnTo>
                    <a:pt x="1521" y="32"/>
                  </a:lnTo>
                  <a:cubicBezTo>
                    <a:pt x="1426" y="32"/>
                    <a:pt x="1362" y="63"/>
                    <a:pt x="1299" y="63"/>
                  </a:cubicBezTo>
                  <a:cubicBezTo>
                    <a:pt x="1" y="1425"/>
                    <a:pt x="1" y="3579"/>
                    <a:pt x="1331" y="4909"/>
                  </a:cubicBezTo>
                  <a:cubicBezTo>
                    <a:pt x="2000" y="5578"/>
                    <a:pt x="2877" y="5910"/>
                    <a:pt x="3757" y="5910"/>
                  </a:cubicBezTo>
                  <a:cubicBezTo>
                    <a:pt x="4627" y="5910"/>
                    <a:pt x="5499" y="5586"/>
                    <a:pt x="6176" y="4940"/>
                  </a:cubicBezTo>
                  <a:lnTo>
                    <a:pt x="6208" y="4719"/>
                  </a:lnTo>
                  <a:cubicBezTo>
                    <a:pt x="6208" y="4719"/>
                    <a:pt x="6208" y="4687"/>
                    <a:pt x="6208" y="4655"/>
                  </a:cubicBezTo>
                  <a:cubicBezTo>
                    <a:pt x="6208" y="4592"/>
                    <a:pt x="6208" y="4560"/>
                    <a:pt x="6239" y="4497"/>
                  </a:cubicBezTo>
                  <a:cubicBezTo>
                    <a:pt x="6239" y="4465"/>
                    <a:pt x="6239" y="4434"/>
                    <a:pt x="6239" y="4434"/>
                  </a:cubicBezTo>
                  <a:cubicBezTo>
                    <a:pt x="6239" y="4370"/>
                    <a:pt x="6239" y="4307"/>
                    <a:pt x="6239" y="4244"/>
                  </a:cubicBezTo>
                  <a:lnTo>
                    <a:pt x="6239" y="4180"/>
                  </a:lnTo>
                  <a:cubicBezTo>
                    <a:pt x="6239" y="4022"/>
                    <a:pt x="6239" y="3864"/>
                    <a:pt x="6208" y="3737"/>
                  </a:cubicBezTo>
                  <a:cubicBezTo>
                    <a:pt x="6208" y="3705"/>
                    <a:pt x="6208" y="3674"/>
                    <a:pt x="6208" y="3674"/>
                  </a:cubicBezTo>
                  <a:cubicBezTo>
                    <a:pt x="6208" y="3610"/>
                    <a:pt x="6176" y="3547"/>
                    <a:pt x="6176" y="3484"/>
                  </a:cubicBezTo>
                  <a:cubicBezTo>
                    <a:pt x="6176" y="3484"/>
                    <a:pt x="6176" y="3452"/>
                    <a:pt x="6176" y="3420"/>
                  </a:cubicBezTo>
                  <a:cubicBezTo>
                    <a:pt x="6144" y="3357"/>
                    <a:pt x="6144" y="3325"/>
                    <a:pt x="6144" y="3262"/>
                  </a:cubicBezTo>
                  <a:cubicBezTo>
                    <a:pt x="6144" y="3230"/>
                    <a:pt x="6144" y="3230"/>
                    <a:pt x="6113" y="3199"/>
                  </a:cubicBezTo>
                  <a:cubicBezTo>
                    <a:pt x="6113" y="3135"/>
                    <a:pt x="6081" y="3040"/>
                    <a:pt x="6081" y="2977"/>
                  </a:cubicBezTo>
                  <a:cubicBezTo>
                    <a:pt x="6049" y="2882"/>
                    <a:pt x="6018" y="2819"/>
                    <a:pt x="5986" y="2755"/>
                  </a:cubicBezTo>
                  <a:cubicBezTo>
                    <a:pt x="5986" y="2724"/>
                    <a:pt x="5986" y="2724"/>
                    <a:pt x="5986" y="2692"/>
                  </a:cubicBezTo>
                  <a:cubicBezTo>
                    <a:pt x="5954" y="2629"/>
                    <a:pt x="5923" y="2597"/>
                    <a:pt x="5891" y="2534"/>
                  </a:cubicBezTo>
                  <a:cubicBezTo>
                    <a:pt x="5891" y="2502"/>
                    <a:pt x="5891" y="2502"/>
                    <a:pt x="5891" y="2470"/>
                  </a:cubicBezTo>
                  <a:lnTo>
                    <a:pt x="5796" y="2312"/>
                  </a:lnTo>
                  <a:cubicBezTo>
                    <a:pt x="5796" y="2280"/>
                    <a:pt x="5796" y="2280"/>
                    <a:pt x="5764" y="2249"/>
                  </a:cubicBezTo>
                  <a:cubicBezTo>
                    <a:pt x="5733" y="2185"/>
                    <a:pt x="5701" y="2122"/>
                    <a:pt x="5669" y="2059"/>
                  </a:cubicBezTo>
                  <a:cubicBezTo>
                    <a:pt x="5669" y="2027"/>
                    <a:pt x="5669" y="2027"/>
                    <a:pt x="5669" y="2027"/>
                  </a:cubicBezTo>
                  <a:cubicBezTo>
                    <a:pt x="5606" y="1964"/>
                    <a:pt x="5574" y="1900"/>
                    <a:pt x="5543" y="1837"/>
                  </a:cubicBezTo>
                  <a:cubicBezTo>
                    <a:pt x="5511" y="1837"/>
                    <a:pt x="5511" y="1805"/>
                    <a:pt x="5479" y="1774"/>
                  </a:cubicBezTo>
                  <a:cubicBezTo>
                    <a:pt x="5448" y="1742"/>
                    <a:pt x="5416" y="1679"/>
                    <a:pt x="5384" y="1647"/>
                  </a:cubicBezTo>
                  <a:cubicBezTo>
                    <a:pt x="5384" y="1615"/>
                    <a:pt x="5353" y="1615"/>
                    <a:pt x="5353" y="1584"/>
                  </a:cubicBezTo>
                  <a:lnTo>
                    <a:pt x="5226" y="1457"/>
                  </a:lnTo>
                  <a:cubicBezTo>
                    <a:pt x="5226" y="1425"/>
                    <a:pt x="5194" y="1425"/>
                    <a:pt x="5194" y="1394"/>
                  </a:cubicBezTo>
                  <a:cubicBezTo>
                    <a:pt x="5131" y="1330"/>
                    <a:pt x="5068" y="1267"/>
                    <a:pt x="5004" y="1204"/>
                  </a:cubicBezTo>
                  <a:lnTo>
                    <a:pt x="4846" y="1045"/>
                  </a:lnTo>
                  <a:cubicBezTo>
                    <a:pt x="4814" y="1045"/>
                    <a:pt x="4814" y="1013"/>
                    <a:pt x="4783" y="1013"/>
                  </a:cubicBezTo>
                  <a:lnTo>
                    <a:pt x="4656" y="887"/>
                  </a:lnTo>
                  <a:cubicBezTo>
                    <a:pt x="4624" y="887"/>
                    <a:pt x="4593" y="855"/>
                    <a:pt x="4593" y="855"/>
                  </a:cubicBezTo>
                  <a:cubicBezTo>
                    <a:pt x="4529" y="823"/>
                    <a:pt x="4498" y="792"/>
                    <a:pt x="4434" y="760"/>
                  </a:cubicBezTo>
                  <a:cubicBezTo>
                    <a:pt x="4434" y="728"/>
                    <a:pt x="4403" y="728"/>
                    <a:pt x="4403" y="697"/>
                  </a:cubicBezTo>
                  <a:cubicBezTo>
                    <a:pt x="4339" y="665"/>
                    <a:pt x="4244" y="633"/>
                    <a:pt x="4181" y="570"/>
                  </a:cubicBezTo>
                  <a:cubicBezTo>
                    <a:pt x="4118" y="538"/>
                    <a:pt x="4054" y="507"/>
                    <a:pt x="3991" y="475"/>
                  </a:cubicBezTo>
                  <a:cubicBezTo>
                    <a:pt x="3959" y="443"/>
                    <a:pt x="3959" y="443"/>
                    <a:pt x="3928" y="443"/>
                  </a:cubicBezTo>
                  <a:lnTo>
                    <a:pt x="3769" y="348"/>
                  </a:lnTo>
                  <a:cubicBezTo>
                    <a:pt x="3738" y="348"/>
                    <a:pt x="3738" y="348"/>
                    <a:pt x="3706" y="317"/>
                  </a:cubicBezTo>
                  <a:cubicBezTo>
                    <a:pt x="3643" y="317"/>
                    <a:pt x="3611" y="285"/>
                    <a:pt x="3547" y="253"/>
                  </a:cubicBezTo>
                  <a:lnTo>
                    <a:pt x="3484" y="253"/>
                  </a:lnTo>
                  <a:cubicBezTo>
                    <a:pt x="3421" y="222"/>
                    <a:pt x="3326" y="190"/>
                    <a:pt x="3262" y="158"/>
                  </a:cubicBezTo>
                  <a:lnTo>
                    <a:pt x="3041" y="95"/>
                  </a:lnTo>
                  <a:lnTo>
                    <a:pt x="2977" y="95"/>
                  </a:lnTo>
                  <a:cubicBezTo>
                    <a:pt x="2914" y="95"/>
                    <a:pt x="2851" y="63"/>
                    <a:pt x="2819" y="63"/>
                  </a:cubicBezTo>
                  <a:lnTo>
                    <a:pt x="2724" y="63"/>
                  </a:lnTo>
                  <a:cubicBezTo>
                    <a:pt x="2692" y="32"/>
                    <a:pt x="2629" y="32"/>
                    <a:pt x="2566" y="32"/>
                  </a:cubicBezTo>
                  <a:lnTo>
                    <a:pt x="2502" y="32"/>
                  </a:lnTo>
                  <a:cubicBezTo>
                    <a:pt x="2344" y="0"/>
                    <a:pt x="2186" y="0"/>
                    <a:pt x="2059" y="0"/>
                  </a:cubicBezTo>
                  <a:close/>
                </a:path>
              </a:pathLst>
            </a:custGeom>
            <a:solidFill>
              <a:srgbClr val="EAB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138;p43">
              <a:extLst>
                <a:ext uri="{FF2B5EF4-FFF2-40B4-BE49-F238E27FC236}">
                  <a16:creationId xmlns:a16="http://schemas.microsoft.com/office/drawing/2014/main" id="{17C9A9AD-1BBD-BE97-43A6-291284D70EB9}"/>
                </a:ext>
              </a:extLst>
            </p:cNvPr>
            <p:cNvSpPr/>
            <p:nvPr/>
          </p:nvSpPr>
          <p:spPr>
            <a:xfrm>
              <a:off x="5950536" y="1526790"/>
              <a:ext cx="211811" cy="212810"/>
            </a:xfrm>
            <a:custGeom>
              <a:avLst/>
              <a:gdLst/>
              <a:ahLst/>
              <a:cxnLst/>
              <a:rect l="l" t="t" r="r" b="b"/>
              <a:pathLst>
                <a:path w="6905" h="6937" extrusionOk="0">
                  <a:moveTo>
                    <a:pt x="3452" y="1"/>
                  </a:moveTo>
                  <a:cubicBezTo>
                    <a:pt x="1552" y="1"/>
                    <a:pt x="0" y="1552"/>
                    <a:pt x="0" y="3484"/>
                  </a:cubicBezTo>
                  <a:cubicBezTo>
                    <a:pt x="0" y="5384"/>
                    <a:pt x="1552" y="6936"/>
                    <a:pt x="3452" y="6936"/>
                  </a:cubicBezTo>
                  <a:cubicBezTo>
                    <a:pt x="5352" y="6936"/>
                    <a:pt x="6904" y="5384"/>
                    <a:pt x="6904" y="3484"/>
                  </a:cubicBezTo>
                  <a:cubicBezTo>
                    <a:pt x="6904" y="1552"/>
                    <a:pt x="5352" y="1"/>
                    <a:pt x="3452" y="1"/>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 name="Google Shape;1135;p43">
            <a:extLst>
              <a:ext uri="{FF2B5EF4-FFF2-40B4-BE49-F238E27FC236}">
                <a16:creationId xmlns:a16="http://schemas.microsoft.com/office/drawing/2014/main" id="{068838C6-26BD-370E-55DF-98177B2F8538}"/>
              </a:ext>
            </a:extLst>
          </p:cNvPr>
          <p:cNvGrpSpPr/>
          <p:nvPr/>
        </p:nvGrpSpPr>
        <p:grpSpPr>
          <a:xfrm rot="16200000">
            <a:off x="2264171" y="1354469"/>
            <a:ext cx="298287" cy="298276"/>
            <a:chOff x="5864060" y="1526790"/>
            <a:chExt cx="298287" cy="298276"/>
          </a:xfrm>
        </p:grpSpPr>
        <p:sp>
          <p:nvSpPr>
            <p:cNvPr id="1025" name="Google Shape;1136;p43">
              <a:extLst>
                <a:ext uri="{FF2B5EF4-FFF2-40B4-BE49-F238E27FC236}">
                  <a16:creationId xmlns:a16="http://schemas.microsoft.com/office/drawing/2014/main" id="{1C45C52A-F07B-408F-5E73-25316DC21524}"/>
                </a:ext>
              </a:extLst>
            </p:cNvPr>
            <p:cNvSpPr/>
            <p:nvPr/>
          </p:nvSpPr>
          <p:spPr>
            <a:xfrm>
              <a:off x="5864060" y="1569553"/>
              <a:ext cx="256504" cy="255513"/>
            </a:xfrm>
            <a:custGeom>
              <a:avLst/>
              <a:gdLst/>
              <a:ahLst/>
              <a:cxnLst/>
              <a:rect l="l" t="t" r="r" b="b"/>
              <a:pathLst>
                <a:path w="8362" h="8329" extrusionOk="0">
                  <a:moveTo>
                    <a:pt x="4181" y="0"/>
                  </a:moveTo>
                  <a:cubicBezTo>
                    <a:pt x="1869" y="0"/>
                    <a:pt x="1" y="1869"/>
                    <a:pt x="1" y="4149"/>
                  </a:cubicBezTo>
                  <a:cubicBezTo>
                    <a:pt x="1" y="6461"/>
                    <a:pt x="1869" y="8329"/>
                    <a:pt x="4181" y="8329"/>
                  </a:cubicBezTo>
                  <a:cubicBezTo>
                    <a:pt x="6493" y="8329"/>
                    <a:pt x="8361" y="6461"/>
                    <a:pt x="8361" y="4149"/>
                  </a:cubicBezTo>
                  <a:cubicBezTo>
                    <a:pt x="8361" y="1869"/>
                    <a:pt x="6493" y="0"/>
                    <a:pt x="4181"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137;p43">
              <a:extLst>
                <a:ext uri="{FF2B5EF4-FFF2-40B4-BE49-F238E27FC236}">
                  <a16:creationId xmlns:a16="http://schemas.microsoft.com/office/drawing/2014/main" id="{ABF5AE35-FD24-A274-E73D-28FF0EEE4D8A}"/>
                </a:ext>
              </a:extLst>
            </p:cNvPr>
            <p:cNvSpPr/>
            <p:nvPr/>
          </p:nvSpPr>
          <p:spPr>
            <a:xfrm>
              <a:off x="5929155" y="1569553"/>
              <a:ext cx="191412" cy="181335"/>
            </a:xfrm>
            <a:custGeom>
              <a:avLst/>
              <a:gdLst/>
              <a:ahLst/>
              <a:cxnLst/>
              <a:rect l="l" t="t" r="r" b="b"/>
              <a:pathLst>
                <a:path w="6240" h="5911" extrusionOk="0">
                  <a:moveTo>
                    <a:pt x="1742" y="0"/>
                  </a:moveTo>
                  <a:cubicBezTo>
                    <a:pt x="1679" y="0"/>
                    <a:pt x="1616" y="0"/>
                    <a:pt x="1552" y="32"/>
                  </a:cubicBezTo>
                  <a:lnTo>
                    <a:pt x="1521" y="32"/>
                  </a:lnTo>
                  <a:cubicBezTo>
                    <a:pt x="1426" y="32"/>
                    <a:pt x="1362" y="63"/>
                    <a:pt x="1299" y="63"/>
                  </a:cubicBezTo>
                  <a:cubicBezTo>
                    <a:pt x="1" y="1425"/>
                    <a:pt x="1" y="3579"/>
                    <a:pt x="1331" y="4909"/>
                  </a:cubicBezTo>
                  <a:cubicBezTo>
                    <a:pt x="2000" y="5578"/>
                    <a:pt x="2877" y="5910"/>
                    <a:pt x="3757" y="5910"/>
                  </a:cubicBezTo>
                  <a:cubicBezTo>
                    <a:pt x="4627" y="5910"/>
                    <a:pt x="5499" y="5586"/>
                    <a:pt x="6176" y="4940"/>
                  </a:cubicBezTo>
                  <a:lnTo>
                    <a:pt x="6208" y="4719"/>
                  </a:lnTo>
                  <a:cubicBezTo>
                    <a:pt x="6208" y="4719"/>
                    <a:pt x="6208" y="4687"/>
                    <a:pt x="6208" y="4655"/>
                  </a:cubicBezTo>
                  <a:cubicBezTo>
                    <a:pt x="6208" y="4592"/>
                    <a:pt x="6208" y="4560"/>
                    <a:pt x="6239" y="4497"/>
                  </a:cubicBezTo>
                  <a:cubicBezTo>
                    <a:pt x="6239" y="4465"/>
                    <a:pt x="6239" y="4434"/>
                    <a:pt x="6239" y="4434"/>
                  </a:cubicBezTo>
                  <a:cubicBezTo>
                    <a:pt x="6239" y="4370"/>
                    <a:pt x="6239" y="4307"/>
                    <a:pt x="6239" y="4244"/>
                  </a:cubicBezTo>
                  <a:lnTo>
                    <a:pt x="6239" y="4180"/>
                  </a:lnTo>
                  <a:cubicBezTo>
                    <a:pt x="6239" y="4022"/>
                    <a:pt x="6239" y="3864"/>
                    <a:pt x="6208" y="3737"/>
                  </a:cubicBezTo>
                  <a:cubicBezTo>
                    <a:pt x="6208" y="3705"/>
                    <a:pt x="6208" y="3674"/>
                    <a:pt x="6208" y="3674"/>
                  </a:cubicBezTo>
                  <a:cubicBezTo>
                    <a:pt x="6208" y="3610"/>
                    <a:pt x="6176" y="3547"/>
                    <a:pt x="6176" y="3484"/>
                  </a:cubicBezTo>
                  <a:cubicBezTo>
                    <a:pt x="6176" y="3484"/>
                    <a:pt x="6176" y="3452"/>
                    <a:pt x="6176" y="3420"/>
                  </a:cubicBezTo>
                  <a:cubicBezTo>
                    <a:pt x="6144" y="3357"/>
                    <a:pt x="6144" y="3325"/>
                    <a:pt x="6144" y="3262"/>
                  </a:cubicBezTo>
                  <a:cubicBezTo>
                    <a:pt x="6144" y="3230"/>
                    <a:pt x="6144" y="3230"/>
                    <a:pt x="6113" y="3199"/>
                  </a:cubicBezTo>
                  <a:cubicBezTo>
                    <a:pt x="6113" y="3135"/>
                    <a:pt x="6081" y="3040"/>
                    <a:pt x="6081" y="2977"/>
                  </a:cubicBezTo>
                  <a:cubicBezTo>
                    <a:pt x="6049" y="2882"/>
                    <a:pt x="6018" y="2819"/>
                    <a:pt x="5986" y="2755"/>
                  </a:cubicBezTo>
                  <a:cubicBezTo>
                    <a:pt x="5986" y="2724"/>
                    <a:pt x="5986" y="2724"/>
                    <a:pt x="5986" y="2692"/>
                  </a:cubicBezTo>
                  <a:cubicBezTo>
                    <a:pt x="5954" y="2629"/>
                    <a:pt x="5923" y="2597"/>
                    <a:pt x="5891" y="2534"/>
                  </a:cubicBezTo>
                  <a:cubicBezTo>
                    <a:pt x="5891" y="2502"/>
                    <a:pt x="5891" y="2502"/>
                    <a:pt x="5891" y="2470"/>
                  </a:cubicBezTo>
                  <a:lnTo>
                    <a:pt x="5796" y="2312"/>
                  </a:lnTo>
                  <a:cubicBezTo>
                    <a:pt x="5796" y="2280"/>
                    <a:pt x="5796" y="2280"/>
                    <a:pt x="5764" y="2249"/>
                  </a:cubicBezTo>
                  <a:cubicBezTo>
                    <a:pt x="5733" y="2185"/>
                    <a:pt x="5701" y="2122"/>
                    <a:pt x="5669" y="2059"/>
                  </a:cubicBezTo>
                  <a:cubicBezTo>
                    <a:pt x="5669" y="2027"/>
                    <a:pt x="5669" y="2027"/>
                    <a:pt x="5669" y="2027"/>
                  </a:cubicBezTo>
                  <a:cubicBezTo>
                    <a:pt x="5606" y="1964"/>
                    <a:pt x="5574" y="1900"/>
                    <a:pt x="5543" y="1837"/>
                  </a:cubicBezTo>
                  <a:cubicBezTo>
                    <a:pt x="5511" y="1837"/>
                    <a:pt x="5511" y="1805"/>
                    <a:pt x="5479" y="1774"/>
                  </a:cubicBezTo>
                  <a:cubicBezTo>
                    <a:pt x="5448" y="1742"/>
                    <a:pt x="5416" y="1679"/>
                    <a:pt x="5384" y="1647"/>
                  </a:cubicBezTo>
                  <a:cubicBezTo>
                    <a:pt x="5384" y="1615"/>
                    <a:pt x="5353" y="1615"/>
                    <a:pt x="5353" y="1584"/>
                  </a:cubicBezTo>
                  <a:lnTo>
                    <a:pt x="5226" y="1457"/>
                  </a:lnTo>
                  <a:cubicBezTo>
                    <a:pt x="5226" y="1425"/>
                    <a:pt x="5194" y="1425"/>
                    <a:pt x="5194" y="1394"/>
                  </a:cubicBezTo>
                  <a:cubicBezTo>
                    <a:pt x="5131" y="1330"/>
                    <a:pt x="5068" y="1267"/>
                    <a:pt x="5004" y="1204"/>
                  </a:cubicBezTo>
                  <a:lnTo>
                    <a:pt x="4846" y="1045"/>
                  </a:lnTo>
                  <a:cubicBezTo>
                    <a:pt x="4814" y="1045"/>
                    <a:pt x="4814" y="1013"/>
                    <a:pt x="4783" y="1013"/>
                  </a:cubicBezTo>
                  <a:lnTo>
                    <a:pt x="4656" y="887"/>
                  </a:lnTo>
                  <a:cubicBezTo>
                    <a:pt x="4624" y="887"/>
                    <a:pt x="4593" y="855"/>
                    <a:pt x="4593" y="855"/>
                  </a:cubicBezTo>
                  <a:cubicBezTo>
                    <a:pt x="4529" y="823"/>
                    <a:pt x="4498" y="792"/>
                    <a:pt x="4434" y="760"/>
                  </a:cubicBezTo>
                  <a:cubicBezTo>
                    <a:pt x="4434" y="728"/>
                    <a:pt x="4403" y="728"/>
                    <a:pt x="4403" y="697"/>
                  </a:cubicBezTo>
                  <a:cubicBezTo>
                    <a:pt x="4339" y="665"/>
                    <a:pt x="4244" y="633"/>
                    <a:pt x="4181" y="570"/>
                  </a:cubicBezTo>
                  <a:cubicBezTo>
                    <a:pt x="4118" y="538"/>
                    <a:pt x="4054" y="507"/>
                    <a:pt x="3991" y="475"/>
                  </a:cubicBezTo>
                  <a:cubicBezTo>
                    <a:pt x="3959" y="443"/>
                    <a:pt x="3959" y="443"/>
                    <a:pt x="3928" y="443"/>
                  </a:cubicBezTo>
                  <a:lnTo>
                    <a:pt x="3769" y="348"/>
                  </a:lnTo>
                  <a:cubicBezTo>
                    <a:pt x="3738" y="348"/>
                    <a:pt x="3738" y="348"/>
                    <a:pt x="3706" y="317"/>
                  </a:cubicBezTo>
                  <a:cubicBezTo>
                    <a:pt x="3643" y="317"/>
                    <a:pt x="3611" y="285"/>
                    <a:pt x="3547" y="253"/>
                  </a:cubicBezTo>
                  <a:lnTo>
                    <a:pt x="3484" y="253"/>
                  </a:lnTo>
                  <a:cubicBezTo>
                    <a:pt x="3421" y="222"/>
                    <a:pt x="3326" y="190"/>
                    <a:pt x="3262" y="158"/>
                  </a:cubicBezTo>
                  <a:lnTo>
                    <a:pt x="3041" y="95"/>
                  </a:lnTo>
                  <a:lnTo>
                    <a:pt x="2977" y="95"/>
                  </a:lnTo>
                  <a:cubicBezTo>
                    <a:pt x="2914" y="95"/>
                    <a:pt x="2851" y="63"/>
                    <a:pt x="2819" y="63"/>
                  </a:cubicBezTo>
                  <a:lnTo>
                    <a:pt x="2724" y="63"/>
                  </a:lnTo>
                  <a:cubicBezTo>
                    <a:pt x="2692" y="32"/>
                    <a:pt x="2629" y="32"/>
                    <a:pt x="2566" y="32"/>
                  </a:cubicBezTo>
                  <a:lnTo>
                    <a:pt x="2502" y="32"/>
                  </a:lnTo>
                  <a:cubicBezTo>
                    <a:pt x="2344" y="0"/>
                    <a:pt x="2186" y="0"/>
                    <a:pt x="2059" y="0"/>
                  </a:cubicBezTo>
                  <a:close/>
                </a:path>
              </a:pathLst>
            </a:custGeom>
            <a:solidFill>
              <a:srgbClr val="EAB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138;p43">
              <a:extLst>
                <a:ext uri="{FF2B5EF4-FFF2-40B4-BE49-F238E27FC236}">
                  <a16:creationId xmlns:a16="http://schemas.microsoft.com/office/drawing/2014/main" id="{ED3BE324-AF1F-60B2-7381-764D722815AA}"/>
                </a:ext>
              </a:extLst>
            </p:cNvPr>
            <p:cNvSpPr/>
            <p:nvPr/>
          </p:nvSpPr>
          <p:spPr>
            <a:xfrm>
              <a:off x="5950536" y="1526790"/>
              <a:ext cx="211811" cy="212810"/>
            </a:xfrm>
            <a:custGeom>
              <a:avLst/>
              <a:gdLst/>
              <a:ahLst/>
              <a:cxnLst/>
              <a:rect l="l" t="t" r="r" b="b"/>
              <a:pathLst>
                <a:path w="6905" h="6937" extrusionOk="0">
                  <a:moveTo>
                    <a:pt x="3452" y="1"/>
                  </a:moveTo>
                  <a:cubicBezTo>
                    <a:pt x="1552" y="1"/>
                    <a:pt x="0" y="1552"/>
                    <a:pt x="0" y="3484"/>
                  </a:cubicBezTo>
                  <a:cubicBezTo>
                    <a:pt x="0" y="5384"/>
                    <a:pt x="1552" y="6936"/>
                    <a:pt x="3452" y="6936"/>
                  </a:cubicBezTo>
                  <a:cubicBezTo>
                    <a:pt x="5352" y="6936"/>
                    <a:pt x="6904" y="5384"/>
                    <a:pt x="6904" y="3484"/>
                  </a:cubicBezTo>
                  <a:cubicBezTo>
                    <a:pt x="6904" y="1552"/>
                    <a:pt x="5352" y="1"/>
                    <a:pt x="3452" y="1"/>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 name="Google Shape;1135;p43">
            <a:extLst>
              <a:ext uri="{FF2B5EF4-FFF2-40B4-BE49-F238E27FC236}">
                <a16:creationId xmlns:a16="http://schemas.microsoft.com/office/drawing/2014/main" id="{CC54E558-006E-96D8-4309-82889CE82F14}"/>
              </a:ext>
            </a:extLst>
          </p:cNvPr>
          <p:cNvGrpSpPr/>
          <p:nvPr/>
        </p:nvGrpSpPr>
        <p:grpSpPr>
          <a:xfrm rot="16200000">
            <a:off x="1118226" y="1883354"/>
            <a:ext cx="298287" cy="298276"/>
            <a:chOff x="5864060" y="1526790"/>
            <a:chExt cx="298287" cy="298276"/>
          </a:xfrm>
        </p:grpSpPr>
        <p:sp>
          <p:nvSpPr>
            <p:cNvPr id="1029" name="Google Shape;1136;p43">
              <a:extLst>
                <a:ext uri="{FF2B5EF4-FFF2-40B4-BE49-F238E27FC236}">
                  <a16:creationId xmlns:a16="http://schemas.microsoft.com/office/drawing/2014/main" id="{3B25D001-11EA-BFCF-5F69-7AACB5BE3BBD}"/>
                </a:ext>
              </a:extLst>
            </p:cNvPr>
            <p:cNvSpPr/>
            <p:nvPr/>
          </p:nvSpPr>
          <p:spPr>
            <a:xfrm>
              <a:off x="5864060" y="1569553"/>
              <a:ext cx="256504" cy="255513"/>
            </a:xfrm>
            <a:custGeom>
              <a:avLst/>
              <a:gdLst/>
              <a:ahLst/>
              <a:cxnLst/>
              <a:rect l="l" t="t" r="r" b="b"/>
              <a:pathLst>
                <a:path w="8362" h="8329" extrusionOk="0">
                  <a:moveTo>
                    <a:pt x="4181" y="0"/>
                  </a:moveTo>
                  <a:cubicBezTo>
                    <a:pt x="1869" y="0"/>
                    <a:pt x="1" y="1869"/>
                    <a:pt x="1" y="4149"/>
                  </a:cubicBezTo>
                  <a:cubicBezTo>
                    <a:pt x="1" y="6461"/>
                    <a:pt x="1869" y="8329"/>
                    <a:pt x="4181" y="8329"/>
                  </a:cubicBezTo>
                  <a:cubicBezTo>
                    <a:pt x="6493" y="8329"/>
                    <a:pt x="8361" y="6461"/>
                    <a:pt x="8361" y="4149"/>
                  </a:cubicBezTo>
                  <a:cubicBezTo>
                    <a:pt x="8361" y="1869"/>
                    <a:pt x="6493" y="0"/>
                    <a:pt x="4181" y="0"/>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137;p43">
              <a:extLst>
                <a:ext uri="{FF2B5EF4-FFF2-40B4-BE49-F238E27FC236}">
                  <a16:creationId xmlns:a16="http://schemas.microsoft.com/office/drawing/2014/main" id="{16957696-2D2E-D799-CCC7-24495F996D7D}"/>
                </a:ext>
              </a:extLst>
            </p:cNvPr>
            <p:cNvSpPr/>
            <p:nvPr/>
          </p:nvSpPr>
          <p:spPr>
            <a:xfrm>
              <a:off x="5929155" y="1569553"/>
              <a:ext cx="191412" cy="181335"/>
            </a:xfrm>
            <a:custGeom>
              <a:avLst/>
              <a:gdLst/>
              <a:ahLst/>
              <a:cxnLst/>
              <a:rect l="l" t="t" r="r" b="b"/>
              <a:pathLst>
                <a:path w="6240" h="5911" extrusionOk="0">
                  <a:moveTo>
                    <a:pt x="1742" y="0"/>
                  </a:moveTo>
                  <a:cubicBezTo>
                    <a:pt x="1679" y="0"/>
                    <a:pt x="1616" y="0"/>
                    <a:pt x="1552" y="32"/>
                  </a:cubicBezTo>
                  <a:lnTo>
                    <a:pt x="1521" y="32"/>
                  </a:lnTo>
                  <a:cubicBezTo>
                    <a:pt x="1426" y="32"/>
                    <a:pt x="1362" y="63"/>
                    <a:pt x="1299" y="63"/>
                  </a:cubicBezTo>
                  <a:cubicBezTo>
                    <a:pt x="1" y="1425"/>
                    <a:pt x="1" y="3579"/>
                    <a:pt x="1331" y="4909"/>
                  </a:cubicBezTo>
                  <a:cubicBezTo>
                    <a:pt x="2000" y="5578"/>
                    <a:pt x="2877" y="5910"/>
                    <a:pt x="3757" y="5910"/>
                  </a:cubicBezTo>
                  <a:cubicBezTo>
                    <a:pt x="4627" y="5910"/>
                    <a:pt x="5499" y="5586"/>
                    <a:pt x="6176" y="4940"/>
                  </a:cubicBezTo>
                  <a:lnTo>
                    <a:pt x="6208" y="4719"/>
                  </a:lnTo>
                  <a:cubicBezTo>
                    <a:pt x="6208" y="4719"/>
                    <a:pt x="6208" y="4687"/>
                    <a:pt x="6208" y="4655"/>
                  </a:cubicBezTo>
                  <a:cubicBezTo>
                    <a:pt x="6208" y="4592"/>
                    <a:pt x="6208" y="4560"/>
                    <a:pt x="6239" y="4497"/>
                  </a:cubicBezTo>
                  <a:cubicBezTo>
                    <a:pt x="6239" y="4465"/>
                    <a:pt x="6239" y="4434"/>
                    <a:pt x="6239" y="4434"/>
                  </a:cubicBezTo>
                  <a:cubicBezTo>
                    <a:pt x="6239" y="4370"/>
                    <a:pt x="6239" y="4307"/>
                    <a:pt x="6239" y="4244"/>
                  </a:cubicBezTo>
                  <a:lnTo>
                    <a:pt x="6239" y="4180"/>
                  </a:lnTo>
                  <a:cubicBezTo>
                    <a:pt x="6239" y="4022"/>
                    <a:pt x="6239" y="3864"/>
                    <a:pt x="6208" y="3737"/>
                  </a:cubicBezTo>
                  <a:cubicBezTo>
                    <a:pt x="6208" y="3705"/>
                    <a:pt x="6208" y="3674"/>
                    <a:pt x="6208" y="3674"/>
                  </a:cubicBezTo>
                  <a:cubicBezTo>
                    <a:pt x="6208" y="3610"/>
                    <a:pt x="6176" y="3547"/>
                    <a:pt x="6176" y="3484"/>
                  </a:cubicBezTo>
                  <a:cubicBezTo>
                    <a:pt x="6176" y="3484"/>
                    <a:pt x="6176" y="3452"/>
                    <a:pt x="6176" y="3420"/>
                  </a:cubicBezTo>
                  <a:cubicBezTo>
                    <a:pt x="6144" y="3357"/>
                    <a:pt x="6144" y="3325"/>
                    <a:pt x="6144" y="3262"/>
                  </a:cubicBezTo>
                  <a:cubicBezTo>
                    <a:pt x="6144" y="3230"/>
                    <a:pt x="6144" y="3230"/>
                    <a:pt x="6113" y="3199"/>
                  </a:cubicBezTo>
                  <a:cubicBezTo>
                    <a:pt x="6113" y="3135"/>
                    <a:pt x="6081" y="3040"/>
                    <a:pt x="6081" y="2977"/>
                  </a:cubicBezTo>
                  <a:cubicBezTo>
                    <a:pt x="6049" y="2882"/>
                    <a:pt x="6018" y="2819"/>
                    <a:pt x="5986" y="2755"/>
                  </a:cubicBezTo>
                  <a:cubicBezTo>
                    <a:pt x="5986" y="2724"/>
                    <a:pt x="5986" y="2724"/>
                    <a:pt x="5986" y="2692"/>
                  </a:cubicBezTo>
                  <a:cubicBezTo>
                    <a:pt x="5954" y="2629"/>
                    <a:pt x="5923" y="2597"/>
                    <a:pt x="5891" y="2534"/>
                  </a:cubicBezTo>
                  <a:cubicBezTo>
                    <a:pt x="5891" y="2502"/>
                    <a:pt x="5891" y="2502"/>
                    <a:pt x="5891" y="2470"/>
                  </a:cubicBezTo>
                  <a:lnTo>
                    <a:pt x="5796" y="2312"/>
                  </a:lnTo>
                  <a:cubicBezTo>
                    <a:pt x="5796" y="2280"/>
                    <a:pt x="5796" y="2280"/>
                    <a:pt x="5764" y="2249"/>
                  </a:cubicBezTo>
                  <a:cubicBezTo>
                    <a:pt x="5733" y="2185"/>
                    <a:pt x="5701" y="2122"/>
                    <a:pt x="5669" y="2059"/>
                  </a:cubicBezTo>
                  <a:cubicBezTo>
                    <a:pt x="5669" y="2027"/>
                    <a:pt x="5669" y="2027"/>
                    <a:pt x="5669" y="2027"/>
                  </a:cubicBezTo>
                  <a:cubicBezTo>
                    <a:pt x="5606" y="1964"/>
                    <a:pt x="5574" y="1900"/>
                    <a:pt x="5543" y="1837"/>
                  </a:cubicBezTo>
                  <a:cubicBezTo>
                    <a:pt x="5511" y="1837"/>
                    <a:pt x="5511" y="1805"/>
                    <a:pt x="5479" y="1774"/>
                  </a:cubicBezTo>
                  <a:cubicBezTo>
                    <a:pt x="5448" y="1742"/>
                    <a:pt x="5416" y="1679"/>
                    <a:pt x="5384" y="1647"/>
                  </a:cubicBezTo>
                  <a:cubicBezTo>
                    <a:pt x="5384" y="1615"/>
                    <a:pt x="5353" y="1615"/>
                    <a:pt x="5353" y="1584"/>
                  </a:cubicBezTo>
                  <a:lnTo>
                    <a:pt x="5226" y="1457"/>
                  </a:lnTo>
                  <a:cubicBezTo>
                    <a:pt x="5226" y="1425"/>
                    <a:pt x="5194" y="1425"/>
                    <a:pt x="5194" y="1394"/>
                  </a:cubicBezTo>
                  <a:cubicBezTo>
                    <a:pt x="5131" y="1330"/>
                    <a:pt x="5068" y="1267"/>
                    <a:pt x="5004" y="1204"/>
                  </a:cubicBezTo>
                  <a:lnTo>
                    <a:pt x="4846" y="1045"/>
                  </a:lnTo>
                  <a:cubicBezTo>
                    <a:pt x="4814" y="1045"/>
                    <a:pt x="4814" y="1013"/>
                    <a:pt x="4783" y="1013"/>
                  </a:cubicBezTo>
                  <a:lnTo>
                    <a:pt x="4656" y="887"/>
                  </a:lnTo>
                  <a:cubicBezTo>
                    <a:pt x="4624" y="887"/>
                    <a:pt x="4593" y="855"/>
                    <a:pt x="4593" y="855"/>
                  </a:cubicBezTo>
                  <a:cubicBezTo>
                    <a:pt x="4529" y="823"/>
                    <a:pt x="4498" y="792"/>
                    <a:pt x="4434" y="760"/>
                  </a:cubicBezTo>
                  <a:cubicBezTo>
                    <a:pt x="4434" y="728"/>
                    <a:pt x="4403" y="728"/>
                    <a:pt x="4403" y="697"/>
                  </a:cubicBezTo>
                  <a:cubicBezTo>
                    <a:pt x="4339" y="665"/>
                    <a:pt x="4244" y="633"/>
                    <a:pt x="4181" y="570"/>
                  </a:cubicBezTo>
                  <a:cubicBezTo>
                    <a:pt x="4118" y="538"/>
                    <a:pt x="4054" y="507"/>
                    <a:pt x="3991" y="475"/>
                  </a:cubicBezTo>
                  <a:cubicBezTo>
                    <a:pt x="3959" y="443"/>
                    <a:pt x="3959" y="443"/>
                    <a:pt x="3928" y="443"/>
                  </a:cubicBezTo>
                  <a:lnTo>
                    <a:pt x="3769" y="348"/>
                  </a:lnTo>
                  <a:cubicBezTo>
                    <a:pt x="3738" y="348"/>
                    <a:pt x="3738" y="348"/>
                    <a:pt x="3706" y="317"/>
                  </a:cubicBezTo>
                  <a:cubicBezTo>
                    <a:pt x="3643" y="317"/>
                    <a:pt x="3611" y="285"/>
                    <a:pt x="3547" y="253"/>
                  </a:cubicBezTo>
                  <a:lnTo>
                    <a:pt x="3484" y="253"/>
                  </a:lnTo>
                  <a:cubicBezTo>
                    <a:pt x="3421" y="222"/>
                    <a:pt x="3326" y="190"/>
                    <a:pt x="3262" y="158"/>
                  </a:cubicBezTo>
                  <a:lnTo>
                    <a:pt x="3041" y="95"/>
                  </a:lnTo>
                  <a:lnTo>
                    <a:pt x="2977" y="95"/>
                  </a:lnTo>
                  <a:cubicBezTo>
                    <a:pt x="2914" y="95"/>
                    <a:pt x="2851" y="63"/>
                    <a:pt x="2819" y="63"/>
                  </a:cubicBezTo>
                  <a:lnTo>
                    <a:pt x="2724" y="63"/>
                  </a:lnTo>
                  <a:cubicBezTo>
                    <a:pt x="2692" y="32"/>
                    <a:pt x="2629" y="32"/>
                    <a:pt x="2566" y="32"/>
                  </a:cubicBezTo>
                  <a:lnTo>
                    <a:pt x="2502" y="32"/>
                  </a:lnTo>
                  <a:cubicBezTo>
                    <a:pt x="2344" y="0"/>
                    <a:pt x="2186" y="0"/>
                    <a:pt x="2059" y="0"/>
                  </a:cubicBezTo>
                  <a:close/>
                </a:path>
              </a:pathLst>
            </a:custGeom>
            <a:solidFill>
              <a:srgbClr val="EAB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138;p43">
              <a:extLst>
                <a:ext uri="{FF2B5EF4-FFF2-40B4-BE49-F238E27FC236}">
                  <a16:creationId xmlns:a16="http://schemas.microsoft.com/office/drawing/2014/main" id="{B71663FD-DFC6-2F7F-05B6-E1242C8553A0}"/>
                </a:ext>
              </a:extLst>
            </p:cNvPr>
            <p:cNvSpPr/>
            <p:nvPr/>
          </p:nvSpPr>
          <p:spPr>
            <a:xfrm>
              <a:off x="5950536" y="1526790"/>
              <a:ext cx="211811" cy="212810"/>
            </a:xfrm>
            <a:custGeom>
              <a:avLst/>
              <a:gdLst/>
              <a:ahLst/>
              <a:cxnLst/>
              <a:rect l="l" t="t" r="r" b="b"/>
              <a:pathLst>
                <a:path w="6905" h="6937" extrusionOk="0">
                  <a:moveTo>
                    <a:pt x="3452" y="1"/>
                  </a:moveTo>
                  <a:cubicBezTo>
                    <a:pt x="1552" y="1"/>
                    <a:pt x="0" y="1552"/>
                    <a:pt x="0" y="3484"/>
                  </a:cubicBezTo>
                  <a:cubicBezTo>
                    <a:pt x="0" y="5384"/>
                    <a:pt x="1552" y="6936"/>
                    <a:pt x="3452" y="6936"/>
                  </a:cubicBezTo>
                  <a:cubicBezTo>
                    <a:pt x="5352" y="6936"/>
                    <a:pt x="6904" y="5384"/>
                    <a:pt x="6904" y="3484"/>
                  </a:cubicBezTo>
                  <a:cubicBezTo>
                    <a:pt x="6904" y="1552"/>
                    <a:pt x="5352" y="1"/>
                    <a:pt x="3452" y="1"/>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3" name="Picture 1032" descr="A picture containing text, electronics&#10;&#10;Description automatically generated">
            <a:extLst>
              <a:ext uri="{FF2B5EF4-FFF2-40B4-BE49-F238E27FC236}">
                <a16:creationId xmlns:a16="http://schemas.microsoft.com/office/drawing/2014/main" id="{68D75FFF-3AC8-3364-A95A-63E88D65ED92}"/>
              </a:ext>
            </a:extLst>
          </p:cNvPr>
          <p:cNvPicPr>
            <a:picLocks noChangeAspect="1"/>
          </p:cNvPicPr>
          <p:nvPr/>
        </p:nvPicPr>
        <p:blipFill>
          <a:blip r:embed="rId4"/>
          <a:stretch>
            <a:fillRect/>
          </a:stretch>
        </p:blipFill>
        <p:spPr>
          <a:xfrm>
            <a:off x="7422319" y="1876722"/>
            <a:ext cx="2076400" cy="2076400"/>
          </a:xfrm>
          <a:prstGeom prst="rect">
            <a:avLst/>
          </a:prstGeom>
        </p:spPr>
      </p:pic>
      <p:grpSp>
        <p:nvGrpSpPr>
          <p:cNvPr id="1034" name="Google Shape;1410;p49">
            <a:extLst>
              <a:ext uri="{FF2B5EF4-FFF2-40B4-BE49-F238E27FC236}">
                <a16:creationId xmlns:a16="http://schemas.microsoft.com/office/drawing/2014/main" id="{78A85BBB-F657-C4E1-C4D2-71A8A09771EC}"/>
              </a:ext>
            </a:extLst>
          </p:cNvPr>
          <p:cNvGrpSpPr/>
          <p:nvPr/>
        </p:nvGrpSpPr>
        <p:grpSpPr>
          <a:xfrm>
            <a:off x="5938336" y="547970"/>
            <a:ext cx="1751902" cy="692313"/>
            <a:chOff x="1710495" y="1075800"/>
            <a:chExt cx="1751902" cy="692313"/>
          </a:xfrm>
          <a:solidFill>
            <a:schemeClr val="accent5">
              <a:lumMod val="40000"/>
              <a:lumOff val="60000"/>
            </a:schemeClr>
          </a:solidFill>
        </p:grpSpPr>
        <p:sp>
          <p:nvSpPr>
            <p:cNvPr id="1035" name="Google Shape;1411;p49">
              <a:extLst>
                <a:ext uri="{FF2B5EF4-FFF2-40B4-BE49-F238E27FC236}">
                  <a16:creationId xmlns:a16="http://schemas.microsoft.com/office/drawing/2014/main" id="{A5020A8D-5AD5-78F5-97A3-7C532C1D370E}"/>
                </a:ext>
              </a:extLst>
            </p:cNvPr>
            <p:cNvSpPr/>
            <p:nvPr/>
          </p:nvSpPr>
          <p:spPr>
            <a:xfrm>
              <a:off x="1740793" y="1110679"/>
              <a:ext cx="1721604" cy="657434"/>
            </a:xfrm>
            <a:custGeom>
              <a:avLst/>
              <a:gdLst/>
              <a:ahLst/>
              <a:cxnLst/>
              <a:rect l="l" t="t" r="r" b="b"/>
              <a:pathLst>
                <a:path w="59381" h="22676" extrusionOk="0">
                  <a:moveTo>
                    <a:pt x="1" y="1"/>
                  </a:moveTo>
                  <a:lnTo>
                    <a:pt x="1" y="22676"/>
                  </a:lnTo>
                  <a:lnTo>
                    <a:pt x="59380" y="22676"/>
                  </a:lnTo>
                  <a:lnTo>
                    <a:pt x="593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412;p49">
              <a:extLst>
                <a:ext uri="{FF2B5EF4-FFF2-40B4-BE49-F238E27FC236}">
                  <a16:creationId xmlns:a16="http://schemas.microsoft.com/office/drawing/2014/main" id="{1E1D8CC0-9105-7E02-0D9E-A688BD30A549}"/>
                </a:ext>
              </a:extLst>
            </p:cNvPr>
            <p:cNvSpPr/>
            <p:nvPr/>
          </p:nvSpPr>
          <p:spPr>
            <a:xfrm>
              <a:off x="1710495" y="1075800"/>
              <a:ext cx="1720676" cy="657434"/>
            </a:xfrm>
            <a:custGeom>
              <a:avLst/>
              <a:gdLst/>
              <a:ahLst/>
              <a:cxnLst/>
              <a:rect l="l" t="t" r="r" b="b"/>
              <a:pathLst>
                <a:path w="59349" h="22676" extrusionOk="0">
                  <a:moveTo>
                    <a:pt x="1" y="0"/>
                  </a:moveTo>
                  <a:lnTo>
                    <a:pt x="1" y="22675"/>
                  </a:lnTo>
                  <a:lnTo>
                    <a:pt x="59348" y="22675"/>
                  </a:lnTo>
                  <a:lnTo>
                    <a:pt x="59348" y="0"/>
                  </a:ln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Fira Sans Medium"/>
                  <a:ea typeface="Fira Sans Medium"/>
                  <a:cs typeface="Fira Sans Medium"/>
                  <a:sym typeface="Fira Sans Medium"/>
                </a:rPr>
                <a:t>CAMERA PI</a:t>
              </a:r>
              <a:endParaRPr sz="1900">
                <a:latin typeface="Fira Sans Medium"/>
                <a:ea typeface="Fira Sans Medium"/>
                <a:cs typeface="Fira Sans Medium"/>
                <a:sym typeface="Fira Sans Medium"/>
              </a:endParaRPr>
            </a:p>
          </p:txBody>
        </p:sp>
      </p:grpSp>
      <p:grpSp>
        <p:nvGrpSpPr>
          <p:cNvPr id="1042" name="Google Shape;1599;p52">
            <a:extLst>
              <a:ext uri="{FF2B5EF4-FFF2-40B4-BE49-F238E27FC236}">
                <a16:creationId xmlns:a16="http://schemas.microsoft.com/office/drawing/2014/main" id="{24409532-EE62-0FE5-C54E-8AEB3D2D7831}"/>
              </a:ext>
            </a:extLst>
          </p:cNvPr>
          <p:cNvGrpSpPr/>
          <p:nvPr/>
        </p:nvGrpSpPr>
        <p:grpSpPr>
          <a:xfrm>
            <a:off x="4683624" y="3209312"/>
            <a:ext cx="2349009" cy="923618"/>
            <a:chOff x="800455" y="2356134"/>
            <a:chExt cx="2806045" cy="923618"/>
          </a:xfrm>
        </p:grpSpPr>
        <p:sp>
          <p:nvSpPr>
            <p:cNvPr id="1043" name="Google Shape;1600;p52">
              <a:extLst>
                <a:ext uri="{FF2B5EF4-FFF2-40B4-BE49-F238E27FC236}">
                  <a16:creationId xmlns:a16="http://schemas.microsoft.com/office/drawing/2014/main" id="{76FC3A84-4DFC-FE64-9E13-7AC57D75906C}"/>
                </a:ext>
              </a:extLst>
            </p:cNvPr>
            <p:cNvSpPr/>
            <p:nvPr/>
          </p:nvSpPr>
          <p:spPr>
            <a:xfrm>
              <a:off x="3077859" y="2371408"/>
              <a:ext cx="8616" cy="21029"/>
            </a:xfrm>
            <a:custGeom>
              <a:avLst/>
              <a:gdLst/>
              <a:ahLst/>
              <a:cxnLst/>
              <a:rect l="l" t="t" r="r" b="b"/>
              <a:pathLst>
                <a:path w="286" h="698" extrusionOk="0">
                  <a:moveTo>
                    <a:pt x="159" y="0"/>
                  </a:moveTo>
                  <a:cubicBezTo>
                    <a:pt x="64" y="0"/>
                    <a:pt x="0" y="64"/>
                    <a:pt x="0" y="159"/>
                  </a:cubicBezTo>
                  <a:lnTo>
                    <a:pt x="0" y="539"/>
                  </a:lnTo>
                  <a:cubicBezTo>
                    <a:pt x="0" y="634"/>
                    <a:pt x="64" y="697"/>
                    <a:pt x="159" y="697"/>
                  </a:cubicBezTo>
                  <a:cubicBezTo>
                    <a:pt x="222" y="697"/>
                    <a:pt x="285" y="634"/>
                    <a:pt x="285" y="539"/>
                  </a:cubicBezTo>
                  <a:lnTo>
                    <a:pt x="285" y="159"/>
                  </a:lnTo>
                  <a:cubicBezTo>
                    <a:pt x="285" y="64"/>
                    <a:pt x="222" y="0"/>
                    <a:pt x="1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601;p52">
              <a:extLst>
                <a:ext uri="{FF2B5EF4-FFF2-40B4-BE49-F238E27FC236}">
                  <a16:creationId xmlns:a16="http://schemas.microsoft.com/office/drawing/2014/main" id="{788BFCF1-60BC-E6DC-91C8-DF7170947DCA}"/>
                </a:ext>
              </a:extLst>
            </p:cNvPr>
            <p:cNvSpPr/>
            <p:nvPr/>
          </p:nvSpPr>
          <p:spPr>
            <a:xfrm>
              <a:off x="3077859" y="3214807"/>
              <a:ext cx="8616" cy="21029"/>
            </a:xfrm>
            <a:custGeom>
              <a:avLst/>
              <a:gdLst/>
              <a:ahLst/>
              <a:cxnLst/>
              <a:rect l="l" t="t" r="r" b="b"/>
              <a:pathLst>
                <a:path w="286" h="698" extrusionOk="0">
                  <a:moveTo>
                    <a:pt x="159" y="1"/>
                  </a:moveTo>
                  <a:cubicBezTo>
                    <a:pt x="64" y="1"/>
                    <a:pt x="0" y="64"/>
                    <a:pt x="0" y="127"/>
                  </a:cubicBezTo>
                  <a:lnTo>
                    <a:pt x="0" y="539"/>
                  </a:lnTo>
                  <a:cubicBezTo>
                    <a:pt x="0" y="602"/>
                    <a:pt x="64" y="697"/>
                    <a:pt x="159" y="697"/>
                  </a:cubicBezTo>
                  <a:cubicBezTo>
                    <a:pt x="222" y="697"/>
                    <a:pt x="285" y="602"/>
                    <a:pt x="285" y="539"/>
                  </a:cubicBezTo>
                  <a:lnTo>
                    <a:pt x="285" y="127"/>
                  </a:lnTo>
                  <a:cubicBezTo>
                    <a:pt x="285" y="64"/>
                    <a:pt x="222" y="1"/>
                    <a:pt x="1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602;p52">
              <a:extLst>
                <a:ext uri="{FF2B5EF4-FFF2-40B4-BE49-F238E27FC236}">
                  <a16:creationId xmlns:a16="http://schemas.microsoft.com/office/drawing/2014/main" id="{D6F62F70-E6F9-D01A-B42A-49D69F93FA01}"/>
                </a:ext>
              </a:extLst>
            </p:cNvPr>
            <p:cNvSpPr/>
            <p:nvPr/>
          </p:nvSpPr>
          <p:spPr>
            <a:xfrm>
              <a:off x="810939" y="2368546"/>
              <a:ext cx="2795561" cy="911206"/>
            </a:xfrm>
            <a:custGeom>
              <a:avLst/>
              <a:gdLst/>
              <a:ahLst/>
              <a:cxnLst/>
              <a:rect l="l" t="t" r="r" b="b"/>
              <a:pathLst>
                <a:path w="92791" h="30245" extrusionOk="0">
                  <a:moveTo>
                    <a:pt x="1" y="0"/>
                  </a:moveTo>
                  <a:lnTo>
                    <a:pt x="1" y="16278"/>
                  </a:lnTo>
                  <a:cubicBezTo>
                    <a:pt x="507" y="23815"/>
                    <a:pt x="4783" y="25146"/>
                    <a:pt x="7759" y="26539"/>
                  </a:cubicBezTo>
                  <a:cubicBezTo>
                    <a:pt x="15677" y="30244"/>
                    <a:pt x="20490" y="30244"/>
                    <a:pt x="20490" y="30244"/>
                  </a:cubicBezTo>
                  <a:lnTo>
                    <a:pt x="92791" y="30244"/>
                  </a:lnTo>
                  <a:lnTo>
                    <a:pt x="86710" y="15107"/>
                  </a:lnTo>
                  <a:lnTo>
                    <a:pt x="92791" y="0"/>
                  </a:ln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603;p52">
              <a:extLst>
                <a:ext uri="{FF2B5EF4-FFF2-40B4-BE49-F238E27FC236}">
                  <a16:creationId xmlns:a16="http://schemas.microsoft.com/office/drawing/2014/main" id="{FCC2B6EC-B5D5-7312-A219-5E1AEA6AE6A6}"/>
                </a:ext>
              </a:extLst>
            </p:cNvPr>
            <p:cNvSpPr/>
            <p:nvPr/>
          </p:nvSpPr>
          <p:spPr>
            <a:xfrm>
              <a:off x="800455" y="2356134"/>
              <a:ext cx="2795561" cy="911206"/>
            </a:xfrm>
            <a:custGeom>
              <a:avLst/>
              <a:gdLst/>
              <a:ahLst/>
              <a:cxnLst/>
              <a:rect l="l" t="t" r="r" b="b"/>
              <a:pathLst>
                <a:path w="92791" h="30245" extrusionOk="0">
                  <a:moveTo>
                    <a:pt x="0" y="1"/>
                  </a:moveTo>
                  <a:lnTo>
                    <a:pt x="0" y="16310"/>
                  </a:lnTo>
                  <a:cubicBezTo>
                    <a:pt x="577" y="21568"/>
                    <a:pt x="2461" y="22866"/>
                    <a:pt x="4180" y="22866"/>
                  </a:cubicBezTo>
                  <a:cubicBezTo>
                    <a:pt x="5858" y="22866"/>
                    <a:pt x="7379" y="21631"/>
                    <a:pt x="7379" y="21631"/>
                  </a:cubicBezTo>
                  <a:cubicBezTo>
                    <a:pt x="7379" y="21631"/>
                    <a:pt x="14600" y="29675"/>
                    <a:pt x="20458" y="30245"/>
                  </a:cubicBezTo>
                  <a:lnTo>
                    <a:pt x="92791" y="30245"/>
                  </a:lnTo>
                  <a:lnTo>
                    <a:pt x="86710" y="15138"/>
                  </a:lnTo>
                  <a:lnTo>
                    <a:pt x="92759" y="1"/>
                  </a:lnTo>
                  <a:close/>
                </a:path>
              </a:pathLst>
            </a:custGeom>
            <a:solidFill>
              <a:srgbClr val="D3B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604;p52">
              <a:extLst>
                <a:ext uri="{FF2B5EF4-FFF2-40B4-BE49-F238E27FC236}">
                  <a16:creationId xmlns:a16="http://schemas.microsoft.com/office/drawing/2014/main" id="{1A771ACE-DD49-F1E3-E153-3E0BFD25AF31}"/>
                </a:ext>
              </a:extLst>
            </p:cNvPr>
            <p:cNvSpPr/>
            <p:nvPr/>
          </p:nvSpPr>
          <p:spPr>
            <a:xfrm>
              <a:off x="800455" y="2356134"/>
              <a:ext cx="257620" cy="688805"/>
            </a:xfrm>
            <a:custGeom>
              <a:avLst/>
              <a:gdLst/>
              <a:ahLst/>
              <a:cxnLst/>
              <a:rect l="l" t="t" r="r" b="b"/>
              <a:pathLst>
                <a:path w="8551" h="22863" extrusionOk="0">
                  <a:moveTo>
                    <a:pt x="0" y="1"/>
                  </a:moveTo>
                  <a:lnTo>
                    <a:pt x="0" y="16279"/>
                  </a:lnTo>
                  <a:cubicBezTo>
                    <a:pt x="578" y="21560"/>
                    <a:pt x="2466" y="22862"/>
                    <a:pt x="4188" y="22862"/>
                  </a:cubicBezTo>
                  <a:cubicBezTo>
                    <a:pt x="5862" y="22862"/>
                    <a:pt x="7379" y="21631"/>
                    <a:pt x="7379" y="21631"/>
                  </a:cubicBezTo>
                  <a:cubicBezTo>
                    <a:pt x="7379" y="21631"/>
                    <a:pt x="7379" y="21631"/>
                    <a:pt x="7379" y="21662"/>
                  </a:cubicBezTo>
                  <a:cubicBezTo>
                    <a:pt x="7474" y="21757"/>
                    <a:pt x="7886" y="22201"/>
                    <a:pt x="8519" y="22834"/>
                  </a:cubicBezTo>
                  <a:lnTo>
                    <a:pt x="8551" y="22834"/>
                  </a:lnTo>
                  <a:lnTo>
                    <a:pt x="8551" y="1"/>
                  </a:lnTo>
                  <a:close/>
                </a:path>
              </a:pathLst>
            </a:custGeom>
            <a:solidFill>
              <a:srgbClr val="C39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605;p52">
              <a:extLst>
                <a:ext uri="{FF2B5EF4-FFF2-40B4-BE49-F238E27FC236}">
                  <a16:creationId xmlns:a16="http://schemas.microsoft.com/office/drawing/2014/main" id="{DD7921B2-EE09-D839-C0D0-E4ABD6D4883C}"/>
                </a:ext>
              </a:extLst>
            </p:cNvPr>
            <p:cNvSpPr/>
            <p:nvPr/>
          </p:nvSpPr>
          <p:spPr>
            <a:xfrm>
              <a:off x="800455" y="2847501"/>
              <a:ext cx="616379" cy="419827"/>
            </a:xfrm>
            <a:custGeom>
              <a:avLst/>
              <a:gdLst/>
              <a:ahLst/>
              <a:cxnLst/>
              <a:rect l="l" t="t" r="r" b="b"/>
              <a:pathLst>
                <a:path w="20459" h="13935" extrusionOk="0">
                  <a:moveTo>
                    <a:pt x="0" y="0"/>
                  </a:moveTo>
                  <a:lnTo>
                    <a:pt x="0" y="0"/>
                  </a:lnTo>
                  <a:cubicBezTo>
                    <a:pt x="577" y="5258"/>
                    <a:pt x="2461" y="6556"/>
                    <a:pt x="4180" y="6556"/>
                  </a:cubicBezTo>
                  <a:cubicBezTo>
                    <a:pt x="5858" y="6556"/>
                    <a:pt x="7379" y="5321"/>
                    <a:pt x="7379" y="5321"/>
                  </a:cubicBezTo>
                  <a:cubicBezTo>
                    <a:pt x="7379" y="5321"/>
                    <a:pt x="14600" y="13365"/>
                    <a:pt x="20458" y="13935"/>
                  </a:cubicBezTo>
                  <a:cubicBezTo>
                    <a:pt x="20458" y="13935"/>
                    <a:pt x="9533" y="7569"/>
                    <a:pt x="7759" y="1869"/>
                  </a:cubicBezTo>
                  <a:cubicBezTo>
                    <a:pt x="7759" y="1869"/>
                    <a:pt x="5589" y="4202"/>
                    <a:pt x="3465" y="4202"/>
                  </a:cubicBezTo>
                  <a:cubicBezTo>
                    <a:pt x="2090" y="4202"/>
                    <a:pt x="735" y="3224"/>
                    <a:pt x="0" y="0"/>
                  </a:cubicBezTo>
                  <a:close/>
                </a:path>
              </a:pathLst>
            </a:custGeom>
            <a:solidFill>
              <a:srgbClr val="AE88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606;p52">
              <a:extLst>
                <a:ext uri="{FF2B5EF4-FFF2-40B4-BE49-F238E27FC236}">
                  <a16:creationId xmlns:a16="http://schemas.microsoft.com/office/drawing/2014/main" id="{1E6941B0-028D-3416-A406-628CEF71F266}"/>
                </a:ext>
              </a:extLst>
            </p:cNvPr>
            <p:cNvSpPr/>
            <p:nvPr/>
          </p:nvSpPr>
          <p:spPr>
            <a:xfrm>
              <a:off x="800455" y="2847501"/>
              <a:ext cx="616379" cy="419827"/>
            </a:xfrm>
            <a:custGeom>
              <a:avLst/>
              <a:gdLst/>
              <a:ahLst/>
              <a:cxnLst/>
              <a:rect l="l" t="t" r="r" b="b"/>
              <a:pathLst>
                <a:path w="20459" h="13935" extrusionOk="0">
                  <a:moveTo>
                    <a:pt x="0" y="0"/>
                  </a:moveTo>
                  <a:lnTo>
                    <a:pt x="0" y="0"/>
                  </a:lnTo>
                  <a:cubicBezTo>
                    <a:pt x="475" y="7537"/>
                    <a:pt x="4782" y="8836"/>
                    <a:pt x="7759" y="10229"/>
                  </a:cubicBezTo>
                  <a:cubicBezTo>
                    <a:pt x="15676" y="13935"/>
                    <a:pt x="20458" y="13935"/>
                    <a:pt x="20458" y="13935"/>
                  </a:cubicBezTo>
                  <a:cubicBezTo>
                    <a:pt x="14600" y="13365"/>
                    <a:pt x="7379" y="5321"/>
                    <a:pt x="7379" y="5321"/>
                  </a:cubicBezTo>
                  <a:cubicBezTo>
                    <a:pt x="7379" y="5321"/>
                    <a:pt x="5858" y="6556"/>
                    <a:pt x="4180" y="6556"/>
                  </a:cubicBezTo>
                  <a:cubicBezTo>
                    <a:pt x="2461" y="6556"/>
                    <a:pt x="577" y="5258"/>
                    <a:pt x="0" y="0"/>
                  </a:cubicBezTo>
                  <a:close/>
                </a:path>
              </a:pathLst>
            </a:custGeom>
            <a:solidFill>
              <a:srgbClr val="D3B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607;p52">
              <a:extLst>
                <a:ext uri="{FF2B5EF4-FFF2-40B4-BE49-F238E27FC236}">
                  <a16:creationId xmlns:a16="http://schemas.microsoft.com/office/drawing/2014/main" id="{6EDF1F92-E695-1042-CBE1-3965BD897260}"/>
                </a:ext>
              </a:extLst>
            </p:cNvPr>
            <p:cNvSpPr/>
            <p:nvPr/>
          </p:nvSpPr>
          <p:spPr>
            <a:xfrm>
              <a:off x="897764" y="2800744"/>
              <a:ext cx="77307" cy="92582"/>
            </a:xfrm>
            <a:custGeom>
              <a:avLst/>
              <a:gdLst/>
              <a:ahLst/>
              <a:cxnLst/>
              <a:rect l="l" t="t" r="r" b="b"/>
              <a:pathLst>
                <a:path w="2566" h="3073" extrusionOk="0">
                  <a:moveTo>
                    <a:pt x="0" y="0"/>
                  </a:moveTo>
                  <a:lnTo>
                    <a:pt x="0" y="0"/>
                  </a:lnTo>
                  <a:cubicBezTo>
                    <a:pt x="444" y="507"/>
                    <a:pt x="887" y="1014"/>
                    <a:pt x="1299" y="1521"/>
                  </a:cubicBezTo>
                  <a:cubicBezTo>
                    <a:pt x="1711" y="2027"/>
                    <a:pt x="2122" y="2566"/>
                    <a:pt x="2566" y="3072"/>
                  </a:cubicBezTo>
                  <a:cubicBezTo>
                    <a:pt x="2249" y="2471"/>
                    <a:pt x="1837" y="1932"/>
                    <a:pt x="1426" y="1426"/>
                  </a:cubicBezTo>
                  <a:cubicBezTo>
                    <a:pt x="1014" y="919"/>
                    <a:pt x="539" y="412"/>
                    <a:pt x="0" y="0"/>
                  </a:cubicBezTo>
                  <a:close/>
                </a:path>
              </a:pathLst>
            </a:custGeom>
            <a:solidFill>
              <a:srgbClr val="D3B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608;p52">
              <a:extLst>
                <a:ext uri="{FF2B5EF4-FFF2-40B4-BE49-F238E27FC236}">
                  <a16:creationId xmlns:a16="http://schemas.microsoft.com/office/drawing/2014/main" id="{85A8CD86-98EF-5942-2C6B-637F2827C74D}"/>
                </a:ext>
              </a:extLst>
            </p:cNvPr>
            <p:cNvSpPr/>
            <p:nvPr/>
          </p:nvSpPr>
          <p:spPr>
            <a:xfrm>
              <a:off x="864384" y="2560303"/>
              <a:ext cx="72517" cy="120269"/>
            </a:xfrm>
            <a:custGeom>
              <a:avLst/>
              <a:gdLst/>
              <a:ahLst/>
              <a:cxnLst/>
              <a:rect l="l" t="t" r="r" b="b"/>
              <a:pathLst>
                <a:path w="2407" h="3992" extrusionOk="0">
                  <a:moveTo>
                    <a:pt x="0" y="1"/>
                  </a:moveTo>
                  <a:cubicBezTo>
                    <a:pt x="127" y="381"/>
                    <a:pt x="285" y="729"/>
                    <a:pt x="475" y="1078"/>
                  </a:cubicBezTo>
                  <a:cubicBezTo>
                    <a:pt x="633" y="1426"/>
                    <a:pt x="823" y="1774"/>
                    <a:pt x="1013" y="2091"/>
                  </a:cubicBezTo>
                  <a:cubicBezTo>
                    <a:pt x="1235" y="2439"/>
                    <a:pt x="1457" y="2756"/>
                    <a:pt x="1678" y="3073"/>
                  </a:cubicBezTo>
                  <a:cubicBezTo>
                    <a:pt x="1900" y="3389"/>
                    <a:pt x="2154" y="3706"/>
                    <a:pt x="2407" y="3991"/>
                  </a:cubicBezTo>
                  <a:lnTo>
                    <a:pt x="1773" y="3009"/>
                  </a:lnTo>
                  <a:cubicBezTo>
                    <a:pt x="1552" y="2661"/>
                    <a:pt x="1362" y="2344"/>
                    <a:pt x="1172" y="2028"/>
                  </a:cubicBezTo>
                  <a:cubicBezTo>
                    <a:pt x="950" y="1679"/>
                    <a:pt x="760" y="1363"/>
                    <a:pt x="570" y="1014"/>
                  </a:cubicBezTo>
                  <a:cubicBezTo>
                    <a:pt x="475" y="856"/>
                    <a:pt x="380" y="666"/>
                    <a:pt x="285" y="508"/>
                  </a:cubicBezTo>
                  <a:cubicBezTo>
                    <a:pt x="190" y="349"/>
                    <a:pt x="95" y="159"/>
                    <a:pt x="0" y="1"/>
                  </a:cubicBezTo>
                  <a:close/>
                </a:path>
              </a:pathLst>
            </a:custGeom>
            <a:solidFill>
              <a:srgbClr val="D3B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609;p52">
              <a:extLst>
                <a:ext uri="{FF2B5EF4-FFF2-40B4-BE49-F238E27FC236}">
                  <a16:creationId xmlns:a16="http://schemas.microsoft.com/office/drawing/2014/main" id="{1B620BC1-8E09-40B4-E044-C4564E0606D8}"/>
                </a:ext>
              </a:extLst>
            </p:cNvPr>
            <p:cNvSpPr/>
            <p:nvPr/>
          </p:nvSpPr>
          <p:spPr>
            <a:xfrm>
              <a:off x="938797" y="2419098"/>
              <a:ext cx="62033" cy="66823"/>
            </a:xfrm>
            <a:custGeom>
              <a:avLst/>
              <a:gdLst/>
              <a:ahLst/>
              <a:cxnLst/>
              <a:rect l="l" t="t" r="r" b="b"/>
              <a:pathLst>
                <a:path w="2059" h="2218" extrusionOk="0">
                  <a:moveTo>
                    <a:pt x="0" y="1"/>
                  </a:moveTo>
                  <a:lnTo>
                    <a:pt x="0" y="1"/>
                  </a:lnTo>
                  <a:cubicBezTo>
                    <a:pt x="380" y="318"/>
                    <a:pt x="729" y="666"/>
                    <a:pt x="1077" y="1046"/>
                  </a:cubicBezTo>
                  <a:cubicBezTo>
                    <a:pt x="1235" y="1236"/>
                    <a:pt x="1394" y="1426"/>
                    <a:pt x="1552" y="1616"/>
                  </a:cubicBezTo>
                  <a:lnTo>
                    <a:pt x="2059" y="2218"/>
                  </a:lnTo>
                  <a:cubicBezTo>
                    <a:pt x="1837" y="1743"/>
                    <a:pt x="1520" y="1331"/>
                    <a:pt x="1204" y="951"/>
                  </a:cubicBezTo>
                  <a:cubicBezTo>
                    <a:pt x="855" y="571"/>
                    <a:pt x="475" y="191"/>
                    <a:pt x="0" y="1"/>
                  </a:cubicBezTo>
                  <a:close/>
                </a:path>
              </a:pathLst>
            </a:custGeom>
            <a:solidFill>
              <a:srgbClr val="D3B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610;p52">
            <a:extLst>
              <a:ext uri="{FF2B5EF4-FFF2-40B4-BE49-F238E27FC236}">
                <a16:creationId xmlns:a16="http://schemas.microsoft.com/office/drawing/2014/main" id="{8DC68279-9DD4-B87B-ACB9-47241F4A6FEA}"/>
              </a:ext>
            </a:extLst>
          </p:cNvPr>
          <p:cNvGrpSpPr/>
          <p:nvPr/>
        </p:nvGrpSpPr>
        <p:grpSpPr>
          <a:xfrm>
            <a:off x="4683625" y="1925128"/>
            <a:ext cx="2349008" cy="923588"/>
            <a:chOff x="800455" y="1071950"/>
            <a:chExt cx="2806045" cy="923588"/>
          </a:xfrm>
        </p:grpSpPr>
        <p:sp>
          <p:nvSpPr>
            <p:cNvPr id="1054" name="Google Shape;1611;p52">
              <a:extLst>
                <a:ext uri="{FF2B5EF4-FFF2-40B4-BE49-F238E27FC236}">
                  <a16:creationId xmlns:a16="http://schemas.microsoft.com/office/drawing/2014/main" id="{23C239E1-2E65-C8E9-1F8D-B2DD3B4D1119}"/>
                </a:ext>
              </a:extLst>
            </p:cNvPr>
            <p:cNvSpPr/>
            <p:nvPr/>
          </p:nvSpPr>
          <p:spPr>
            <a:xfrm>
              <a:off x="1104795" y="1844762"/>
              <a:ext cx="8616" cy="20999"/>
            </a:xfrm>
            <a:custGeom>
              <a:avLst/>
              <a:gdLst/>
              <a:ahLst/>
              <a:cxnLst/>
              <a:rect l="l" t="t" r="r" b="b"/>
              <a:pathLst>
                <a:path w="286" h="697" extrusionOk="0">
                  <a:moveTo>
                    <a:pt x="127" y="0"/>
                  </a:moveTo>
                  <a:cubicBezTo>
                    <a:pt x="64" y="0"/>
                    <a:pt x="1" y="64"/>
                    <a:pt x="1" y="159"/>
                  </a:cubicBezTo>
                  <a:lnTo>
                    <a:pt x="1" y="539"/>
                  </a:lnTo>
                  <a:cubicBezTo>
                    <a:pt x="1" y="634"/>
                    <a:pt x="64" y="697"/>
                    <a:pt x="127" y="697"/>
                  </a:cubicBezTo>
                  <a:cubicBezTo>
                    <a:pt x="222" y="697"/>
                    <a:pt x="286" y="634"/>
                    <a:pt x="286" y="539"/>
                  </a:cubicBezTo>
                  <a:lnTo>
                    <a:pt x="286" y="159"/>
                  </a:lnTo>
                  <a:cubicBezTo>
                    <a:pt x="286" y="64"/>
                    <a:pt x="222" y="0"/>
                    <a:pt x="1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612;p52">
              <a:extLst>
                <a:ext uri="{FF2B5EF4-FFF2-40B4-BE49-F238E27FC236}">
                  <a16:creationId xmlns:a16="http://schemas.microsoft.com/office/drawing/2014/main" id="{7B794CF4-AB5B-7CCE-C705-900221DF7772}"/>
                </a:ext>
              </a:extLst>
            </p:cNvPr>
            <p:cNvSpPr/>
            <p:nvPr/>
          </p:nvSpPr>
          <p:spPr>
            <a:xfrm>
              <a:off x="810939" y="1084362"/>
              <a:ext cx="2795561" cy="911176"/>
            </a:xfrm>
            <a:custGeom>
              <a:avLst/>
              <a:gdLst/>
              <a:ahLst/>
              <a:cxnLst/>
              <a:rect l="l" t="t" r="r" b="b"/>
              <a:pathLst>
                <a:path w="92791" h="30244" extrusionOk="0">
                  <a:moveTo>
                    <a:pt x="1" y="0"/>
                  </a:moveTo>
                  <a:lnTo>
                    <a:pt x="1" y="30244"/>
                  </a:lnTo>
                  <a:lnTo>
                    <a:pt x="92791" y="30244"/>
                  </a:lnTo>
                  <a:lnTo>
                    <a:pt x="86710" y="15106"/>
                  </a:lnTo>
                  <a:lnTo>
                    <a:pt x="92791" y="0"/>
                  </a:ln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613;p52">
              <a:extLst>
                <a:ext uri="{FF2B5EF4-FFF2-40B4-BE49-F238E27FC236}">
                  <a16:creationId xmlns:a16="http://schemas.microsoft.com/office/drawing/2014/main" id="{927E3F5F-59BC-A56D-D807-465C3C76F75F}"/>
                </a:ext>
              </a:extLst>
            </p:cNvPr>
            <p:cNvSpPr/>
            <p:nvPr/>
          </p:nvSpPr>
          <p:spPr>
            <a:xfrm>
              <a:off x="800455" y="1071950"/>
              <a:ext cx="2794597" cy="911206"/>
            </a:xfrm>
            <a:custGeom>
              <a:avLst/>
              <a:gdLst/>
              <a:ahLst/>
              <a:cxnLst/>
              <a:rect l="l" t="t" r="r" b="b"/>
              <a:pathLst>
                <a:path w="92759" h="30245" extrusionOk="0">
                  <a:moveTo>
                    <a:pt x="0" y="0"/>
                  </a:moveTo>
                  <a:lnTo>
                    <a:pt x="0" y="30244"/>
                  </a:lnTo>
                  <a:lnTo>
                    <a:pt x="92759" y="30244"/>
                  </a:lnTo>
                  <a:lnTo>
                    <a:pt x="86710" y="15107"/>
                  </a:lnTo>
                  <a:lnTo>
                    <a:pt x="92759" y="0"/>
                  </a:lnTo>
                  <a:close/>
                </a:path>
              </a:pathLst>
            </a:custGeom>
            <a:solidFill>
              <a:srgbClr val="84F7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614;p52">
              <a:extLst>
                <a:ext uri="{FF2B5EF4-FFF2-40B4-BE49-F238E27FC236}">
                  <a16:creationId xmlns:a16="http://schemas.microsoft.com/office/drawing/2014/main" id="{CD0227B8-07EE-267D-9512-CCF8F596FC6A}"/>
                </a:ext>
              </a:extLst>
            </p:cNvPr>
            <p:cNvSpPr/>
            <p:nvPr/>
          </p:nvSpPr>
          <p:spPr>
            <a:xfrm>
              <a:off x="800455" y="1071950"/>
              <a:ext cx="256686" cy="911206"/>
            </a:xfrm>
            <a:custGeom>
              <a:avLst/>
              <a:gdLst/>
              <a:ahLst/>
              <a:cxnLst/>
              <a:rect l="l" t="t" r="r" b="b"/>
              <a:pathLst>
                <a:path w="8520" h="30245" extrusionOk="0">
                  <a:moveTo>
                    <a:pt x="0" y="0"/>
                  </a:moveTo>
                  <a:lnTo>
                    <a:pt x="0" y="30244"/>
                  </a:lnTo>
                  <a:lnTo>
                    <a:pt x="8519" y="30244"/>
                  </a:lnTo>
                  <a:lnTo>
                    <a:pt x="8519" y="0"/>
                  </a:lnTo>
                  <a:close/>
                </a:path>
              </a:pathLst>
            </a:custGeom>
            <a:solidFill>
              <a:srgbClr val="58ED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615;p52">
              <a:extLst>
                <a:ext uri="{FF2B5EF4-FFF2-40B4-BE49-F238E27FC236}">
                  <a16:creationId xmlns:a16="http://schemas.microsoft.com/office/drawing/2014/main" id="{59610830-98FD-38C7-197D-41E31194C046}"/>
                </a:ext>
              </a:extLst>
            </p:cNvPr>
            <p:cNvSpPr/>
            <p:nvPr/>
          </p:nvSpPr>
          <p:spPr>
            <a:xfrm>
              <a:off x="901590" y="1478390"/>
              <a:ext cx="55344" cy="129789"/>
            </a:xfrm>
            <a:custGeom>
              <a:avLst/>
              <a:gdLst/>
              <a:ahLst/>
              <a:cxnLst/>
              <a:rect l="l" t="t" r="r" b="b"/>
              <a:pathLst>
                <a:path w="1837" h="4308" extrusionOk="0">
                  <a:moveTo>
                    <a:pt x="0" y="0"/>
                  </a:moveTo>
                  <a:lnTo>
                    <a:pt x="0" y="0"/>
                  </a:lnTo>
                  <a:cubicBezTo>
                    <a:pt x="190" y="349"/>
                    <a:pt x="380" y="697"/>
                    <a:pt x="570" y="1045"/>
                  </a:cubicBezTo>
                  <a:cubicBezTo>
                    <a:pt x="728" y="1394"/>
                    <a:pt x="919" y="1742"/>
                    <a:pt x="1045" y="2091"/>
                  </a:cubicBezTo>
                  <a:cubicBezTo>
                    <a:pt x="1204" y="2439"/>
                    <a:pt x="1330" y="2819"/>
                    <a:pt x="1457" y="3167"/>
                  </a:cubicBezTo>
                  <a:cubicBezTo>
                    <a:pt x="1584" y="3547"/>
                    <a:pt x="1710" y="3927"/>
                    <a:pt x="1837" y="4307"/>
                  </a:cubicBezTo>
                  <a:cubicBezTo>
                    <a:pt x="1774" y="3516"/>
                    <a:pt x="1584" y="2724"/>
                    <a:pt x="1267" y="1996"/>
                  </a:cubicBezTo>
                  <a:cubicBezTo>
                    <a:pt x="1109" y="1647"/>
                    <a:pt x="950" y="1267"/>
                    <a:pt x="728" y="950"/>
                  </a:cubicBezTo>
                  <a:cubicBezTo>
                    <a:pt x="538" y="602"/>
                    <a:pt x="285" y="285"/>
                    <a:pt x="0" y="0"/>
                  </a:cubicBezTo>
                  <a:close/>
                </a:path>
              </a:pathLst>
            </a:custGeom>
            <a:solidFill>
              <a:srgbClr val="84F7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616;p52">
              <a:extLst>
                <a:ext uri="{FF2B5EF4-FFF2-40B4-BE49-F238E27FC236}">
                  <a16:creationId xmlns:a16="http://schemas.microsoft.com/office/drawing/2014/main" id="{20403FAB-312B-2610-35AC-B382A5E14984}"/>
                </a:ext>
              </a:extLst>
            </p:cNvPr>
            <p:cNvSpPr/>
            <p:nvPr/>
          </p:nvSpPr>
          <p:spPr>
            <a:xfrm>
              <a:off x="923522" y="1281843"/>
              <a:ext cx="33411" cy="134549"/>
            </a:xfrm>
            <a:custGeom>
              <a:avLst/>
              <a:gdLst/>
              <a:ahLst/>
              <a:cxnLst/>
              <a:rect l="l" t="t" r="r" b="b"/>
              <a:pathLst>
                <a:path w="1109" h="4466" extrusionOk="0">
                  <a:moveTo>
                    <a:pt x="0" y="1"/>
                  </a:moveTo>
                  <a:lnTo>
                    <a:pt x="0" y="1"/>
                  </a:lnTo>
                  <a:cubicBezTo>
                    <a:pt x="127" y="349"/>
                    <a:pt x="254" y="729"/>
                    <a:pt x="381" y="1077"/>
                  </a:cubicBezTo>
                  <a:cubicBezTo>
                    <a:pt x="476" y="1457"/>
                    <a:pt x="571" y="1806"/>
                    <a:pt x="666" y="2186"/>
                  </a:cubicBezTo>
                  <a:cubicBezTo>
                    <a:pt x="729" y="2566"/>
                    <a:pt x="792" y="2946"/>
                    <a:pt x="856" y="3326"/>
                  </a:cubicBezTo>
                  <a:cubicBezTo>
                    <a:pt x="919" y="3706"/>
                    <a:pt x="982" y="4086"/>
                    <a:pt x="1046" y="4466"/>
                  </a:cubicBezTo>
                  <a:cubicBezTo>
                    <a:pt x="1109" y="3674"/>
                    <a:pt x="1046" y="2914"/>
                    <a:pt x="887" y="2154"/>
                  </a:cubicBezTo>
                  <a:cubicBezTo>
                    <a:pt x="792" y="1774"/>
                    <a:pt x="697" y="1394"/>
                    <a:pt x="539" y="1014"/>
                  </a:cubicBezTo>
                  <a:cubicBezTo>
                    <a:pt x="412" y="666"/>
                    <a:pt x="222" y="317"/>
                    <a:pt x="0" y="1"/>
                  </a:cubicBezTo>
                  <a:close/>
                </a:path>
              </a:pathLst>
            </a:custGeom>
            <a:solidFill>
              <a:srgbClr val="84F7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631;p52">
            <a:extLst>
              <a:ext uri="{FF2B5EF4-FFF2-40B4-BE49-F238E27FC236}">
                <a16:creationId xmlns:a16="http://schemas.microsoft.com/office/drawing/2014/main" id="{6FA7A56B-DF08-ECAE-6441-16E831B9786E}"/>
              </a:ext>
            </a:extLst>
          </p:cNvPr>
          <p:cNvSpPr txBox="1"/>
          <p:nvPr/>
        </p:nvSpPr>
        <p:spPr>
          <a:xfrm>
            <a:off x="5132169" y="2012803"/>
            <a:ext cx="2143500"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Fira Sans Medium"/>
                <a:ea typeface="Fira Sans Medium"/>
                <a:cs typeface="Fira Sans Medium"/>
                <a:sym typeface="Fira Sans Medium"/>
              </a:rPr>
              <a:t>Đặc điểm</a:t>
            </a:r>
            <a:endParaRPr sz="1500">
              <a:latin typeface="Fira Sans Medium"/>
              <a:ea typeface="Fira Sans Medium"/>
              <a:cs typeface="Fira Sans Medium"/>
              <a:sym typeface="Fira Sans Medium"/>
            </a:endParaRPr>
          </a:p>
        </p:txBody>
      </p:sp>
      <p:sp>
        <p:nvSpPr>
          <p:cNvPr id="1061" name="Google Shape;1632;p52">
            <a:extLst>
              <a:ext uri="{FF2B5EF4-FFF2-40B4-BE49-F238E27FC236}">
                <a16:creationId xmlns:a16="http://schemas.microsoft.com/office/drawing/2014/main" id="{2C912006-BEF7-B9D9-6E0E-35CB79ED4EED}"/>
              </a:ext>
            </a:extLst>
          </p:cNvPr>
          <p:cNvSpPr txBox="1"/>
          <p:nvPr/>
        </p:nvSpPr>
        <p:spPr>
          <a:xfrm>
            <a:off x="5132169" y="2310753"/>
            <a:ext cx="1911845" cy="4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Roboto"/>
                <a:ea typeface="Roboto"/>
                <a:cs typeface="Roboto"/>
                <a:sym typeface="Roboto"/>
              </a:rPr>
              <a:t>Camera Pi có độ lấy nét cố định là 5MP, phiên bản v1.3</a:t>
            </a:r>
            <a:endParaRPr sz="1200">
              <a:latin typeface="Roboto"/>
              <a:ea typeface="Roboto"/>
              <a:cs typeface="Roboto"/>
              <a:sym typeface="Roboto"/>
            </a:endParaRPr>
          </a:p>
        </p:txBody>
      </p:sp>
      <p:sp>
        <p:nvSpPr>
          <p:cNvPr id="1062" name="Google Shape;1633;p52">
            <a:extLst>
              <a:ext uri="{FF2B5EF4-FFF2-40B4-BE49-F238E27FC236}">
                <a16:creationId xmlns:a16="http://schemas.microsoft.com/office/drawing/2014/main" id="{145B6552-8DB9-58EF-6B72-D8A645A1D6D7}"/>
              </a:ext>
            </a:extLst>
          </p:cNvPr>
          <p:cNvSpPr txBox="1"/>
          <p:nvPr/>
        </p:nvSpPr>
        <p:spPr>
          <a:xfrm>
            <a:off x="5132169" y="3283628"/>
            <a:ext cx="2143500"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latin typeface="Fira Sans Medium"/>
                <a:ea typeface="Fira Sans Medium"/>
                <a:cs typeface="Fira Sans Medium"/>
                <a:sym typeface="Fira Sans Medium"/>
              </a:rPr>
              <a:t>Ứng dụng</a:t>
            </a:r>
            <a:endParaRPr sz="1500">
              <a:latin typeface="Fira Sans Medium"/>
              <a:ea typeface="Fira Sans Medium"/>
              <a:cs typeface="Fira Sans Medium"/>
              <a:sym typeface="Fira Sans Medium"/>
            </a:endParaRPr>
          </a:p>
        </p:txBody>
      </p:sp>
      <p:sp>
        <p:nvSpPr>
          <p:cNvPr id="1063" name="Google Shape;1634;p52">
            <a:extLst>
              <a:ext uri="{FF2B5EF4-FFF2-40B4-BE49-F238E27FC236}">
                <a16:creationId xmlns:a16="http://schemas.microsoft.com/office/drawing/2014/main" id="{3F304C0F-B75A-D658-C3CF-E30BA049B1DC}"/>
              </a:ext>
            </a:extLst>
          </p:cNvPr>
          <p:cNvSpPr txBox="1"/>
          <p:nvPr/>
        </p:nvSpPr>
        <p:spPr>
          <a:xfrm>
            <a:off x="5132169" y="3581578"/>
            <a:ext cx="1855872" cy="4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Phục vụ việc chụp hình, quay video hoặc nhận diện </a:t>
            </a:r>
            <a:endParaRPr sz="1200">
              <a:latin typeface="Roboto"/>
              <a:ea typeface="Roboto"/>
              <a:cs typeface="Roboto"/>
              <a:sym typeface="Roboto"/>
            </a:endParaRPr>
          </a:p>
        </p:txBody>
      </p:sp>
      <p:cxnSp>
        <p:nvCxnSpPr>
          <p:cNvPr id="1067" name="Connector: Elbow 1066">
            <a:extLst>
              <a:ext uri="{FF2B5EF4-FFF2-40B4-BE49-F238E27FC236}">
                <a16:creationId xmlns:a16="http://schemas.microsoft.com/office/drawing/2014/main" id="{1602ACEA-A194-3462-76A6-569403A440AB}"/>
              </a:ext>
            </a:extLst>
          </p:cNvPr>
          <p:cNvCxnSpPr>
            <a:cxnSpLocks/>
          </p:cNvCxnSpPr>
          <p:nvPr/>
        </p:nvCxnSpPr>
        <p:spPr>
          <a:xfrm>
            <a:off x="7010884" y="2535903"/>
            <a:ext cx="404809" cy="385645"/>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070" name="Connector: Elbow 1069">
            <a:extLst>
              <a:ext uri="{FF2B5EF4-FFF2-40B4-BE49-F238E27FC236}">
                <a16:creationId xmlns:a16="http://schemas.microsoft.com/office/drawing/2014/main" id="{1E93BEE4-AA32-34D0-DB9A-242FCA0E9709}"/>
              </a:ext>
            </a:extLst>
          </p:cNvPr>
          <p:cNvCxnSpPr>
            <a:stCxn id="1033" idx="1"/>
            <a:endCxn id="1063" idx="3"/>
          </p:cNvCxnSpPr>
          <p:nvPr/>
        </p:nvCxnSpPr>
        <p:spPr>
          <a:xfrm rot="10800000" flipV="1">
            <a:off x="6988041" y="2914922"/>
            <a:ext cx="434278" cy="891806"/>
          </a:xfrm>
          <a:prstGeom prst="bentConnector3">
            <a:avLst/>
          </a:prstGeom>
        </p:spPr>
        <p:style>
          <a:lnRef idx="1">
            <a:schemeClr val="dk1"/>
          </a:lnRef>
          <a:fillRef idx="0">
            <a:schemeClr val="dk1"/>
          </a:fillRef>
          <a:effectRef idx="0">
            <a:schemeClr val="dk1"/>
          </a:effectRef>
          <a:fontRef idx="minor">
            <a:schemeClr val="tx1"/>
          </a:fontRef>
        </p:style>
      </p:cxnSp>
      <p:sp>
        <p:nvSpPr>
          <p:cNvPr id="1073" name="Google Shape;1636;p52">
            <a:extLst>
              <a:ext uri="{FF2B5EF4-FFF2-40B4-BE49-F238E27FC236}">
                <a16:creationId xmlns:a16="http://schemas.microsoft.com/office/drawing/2014/main" id="{B827FBD8-B55C-C155-8D70-368766912D1B}"/>
              </a:ext>
            </a:extLst>
          </p:cNvPr>
          <p:cNvSpPr txBox="1">
            <a:spLocks/>
          </p:cNvSpPr>
          <p:nvPr/>
        </p:nvSpPr>
        <p:spPr>
          <a:xfrm>
            <a:off x="7747188" y="4211051"/>
            <a:ext cx="1479670" cy="36774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en-US">
                <a:latin typeface="Inter" panose="020B0604020202020204" charset="0"/>
                <a:ea typeface="Inter" panose="020B0604020202020204" charset="0"/>
              </a:rPr>
              <a:t>Nguồn: mlab.vn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4" name="Google Shape;840;p40">
            <a:extLst>
              <a:ext uri="{FF2B5EF4-FFF2-40B4-BE49-F238E27FC236}">
                <a16:creationId xmlns:a16="http://schemas.microsoft.com/office/drawing/2014/main" id="{10AE5655-2790-507E-7C14-B1EEA9E4FE82}"/>
              </a:ext>
            </a:extLst>
          </p:cNvPr>
          <p:cNvSpPr txBox="1"/>
          <p:nvPr/>
        </p:nvSpPr>
        <p:spPr>
          <a:xfrm>
            <a:off x="710250" y="457200"/>
            <a:ext cx="7723500" cy="402300"/>
          </a:xfrm>
          <a:prstGeom prst="rect">
            <a:avLst/>
          </a:prstGeom>
          <a:noFill/>
          <a:ln>
            <a:noFill/>
          </a:ln>
        </p:spPr>
        <p:txBody>
          <a:bodyPr spcFirstLastPara="1" wrap="square" lIns="91425" tIns="91425" rIns="91425" bIns="91425" anchor="ctr" anchorCtr="0">
            <a:noAutofit/>
          </a:bodyPr>
          <a:lstStyle/>
          <a:p>
            <a:pPr lvl="0" algn="ctr"/>
            <a:r>
              <a:rPr lang="en" sz="2500" b="1">
                <a:latin typeface="Fira Sans Extra Condensed Medium"/>
                <a:ea typeface="Fira Sans Extra Condensed Medium"/>
                <a:cs typeface="Fira Sans Extra Condensed Medium"/>
                <a:sym typeface="Fira Sans Extra Condensed Medium"/>
              </a:rPr>
              <a:t>MẠNG NƠ-RON TÍCH CHẬP</a:t>
            </a:r>
            <a:endParaRPr sz="2500" b="1">
              <a:latin typeface="Fira Sans Extra Condensed Medium"/>
              <a:ea typeface="Fira Sans Extra Condensed Medium"/>
              <a:cs typeface="Fira Sans Extra Condensed Medium"/>
              <a:sym typeface="Fira Sans Extra Condensed Medium"/>
            </a:endParaRPr>
          </a:p>
        </p:txBody>
      </p:sp>
      <p:sp>
        <p:nvSpPr>
          <p:cNvPr id="5" name="Google Shape;841;p40">
            <a:extLst>
              <a:ext uri="{FF2B5EF4-FFF2-40B4-BE49-F238E27FC236}">
                <a16:creationId xmlns:a16="http://schemas.microsoft.com/office/drawing/2014/main" id="{2503307F-E231-08AA-AAF1-A1A9F6351710}"/>
              </a:ext>
            </a:extLst>
          </p:cNvPr>
          <p:cNvSpPr/>
          <p:nvPr/>
        </p:nvSpPr>
        <p:spPr>
          <a:xfrm>
            <a:off x="3736550" y="2340819"/>
            <a:ext cx="243736" cy="239348"/>
          </a:xfrm>
          <a:custGeom>
            <a:avLst/>
            <a:gdLst/>
            <a:ahLst/>
            <a:cxnLst/>
            <a:rect l="l" t="t" r="r" b="b"/>
            <a:pathLst>
              <a:path w="6277" h="6164" extrusionOk="0">
                <a:moveTo>
                  <a:pt x="3101" y="1"/>
                </a:moveTo>
                <a:cubicBezTo>
                  <a:pt x="3092" y="1"/>
                  <a:pt x="3082" y="1"/>
                  <a:pt x="3072" y="2"/>
                </a:cubicBezTo>
                <a:cubicBezTo>
                  <a:pt x="2154" y="65"/>
                  <a:pt x="1235" y="160"/>
                  <a:pt x="317" y="255"/>
                </a:cubicBezTo>
                <a:cubicBezTo>
                  <a:pt x="95" y="255"/>
                  <a:pt x="0" y="445"/>
                  <a:pt x="95" y="667"/>
                </a:cubicBezTo>
                <a:lnTo>
                  <a:pt x="918" y="2472"/>
                </a:lnTo>
                <a:cubicBezTo>
                  <a:pt x="963" y="2572"/>
                  <a:pt x="1045" y="2613"/>
                  <a:pt x="1132" y="2613"/>
                </a:cubicBezTo>
                <a:cubicBezTo>
                  <a:pt x="1293" y="2613"/>
                  <a:pt x="1466" y="2468"/>
                  <a:pt x="1425" y="2282"/>
                </a:cubicBezTo>
                <a:cubicBezTo>
                  <a:pt x="1330" y="1902"/>
                  <a:pt x="1235" y="1554"/>
                  <a:pt x="1140" y="1205"/>
                </a:cubicBezTo>
                <a:lnTo>
                  <a:pt x="1140" y="1205"/>
                </a:lnTo>
                <a:cubicBezTo>
                  <a:pt x="3357" y="2060"/>
                  <a:pt x="5004" y="3802"/>
                  <a:pt x="5891" y="6051"/>
                </a:cubicBezTo>
                <a:cubicBezTo>
                  <a:pt x="5929" y="6128"/>
                  <a:pt x="6004" y="6163"/>
                  <a:pt x="6076" y="6163"/>
                </a:cubicBezTo>
                <a:cubicBezTo>
                  <a:pt x="6180" y="6163"/>
                  <a:pt x="6277" y="6087"/>
                  <a:pt x="6239" y="5956"/>
                </a:cubicBezTo>
                <a:cubicBezTo>
                  <a:pt x="5510" y="3517"/>
                  <a:pt x="3642" y="1617"/>
                  <a:pt x="1299" y="699"/>
                </a:cubicBezTo>
                <a:cubicBezTo>
                  <a:pt x="1900" y="635"/>
                  <a:pt x="2502" y="604"/>
                  <a:pt x="3072" y="540"/>
                </a:cubicBezTo>
                <a:cubicBezTo>
                  <a:pt x="3410" y="510"/>
                  <a:pt x="3420" y="1"/>
                  <a:pt x="31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42;p40">
            <a:extLst>
              <a:ext uri="{FF2B5EF4-FFF2-40B4-BE49-F238E27FC236}">
                <a16:creationId xmlns:a16="http://schemas.microsoft.com/office/drawing/2014/main" id="{5909CB8E-32AA-7211-341C-CD0FBFE5865C}"/>
              </a:ext>
            </a:extLst>
          </p:cNvPr>
          <p:cNvSpPr/>
          <p:nvPr/>
        </p:nvSpPr>
        <p:spPr>
          <a:xfrm>
            <a:off x="5079877" y="3313241"/>
            <a:ext cx="268975" cy="198305"/>
          </a:xfrm>
          <a:custGeom>
            <a:avLst/>
            <a:gdLst/>
            <a:ahLst/>
            <a:cxnLst/>
            <a:rect l="l" t="t" r="r" b="b"/>
            <a:pathLst>
              <a:path w="6927" h="5107" extrusionOk="0">
                <a:moveTo>
                  <a:pt x="217" y="1"/>
                </a:moveTo>
                <a:cubicBezTo>
                  <a:pt x="21" y="1"/>
                  <a:pt x="1" y="321"/>
                  <a:pt x="213" y="351"/>
                </a:cubicBezTo>
                <a:cubicBezTo>
                  <a:pt x="2557" y="826"/>
                  <a:pt x="4583" y="2124"/>
                  <a:pt x="5850" y="4151"/>
                </a:cubicBezTo>
                <a:cubicBezTo>
                  <a:pt x="5470" y="4120"/>
                  <a:pt x="5090" y="4088"/>
                  <a:pt x="4710" y="4088"/>
                </a:cubicBezTo>
                <a:cubicBezTo>
                  <a:pt x="4701" y="4087"/>
                  <a:pt x="4692" y="4086"/>
                  <a:pt x="4683" y="4086"/>
                </a:cubicBezTo>
                <a:cubicBezTo>
                  <a:pt x="4417" y="4086"/>
                  <a:pt x="4309" y="4533"/>
                  <a:pt x="4615" y="4595"/>
                </a:cubicBezTo>
                <a:cubicBezTo>
                  <a:pt x="5248" y="4753"/>
                  <a:pt x="5913" y="4911"/>
                  <a:pt x="6547" y="5101"/>
                </a:cubicBezTo>
                <a:cubicBezTo>
                  <a:pt x="6569" y="5104"/>
                  <a:pt x="6591" y="5106"/>
                  <a:pt x="6613" y="5106"/>
                </a:cubicBezTo>
                <a:cubicBezTo>
                  <a:pt x="6799" y="5106"/>
                  <a:pt x="6927" y="4984"/>
                  <a:pt x="6927" y="4785"/>
                </a:cubicBezTo>
                <a:cubicBezTo>
                  <a:pt x="6832" y="3866"/>
                  <a:pt x="6769" y="2948"/>
                  <a:pt x="6674" y="2029"/>
                </a:cubicBezTo>
                <a:cubicBezTo>
                  <a:pt x="6646" y="1879"/>
                  <a:pt x="6536" y="1811"/>
                  <a:pt x="6422" y="1811"/>
                </a:cubicBezTo>
                <a:cubicBezTo>
                  <a:pt x="6272" y="1811"/>
                  <a:pt x="6117" y="1927"/>
                  <a:pt x="6135" y="2124"/>
                </a:cubicBezTo>
                <a:cubicBezTo>
                  <a:pt x="6198" y="2694"/>
                  <a:pt x="6230" y="3296"/>
                  <a:pt x="6293" y="3898"/>
                </a:cubicBezTo>
                <a:cubicBezTo>
                  <a:pt x="4963" y="1776"/>
                  <a:pt x="2778" y="256"/>
                  <a:pt x="245" y="3"/>
                </a:cubicBezTo>
                <a:cubicBezTo>
                  <a:pt x="235" y="1"/>
                  <a:pt x="226" y="1"/>
                  <a:pt x="2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43;p40">
            <a:extLst>
              <a:ext uri="{FF2B5EF4-FFF2-40B4-BE49-F238E27FC236}">
                <a16:creationId xmlns:a16="http://schemas.microsoft.com/office/drawing/2014/main" id="{15A1EDA6-982F-8242-7062-3E1334F5AFBB}"/>
              </a:ext>
            </a:extLst>
          </p:cNvPr>
          <p:cNvSpPr/>
          <p:nvPr/>
        </p:nvSpPr>
        <p:spPr>
          <a:xfrm>
            <a:off x="4977154" y="2227925"/>
            <a:ext cx="293128" cy="266024"/>
          </a:xfrm>
          <a:custGeom>
            <a:avLst/>
            <a:gdLst/>
            <a:ahLst/>
            <a:cxnLst/>
            <a:rect l="l" t="t" r="r" b="b"/>
            <a:pathLst>
              <a:path w="7549" h="6851" extrusionOk="0">
                <a:moveTo>
                  <a:pt x="4509" y="1"/>
                </a:moveTo>
                <a:cubicBezTo>
                  <a:pt x="4224" y="1"/>
                  <a:pt x="4192" y="413"/>
                  <a:pt x="4445" y="508"/>
                </a:cubicBezTo>
                <a:cubicBezTo>
                  <a:pt x="4794" y="634"/>
                  <a:pt x="5110" y="729"/>
                  <a:pt x="5395" y="793"/>
                </a:cubicBezTo>
                <a:cubicBezTo>
                  <a:pt x="2957" y="1964"/>
                  <a:pt x="898" y="4023"/>
                  <a:pt x="43" y="6651"/>
                </a:cubicBezTo>
                <a:cubicBezTo>
                  <a:pt x="1" y="6758"/>
                  <a:pt x="102" y="6851"/>
                  <a:pt x="202" y="6851"/>
                </a:cubicBezTo>
                <a:cubicBezTo>
                  <a:pt x="250" y="6851"/>
                  <a:pt x="298" y="6829"/>
                  <a:pt x="328" y="6778"/>
                </a:cubicBezTo>
                <a:cubicBezTo>
                  <a:pt x="1595" y="4023"/>
                  <a:pt x="3590" y="1901"/>
                  <a:pt x="6472" y="856"/>
                </a:cubicBezTo>
                <a:cubicBezTo>
                  <a:pt x="6504" y="856"/>
                  <a:pt x="6504" y="856"/>
                  <a:pt x="6536" y="824"/>
                </a:cubicBezTo>
                <a:cubicBezTo>
                  <a:pt x="6599" y="856"/>
                  <a:pt x="6662" y="888"/>
                  <a:pt x="6694" y="888"/>
                </a:cubicBezTo>
                <a:cubicBezTo>
                  <a:pt x="6124" y="1426"/>
                  <a:pt x="5680" y="2028"/>
                  <a:pt x="5332" y="2788"/>
                </a:cubicBezTo>
                <a:cubicBezTo>
                  <a:pt x="5247" y="3002"/>
                  <a:pt x="5421" y="3187"/>
                  <a:pt x="5582" y="3187"/>
                </a:cubicBezTo>
                <a:cubicBezTo>
                  <a:pt x="5660" y="3187"/>
                  <a:pt x="5734" y="3144"/>
                  <a:pt x="5775" y="3041"/>
                </a:cubicBezTo>
                <a:cubicBezTo>
                  <a:pt x="6156" y="2218"/>
                  <a:pt x="6662" y="1553"/>
                  <a:pt x="7391" y="983"/>
                </a:cubicBezTo>
                <a:cubicBezTo>
                  <a:pt x="7549" y="856"/>
                  <a:pt x="7422" y="634"/>
                  <a:pt x="7264" y="571"/>
                </a:cubicBezTo>
                <a:cubicBezTo>
                  <a:pt x="6377" y="191"/>
                  <a:pt x="5490" y="33"/>
                  <a:pt x="45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44;p40">
            <a:extLst>
              <a:ext uri="{FF2B5EF4-FFF2-40B4-BE49-F238E27FC236}">
                <a16:creationId xmlns:a16="http://schemas.microsoft.com/office/drawing/2014/main" id="{7937AF16-7059-CCFE-A300-03022AE7EC5E}"/>
              </a:ext>
            </a:extLst>
          </p:cNvPr>
          <p:cNvSpPr/>
          <p:nvPr/>
        </p:nvSpPr>
        <p:spPr>
          <a:xfrm>
            <a:off x="3688787" y="3396648"/>
            <a:ext cx="339258" cy="308155"/>
          </a:xfrm>
          <a:custGeom>
            <a:avLst/>
            <a:gdLst/>
            <a:ahLst/>
            <a:cxnLst/>
            <a:rect l="l" t="t" r="r" b="b"/>
            <a:pathLst>
              <a:path w="8737" h="7936" extrusionOk="0">
                <a:moveTo>
                  <a:pt x="8568" y="0"/>
                </a:moveTo>
                <a:cubicBezTo>
                  <a:pt x="8525" y="0"/>
                  <a:pt x="8482" y="18"/>
                  <a:pt x="8451" y="59"/>
                </a:cubicBezTo>
                <a:cubicBezTo>
                  <a:pt x="6519" y="2782"/>
                  <a:pt x="3986" y="4936"/>
                  <a:pt x="945" y="6266"/>
                </a:cubicBezTo>
                <a:cubicBezTo>
                  <a:pt x="1072" y="5917"/>
                  <a:pt x="1230" y="5601"/>
                  <a:pt x="1420" y="5252"/>
                </a:cubicBezTo>
                <a:cubicBezTo>
                  <a:pt x="1530" y="5056"/>
                  <a:pt x="1352" y="4874"/>
                  <a:pt x="1170" y="4874"/>
                </a:cubicBezTo>
                <a:cubicBezTo>
                  <a:pt x="1087" y="4874"/>
                  <a:pt x="1004" y="4911"/>
                  <a:pt x="945" y="4999"/>
                </a:cubicBezTo>
                <a:cubicBezTo>
                  <a:pt x="565" y="5537"/>
                  <a:pt x="375" y="6044"/>
                  <a:pt x="217" y="6678"/>
                </a:cubicBezTo>
                <a:cubicBezTo>
                  <a:pt x="217" y="6709"/>
                  <a:pt x="217" y="6741"/>
                  <a:pt x="217" y="6773"/>
                </a:cubicBezTo>
                <a:cubicBezTo>
                  <a:pt x="154" y="7026"/>
                  <a:pt x="90" y="7311"/>
                  <a:pt x="27" y="7596"/>
                </a:cubicBezTo>
                <a:cubicBezTo>
                  <a:pt x="0" y="7755"/>
                  <a:pt x="107" y="7935"/>
                  <a:pt x="271" y="7935"/>
                </a:cubicBezTo>
                <a:cubicBezTo>
                  <a:pt x="304" y="7935"/>
                  <a:pt x="339" y="7928"/>
                  <a:pt x="375" y="7913"/>
                </a:cubicBezTo>
                <a:cubicBezTo>
                  <a:pt x="1262" y="7628"/>
                  <a:pt x="2180" y="7438"/>
                  <a:pt x="3130" y="7279"/>
                </a:cubicBezTo>
                <a:cubicBezTo>
                  <a:pt x="3430" y="7249"/>
                  <a:pt x="3333" y="6767"/>
                  <a:pt x="3028" y="6767"/>
                </a:cubicBezTo>
                <a:cubicBezTo>
                  <a:pt x="3010" y="6767"/>
                  <a:pt x="2991" y="6769"/>
                  <a:pt x="2972" y="6773"/>
                </a:cubicBezTo>
                <a:cubicBezTo>
                  <a:pt x="2180" y="6899"/>
                  <a:pt x="1420" y="7058"/>
                  <a:pt x="660" y="7279"/>
                </a:cubicBezTo>
                <a:cubicBezTo>
                  <a:pt x="692" y="7153"/>
                  <a:pt x="692" y="7026"/>
                  <a:pt x="724" y="6931"/>
                </a:cubicBezTo>
                <a:cubicBezTo>
                  <a:pt x="4017" y="5506"/>
                  <a:pt x="6804" y="3226"/>
                  <a:pt x="8673" y="185"/>
                </a:cubicBezTo>
                <a:cubicBezTo>
                  <a:pt x="8737" y="78"/>
                  <a:pt x="8656" y="0"/>
                  <a:pt x="85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845;p40">
            <a:extLst>
              <a:ext uri="{FF2B5EF4-FFF2-40B4-BE49-F238E27FC236}">
                <a16:creationId xmlns:a16="http://schemas.microsoft.com/office/drawing/2014/main" id="{F4043829-7650-7F13-BC65-A066AFE73E50}"/>
              </a:ext>
            </a:extLst>
          </p:cNvPr>
          <p:cNvGrpSpPr/>
          <p:nvPr/>
        </p:nvGrpSpPr>
        <p:grpSpPr>
          <a:xfrm>
            <a:off x="5547765" y="1168738"/>
            <a:ext cx="2624410" cy="1325207"/>
            <a:chOff x="5547765" y="1168738"/>
            <a:chExt cx="2624410" cy="1325207"/>
          </a:xfrm>
        </p:grpSpPr>
        <p:sp>
          <p:nvSpPr>
            <p:cNvPr id="10" name="Google Shape;846;p40">
              <a:extLst>
                <a:ext uri="{FF2B5EF4-FFF2-40B4-BE49-F238E27FC236}">
                  <a16:creationId xmlns:a16="http://schemas.microsoft.com/office/drawing/2014/main" id="{A2F8B71C-5C0B-D9A5-367B-D49DAABF4E6F}"/>
                </a:ext>
              </a:extLst>
            </p:cNvPr>
            <p:cNvSpPr/>
            <p:nvPr/>
          </p:nvSpPr>
          <p:spPr>
            <a:xfrm>
              <a:off x="5683775" y="2277321"/>
              <a:ext cx="2488400" cy="216624"/>
            </a:xfrm>
            <a:custGeom>
              <a:avLst/>
              <a:gdLst/>
              <a:ahLst/>
              <a:cxnLst/>
              <a:rect l="l" t="t" r="r" b="b"/>
              <a:pathLst>
                <a:path w="82788" h="7207" extrusionOk="0">
                  <a:moveTo>
                    <a:pt x="324" y="0"/>
                  </a:moveTo>
                  <a:cubicBezTo>
                    <a:pt x="121" y="0"/>
                    <a:pt x="1" y="260"/>
                    <a:pt x="194" y="398"/>
                  </a:cubicBezTo>
                  <a:cubicBezTo>
                    <a:pt x="3678" y="2773"/>
                    <a:pt x="7447" y="3881"/>
                    <a:pt x="11564" y="4578"/>
                  </a:cubicBezTo>
                  <a:cubicBezTo>
                    <a:pt x="15807" y="5275"/>
                    <a:pt x="20083" y="5845"/>
                    <a:pt x="24358" y="6288"/>
                  </a:cubicBezTo>
                  <a:cubicBezTo>
                    <a:pt x="28006" y="6674"/>
                    <a:pt x="55331" y="6934"/>
                    <a:pt x="67934" y="6934"/>
                  </a:cubicBezTo>
                  <a:cubicBezTo>
                    <a:pt x="70867" y="6934"/>
                    <a:pt x="73002" y="6920"/>
                    <a:pt x="73857" y="6890"/>
                  </a:cubicBezTo>
                  <a:cubicBezTo>
                    <a:pt x="76169" y="6795"/>
                    <a:pt x="82787" y="7207"/>
                    <a:pt x="82597" y="3406"/>
                  </a:cubicBezTo>
                  <a:cubicBezTo>
                    <a:pt x="82562" y="2800"/>
                    <a:pt x="82034" y="2435"/>
                    <a:pt x="81535" y="2435"/>
                  </a:cubicBezTo>
                  <a:cubicBezTo>
                    <a:pt x="81147" y="2435"/>
                    <a:pt x="80776" y="2655"/>
                    <a:pt x="80666" y="3153"/>
                  </a:cubicBezTo>
                  <a:cubicBezTo>
                    <a:pt x="80317" y="4610"/>
                    <a:pt x="77625" y="4451"/>
                    <a:pt x="76485" y="4546"/>
                  </a:cubicBezTo>
                  <a:cubicBezTo>
                    <a:pt x="74490" y="4673"/>
                    <a:pt x="36487" y="4736"/>
                    <a:pt x="34492" y="4736"/>
                  </a:cubicBezTo>
                  <a:cubicBezTo>
                    <a:pt x="30533" y="4673"/>
                    <a:pt x="26606" y="4388"/>
                    <a:pt x="22679" y="3976"/>
                  </a:cubicBezTo>
                  <a:cubicBezTo>
                    <a:pt x="18848" y="3596"/>
                    <a:pt x="15016" y="3248"/>
                    <a:pt x="11184" y="2710"/>
                  </a:cubicBezTo>
                  <a:cubicBezTo>
                    <a:pt x="7573" y="2171"/>
                    <a:pt x="3773" y="1475"/>
                    <a:pt x="416" y="18"/>
                  </a:cubicBezTo>
                  <a:cubicBezTo>
                    <a:pt x="384" y="6"/>
                    <a:pt x="353" y="0"/>
                    <a:pt x="324" y="0"/>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47;p40">
              <a:extLst>
                <a:ext uri="{FF2B5EF4-FFF2-40B4-BE49-F238E27FC236}">
                  <a16:creationId xmlns:a16="http://schemas.microsoft.com/office/drawing/2014/main" id="{3821B370-7F80-DBF8-0C47-EB74CF8FF1DD}"/>
                </a:ext>
              </a:extLst>
            </p:cNvPr>
            <p:cNvSpPr/>
            <p:nvPr/>
          </p:nvSpPr>
          <p:spPr>
            <a:xfrm>
              <a:off x="8013171" y="1180430"/>
              <a:ext cx="86656" cy="1199414"/>
            </a:xfrm>
            <a:custGeom>
              <a:avLst/>
              <a:gdLst/>
              <a:ahLst/>
              <a:cxnLst/>
              <a:rect l="l" t="t" r="r" b="b"/>
              <a:pathLst>
                <a:path w="2883" h="39904" extrusionOk="0">
                  <a:moveTo>
                    <a:pt x="1104" y="1"/>
                  </a:moveTo>
                  <a:cubicBezTo>
                    <a:pt x="588" y="1"/>
                    <a:pt x="80" y="333"/>
                    <a:pt x="64" y="1010"/>
                  </a:cubicBezTo>
                  <a:cubicBezTo>
                    <a:pt x="1" y="7439"/>
                    <a:pt x="349" y="13899"/>
                    <a:pt x="507" y="20296"/>
                  </a:cubicBezTo>
                  <a:cubicBezTo>
                    <a:pt x="571" y="23495"/>
                    <a:pt x="634" y="26693"/>
                    <a:pt x="634" y="29892"/>
                  </a:cubicBezTo>
                  <a:cubicBezTo>
                    <a:pt x="666" y="33027"/>
                    <a:pt x="381" y="36289"/>
                    <a:pt x="824" y="39393"/>
                  </a:cubicBezTo>
                  <a:cubicBezTo>
                    <a:pt x="871" y="39737"/>
                    <a:pt x="1181" y="39903"/>
                    <a:pt x="1498" y="39903"/>
                  </a:cubicBezTo>
                  <a:cubicBezTo>
                    <a:pt x="1822" y="39903"/>
                    <a:pt x="2153" y="39729"/>
                    <a:pt x="2217" y="39393"/>
                  </a:cubicBezTo>
                  <a:cubicBezTo>
                    <a:pt x="2883" y="36321"/>
                    <a:pt x="2661" y="32996"/>
                    <a:pt x="2692" y="29892"/>
                  </a:cubicBezTo>
                  <a:cubicBezTo>
                    <a:pt x="2724" y="26693"/>
                    <a:pt x="2629" y="23495"/>
                    <a:pt x="2566" y="20296"/>
                  </a:cubicBezTo>
                  <a:cubicBezTo>
                    <a:pt x="2439" y="13899"/>
                    <a:pt x="2534" y="7439"/>
                    <a:pt x="2186" y="1010"/>
                  </a:cubicBezTo>
                  <a:cubicBezTo>
                    <a:pt x="2154" y="341"/>
                    <a:pt x="1625" y="1"/>
                    <a:pt x="1104"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48;p40">
              <a:extLst>
                <a:ext uri="{FF2B5EF4-FFF2-40B4-BE49-F238E27FC236}">
                  <a16:creationId xmlns:a16="http://schemas.microsoft.com/office/drawing/2014/main" id="{4E7FBFF1-044A-D278-9EDA-6F1C1479AA17}"/>
                </a:ext>
              </a:extLst>
            </p:cNvPr>
            <p:cNvSpPr/>
            <p:nvPr/>
          </p:nvSpPr>
          <p:spPr>
            <a:xfrm>
              <a:off x="5552544" y="1172705"/>
              <a:ext cx="2487318" cy="1182252"/>
            </a:xfrm>
            <a:custGeom>
              <a:avLst/>
              <a:gdLst/>
              <a:ahLst/>
              <a:cxnLst/>
              <a:rect l="l" t="t" r="r" b="b"/>
              <a:pathLst>
                <a:path w="82752" h="39333" extrusionOk="0">
                  <a:moveTo>
                    <a:pt x="0" y="0"/>
                  </a:moveTo>
                  <a:cubicBezTo>
                    <a:pt x="380" y="8741"/>
                    <a:pt x="443" y="17481"/>
                    <a:pt x="633" y="26222"/>
                  </a:cubicBezTo>
                  <a:cubicBezTo>
                    <a:pt x="697" y="28281"/>
                    <a:pt x="538" y="30497"/>
                    <a:pt x="1267" y="32461"/>
                  </a:cubicBezTo>
                  <a:cubicBezTo>
                    <a:pt x="1932" y="34234"/>
                    <a:pt x="3199" y="35849"/>
                    <a:pt x="4877" y="36736"/>
                  </a:cubicBezTo>
                  <a:cubicBezTo>
                    <a:pt x="5035" y="36831"/>
                    <a:pt x="5225" y="36926"/>
                    <a:pt x="5415" y="36990"/>
                  </a:cubicBezTo>
                  <a:cubicBezTo>
                    <a:pt x="5891" y="37116"/>
                    <a:pt x="6397" y="37275"/>
                    <a:pt x="6872" y="37401"/>
                  </a:cubicBezTo>
                  <a:cubicBezTo>
                    <a:pt x="7173" y="37444"/>
                    <a:pt x="7475" y="37465"/>
                    <a:pt x="7776" y="37465"/>
                  </a:cubicBezTo>
                  <a:cubicBezTo>
                    <a:pt x="10400" y="37465"/>
                    <a:pt x="12964" y="35881"/>
                    <a:pt x="13618" y="33126"/>
                  </a:cubicBezTo>
                  <a:cubicBezTo>
                    <a:pt x="13642" y="33055"/>
                    <a:pt x="13701" y="33019"/>
                    <a:pt x="13756" y="33019"/>
                  </a:cubicBezTo>
                  <a:cubicBezTo>
                    <a:pt x="13774" y="33019"/>
                    <a:pt x="13792" y="33023"/>
                    <a:pt x="13808" y="33031"/>
                  </a:cubicBezTo>
                  <a:cubicBezTo>
                    <a:pt x="18431" y="35691"/>
                    <a:pt x="23784" y="36831"/>
                    <a:pt x="29009" y="37750"/>
                  </a:cubicBezTo>
                  <a:cubicBezTo>
                    <a:pt x="34646" y="38763"/>
                    <a:pt x="76354" y="39270"/>
                    <a:pt x="82086" y="39333"/>
                  </a:cubicBezTo>
                  <a:lnTo>
                    <a:pt x="82150" y="39333"/>
                  </a:lnTo>
                  <a:lnTo>
                    <a:pt x="82751" y="39301"/>
                  </a:lnTo>
                  <a:cubicBezTo>
                    <a:pt x="82656" y="26317"/>
                    <a:pt x="82308" y="13270"/>
                    <a:pt x="82340" y="285"/>
                  </a:cubicBezTo>
                  <a:lnTo>
                    <a:pt x="82340" y="285"/>
                  </a:lnTo>
                  <a:cubicBezTo>
                    <a:pt x="74644" y="539"/>
                    <a:pt x="30941" y="539"/>
                    <a:pt x="23245" y="539"/>
                  </a:cubicBezTo>
                  <a:cubicBezTo>
                    <a:pt x="22373" y="535"/>
                    <a:pt x="21501" y="534"/>
                    <a:pt x="20628" y="534"/>
                  </a:cubicBezTo>
                  <a:cubicBezTo>
                    <a:pt x="19071" y="534"/>
                    <a:pt x="17512" y="538"/>
                    <a:pt x="15952" y="538"/>
                  </a:cubicBezTo>
                  <a:cubicBezTo>
                    <a:pt x="10666" y="538"/>
                    <a:pt x="5374" y="496"/>
                    <a:pt x="127" y="127"/>
                  </a:cubicBezTo>
                  <a:cubicBezTo>
                    <a:pt x="63" y="95"/>
                    <a:pt x="32" y="64"/>
                    <a:pt x="32"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9;p40">
              <a:extLst>
                <a:ext uri="{FF2B5EF4-FFF2-40B4-BE49-F238E27FC236}">
                  <a16:creationId xmlns:a16="http://schemas.microsoft.com/office/drawing/2014/main" id="{3EA3031F-12BC-729F-9FB4-A30AF5C5299A}"/>
                </a:ext>
              </a:extLst>
            </p:cNvPr>
            <p:cNvSpPr/>
            <p:nvPr/>
          </p:nvSpPr>
          <p:spPr>
            <a:xfrm>
              <a:off x="5550620" y="1174599"/>
              <a:ext cx="2494953" cy="245660"/>
            </a:xfrm>
            <a:custGeom>
              <a:avLst/>
              <a:gdLst/>
              <a:ahLst/>
              <a:cxnLst/>
              <a:rect l="l" t="t" r="r" b="b"/>
              <a:pathLst>
                <a:path w="83006" h="8173" extrusionOk="0">
                  <a:moveTo>
                    <a:pt x="81359" y="5796"/>
                  </a:moveTo>
                  <a:cubicBezTo>
                    <a:pt x="81359" y="5954"/>
                    <a:pt x="81390" y="6113"/>
                    <a:pt x="81422" y="6271"/>
                  </a:cubicBezTo>
                  <a:lnTo>
                    <a:pt x="81295" y="6271"/>
                  </a:lnTo>
                  <a:cubicBezTo>
                    <a:pt x="81327" y="6113"/>
                    <a:pt x="81327" y="5954"/>
                    <a:pt x="81359" y="5796"/>
                  </a:cubicBezTo>
                  <a:close/>
                  <a:moveTo>
                    <a:pt x="81929" y="1"/>
                  </a:moveTo>
                  <a:cubicBezTo>
                    <a:pt x="79902" y="96"/>
                    <a:pt x="41741" y="96"/>
                    <a:pt x="39714" y="381"/>
                  </a:cubicBezTo>
                  <a:cubicBezTo>
                    <a:pt x="39619" y="381"/>
                    <a:pt x="39524" y="444"/>
                    <a:pt x="39460" y="476"/>
                  </a:cubicBezTo>
                  <a:cubicBezTo>
                    <a:pt x="33950" y="444"/>
                    <a:pt x="28471" y="444"/>
                    <a:pt x="22961" y="412"/>
                  </a:cubicBezTo>
                  <a:cubicBezTo>
                    <a:pt x="19351" y="381"/>
                    <a:pt x="15740" y="381"/>
                    <a:pt x="12130" y="381"/>
                  </a:cubicBezTo>
                  <a:cubicBezTo>
                    <a:pt x="8488" y="349"/>
                    <a:pt x="4846" y="159"/>
                    <a:pt x="1236" y="159"/>
                  </a:cubicBezTo>
                  <a:cubicBezTo>
                    <a:pt x="1109" y="159"/>
                    <a:pt x="1046" y="191"/>
                    <a:pt x="982" y="254"/>
                  </a:cubicBezTo>
                  <a:cubicBezTo>
                    <a:pt x="888" y="105"/>
                    <a:pt x="717" y="25"/>
                    <a:pt x="554" y="25"/>
                  </a:cubicBezTo>
                  <a:cubicBezTo>
                    <a:pt x="335" y="25"/>
                    <a:pt x="127" y="168"/>
                    <a:pt x="127" y="476"/>
                  </a:cubicBezTo>
                  <a:cubicBezTo>
                    <a:pt x="127" y="792"/>
                    <a:pt x="159" y="1141"/>
                    <a:pt x="159" y="1489"/>
                  </a:cubicBezTo>
                  <a:cubicBezTo>
                    <a:pt x="32" y="1742"/>
                    <a:pt x="1" y="2027"/>
                    <a:pt x="64" y="2281"/>
                  </a:cubicBezTo>
                  <a:cubicBezTo>
                    <a:pt x="159" y="2534"/>
                    <a:pt x="222" y="2787"/>
                    <a:pt x="286" y="3041"/>
                  </a:cubicBezTo>
                  <a:cubicBezTo>
                    <a:pt x="286" y="3136"/>
                    <a:pt x="286" y="3199"/>
                    <a:pt x="317" y="3294"/>
                  </a:cubicBezTo>
                  <a:cubicBezTo>
                    <a:pt x="286" y="3326"/>
                    <a:pt x="286" y="3389"/>
                    <a:pt x="286" y="3421"/>
                  </a:cubicBezTo>
                  <a:cubicBezTo>
                    <a:pt x="286" y="3706"/>
                    <a:pt x="286" y="3991"/>
                    <a:pt x="317" y="4244"/>
                  </a:cubicBezTo>
                  <a:cubicBezTo>
                    <a:pt x="222" y="5036"/>
                    <a:pt x="286" y="5954"/>
                    <a:pt x="476" y="6714"/>
                  </a:cubicBezTo>
                  <a:cubicBezTo>
                    <a:pt x="349" y="6968"/>
                    <a:pt x="412" y="7253"/>
                    <a:pt x="729" y="7316"/>
                  </a:cubicBezTo>
                  <a:cubicBezTo>
                    <a:pt x="4308" y="7823"/>
                    <a:pt x="8013" y="7759"/>
                    <a:pt x="11623" y="7886"/>
                  </a:cubicBezTo>
                  <a:cubicBezTo>
                    <a:pt x="15455" y="7981"/>
                    <a:pt x="19287" y="8044"/>
                    <a:pt x="23119" y="8076"/>
                  </a:cubicBezTo>
                  <a:cubicBezTo>
                    <a:pt x="27356" y="8129"/>
                    <a:pt x="42888" y="8173"/>
                    <a:pt x="57069" y="8173"/>
                  </a:cubicBezTo>
                  <a:cubicBezTo>
                    <a:pt x="68219" y="8173"/>
                    <a:pt x="78534" y="8146"/>
                    <a:pt x="81865" y="8076"/>
                  </a:cubicBezTo>
                  <a:cubicBezTo>
                    <a:pt x="82879" y="8076"/>
                    <a:pt x="83005" y="6683"/>
                    <a:pt x="82245" y="6366"/>
                  </a:cubicBezTo>
                  <a:cubicBezTo>
                    <a:pt x="82245" y="6303"/>
                    <a:pt x="82245" y="6271"/>
                    <a:pt x="82245" y="6208"/>
                  </a:cubicBezTo>
                  <a:cubicBezTo>
                    <a:pt x="82404" y="6208"/>
                    <a:pt x="82530" y="6081"/>
                    <a:pt x="82467" y="5891"/>
                  </a:cubicBezTo>
                  <a:cubicBezTo>
                    <a:pt x="82372" y="5733"/>
                    <a:pt x="82309" y="5543"/>
                    <a:pt x="82245" y="5353"/>
                  </a:cubicBezTo>
                  <a:cubicBezTo>
                    <a:pt x="82245" y="3833"/>
                    <a:pt x="82119" y="2249"/>
                    <a:pt x="82499" y="761"/>
                  </a:cubicBezTo>
                  <a:cubicBezTo>
                    <a:pt x="82562" y="412"/>
                    <a:pt x="82309" y="1"/>
                    <a:pt x="81929" y="1"/>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50;p40">
              <a:extLst>
                <a:ext uri="{FF2B5EF4-FFF2-40B4-BE49-F238E27FC236}">
                  <a16:creationId xmlns:a16="http://schemas.microsoft.com/office/drawing/2014/main" id="{6A8CBB6B-45F6-C664-D203-AEDE15A06F98}"/>
                </a:ext>
              </a:extLst>
            </p:cNvPr>
            <p:cNvSpPr/>
            <p:nvPr/>
          </p:nvSpPr>
          <p:spPr>
            <a:xfrm>
              <a:off x="5725765" y="2145729"/>
              <a:ext cx="2432133" cy="289935"/>
            </a:xfrm>
            <a:custGeom>
              <a:avLst/>
              <a:gdLst/>
              <a:ahLst/>
              <a:cxnLst/>
              <a:rect l="l" t="t" r="r" b="b"/>
              <a:pathLst>
                <a:path w="80916" h="9646" extrusionOk="0">
                  <a:moveTo>
                    <a:pt x="6556" y="3762"/>
                  </a:moveTo>
                  <a:cubicBezTo>
                    <a:pt x="6556" y="3826"/>
                    <a:pt x="6525" y="3857"/>
                    <a:pt x="6525" y="3921"/>
                  </a:cubicBezTo>
                  <a:cubicBezTo>
                    <a:pt x="6525" y="3952"/>
                    <a:pt x="6525" y="3952"/>
                    <a:pt x="6525" y="3984"/>
                  </a:cubicBezTo>
                  <a:lnTo>
                    <a:pt x="6271" y="3984"/>
                  </a:lnTo>
                  <a:cubicBezTo>
                    <a:pt x="6366" y="3889"/>
                    <a:pt x="6461" y="3826"/>
                    <a:pt x="6556" y="3762"/>
                  </a:cubicBezTo>
                  <a:close/>
                  <a:moveTo>
                    <a:pt x="4783" y="4808"/>
                  </a:moveTo>
                  <a:cubicBezTo>
                    <a:pt x="4783" y="4839"/>
                    <a:pt x="4783" y="4871"/>
                    <a:pt x="4815" y="4903"/>
                  </a:cubicBezTo>
                  <a:lnTo>
                    <a:pt x="4530" y="4903"/>
                  </a:lnTo>
                  <a:cubicBezTo>
                    <a:pt x="4625" y="4871"/>
                    <a:pt x="4688" y="4839"/>
                    <a:pt x="4783" y="4808"/>
                  </a:cubicBezTo>
                  <a:close/>
                  <a:moveTo>
                    <a:pt x="8044" y="1"/>
                  </a:moveTo>
                  <a:cubicBezTo>
                    <a:pt x="7831" y="1"/>
                    <a:pt x="7629" y="108"/>
                    <a:pt x="7506" y="374"/>
                  </a:cubicBezTo>
                  <a:cubicBezTo>
                    <a:pt x="6905" y="1704"/>
                    <a:pt x="6018" y="2907"/>
                    <a:pt x="4751" y="3667"/>
                  </a:cubicBezTo>
                  <a:cubicBezTo>
                    <a:pt x="3231" y="4586"/>
                    <a:pt x="1743" y="4522"/>
                    <a:pt x="64" y="4586"/>
                  </a:cubicBezTo>
                  <a:cubicBezTo>
                    <a:pt x="33" y="4586"/>
                    <a:pt x="1" y="4649"/>
                    <a:pt x="33" y="4681"/>
                  </a:cubicBezTo>
                  <a:cubicBezTo>
                    <a:pt x="782" y="5097"/>
                    <a:pt x="1603" y="5294"/>
                    <a:pt x="2413" y="5294"/>
                  </a:cubicBezTo>
                  <a:cubicBezTo>
                    <a:pt x="2528" y="5294"/>
                    <a:pt x="2642" y="5290"/>
                    <a:pt x="2756" y="5283"/>
                  </a:cubicBezTo>
                  <a:cubicBezTo>
                    <a:pt x="2788" y="5346"/>
                    <a:pt x="2819" y="5441"/>
                    <a:pt x="2946" y="5473"/>
                  </a:cubicBezTo>
                  <a:cubicBezTo>
                    <a:pt x="5860" y="6739"/>
                    <a:pt x="9343" y="6993"/>
                    <a:pt x="12447" y="7563"/>
                  </a:cubicBezTo>
                  <a:cubicBezTo>
                    <a:pt x="15772" y="8164"/>
                    <a:pt x="19097" y="8639"/>
                    <a:pt x="22454" y="8988"/>
                  </a:cubicBezTo>
                  <a:cubicBezTo>
                    <a:pt x="26258" y="9397"/>
                    <a:pt x="41394" y="9646"/>
                    <a:pt x="55142" y="9646"/>
                  </a:cubicBezTo>
                  <a:cubicBezTo>
                    <a:pt x="65889" y="9646"/>
                    <a:pt x="75788" y="9494"/>
                    <a:pt x="78762" y="9146"/>
                  </a:cubicBezTo>
                  <a:cubicBezTo>
                    <a:pt x="78860" y="9228"/>
                    <a:pt x="78985" y="9285"/>
                    <a:pt x="79117" y="9285"/>
                  </a:cubicBezTo>
                  <a:cubicBezTo>
                    <a:pt x="79239" y="9285"/>
                    <a:pt x="79368" y="9236"/>
                    <a:pt x="79490" y="9114"/>
                  </a:cubicBezTo>
                  <a:cubicBezTo>
                    <a:pt x="79870" y="8766"/>
                    <a:pt x="80250" y="8323"/>
                    <a:pt x="80599" y="7911"/>
                  </a:cubicBezTo>
                  <a:cubicBezTo>
                    <a:pt x="80915" y="7594"/>
                    <a:pt x="80725" y="6961"/>
                    <a:pt x="80187" y="6961"/>
                  </a:cubicBezTo>
                  <a:cubicBezTo>
                    <a:pt x="79110" y="6993"/>
                    <a:pt x="78002" y="6993"/>
                    <a:pt x="76925" y="7151"/>
                  </a:cubicBezTo>
                  <a:cubicBezTo>
                    <a:pt x="77083" y="6739"/>
                    <a:pt x="76862" y="6169"/>
                    <a:pt x="76292" y="6106"/>
                  </a:cubicBezTo>
                  <a:cubicBezTo>
                    <a:pt x="70813" y="5504"/>
                    <a:pt x="29358" y="5314"/>
                    <a:pt x="23911" y="4396"/>
                  </a:cubicBezTo>
                  <a:cubicBezTo>
                    <a:pt x="18527" y="3477"/>
                    <a:pt x="13524" y="1831"/>
                    <a:pt x="8425" y="89"/>
                  </a:cubicBezTo>
                  <a:lnTo>
                    <a:pt x="8393" y="89"/>
                  </a:lnTo>
                  <a:cubicBezTo>
                    <a:pt x="8281" y="33"/>
                    <a:pt x="8161" y="1"/>
                    <a:pt x="8044" y="1"/>
                  </a:cubicBezTo>
                  <a:close/>
                </a:path>
              </a:pathLst>
            </a:custGeom>
            <a:solidFill>
              <a:srgbClr val="F2C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51;p40">
              <a:extLst>
                <a:ext uri="{FF2B5EF4-FFF2-40B4-BE49-F238E27FC236}">
                  <a16:creationId xmlns:a16="http://schemas.microsoft.com/office/drawing/2014/main" id="{C0BD51DE-1FCC-5D2F-AB0C-5963CB93C9AB}"/>
                </a:ext>
              </a:extLst>
            </p:cNvPr>
            <p:cNvSpPr/>
            <p:nvPr/>
          </p:nvSpPr>
          <p:spPr>
            <a:xfrm>
              <a:off x="7916987" y="1640191"/>
              <a:ext cx="103819" cy="599647"/>
            </a:xfrm>
            <a:custGeom>
              <a:avLst/>
              <a:gdLst/>
              <a:ahLst/>
              <a:cxnLst/>
              <a:rect l="l" t="t" r="r" b="b"/>
              <a:pathLst>
                <a:path w="3454" h="19950" extrusionOk="0">
                  <a:moveTo>
                    <a:pt x="1363" y="0"/>
                  </a:moveTo>
                  <a:cubicBezTo>
                    <a:pt x="1287" y="0"/>
                    <a:pt x="1222" y="48"/>
                    <a:pt x="1237" y="155"/>
                  </a:cubicBezTo>
                  <a:cubicBezTo>
                    <a:pt x="1332" y="3290"/>
                    <a:pt x="1300" y="6394"/>
                    <a:pt x="1174" y="9529"/>
                  </a:cubicBezTo>
                  <a:cubicBezTo>
                    <a:pt x="1047" y="12601"/>
                    <a:pt x="540" y="15578"/>
                    <a:pt x="97" y="18618"/>
                  </a:cubicBezTo>
                  <a:cubicBezTo>
                    <a:pt x="1" y="19407"/>
                    <a:pt x="676" y="19950"/>
                    <a:pt x="1284" y="19950"/>
                  </a:cubicBezTo>
                  <a:cubicBezTo>
                    <a:pt x="1678" y="19950"/>
                    <a:pt x="2044" y="19723"/>
                    <a:pt x="2156" y="19188"/>
                  </a:cubicBezTo>
                  <a:cubicBezTo>
                    <a:pt x="3454" y="12854"/>
                    <a:pt x="2377" y="6457"/>
                    <a:pt x="1554" y="155"/>
                  </a:cubicBezTo>
                  <a:cubicBezTo>
                    <a:pt x="1537" y="56"/>
                    <a:pt x="1444" y="0"/>
                    <a:pt x="1363" y="0"/>
                  </a:cubicBezTo>
                  <a:close/>
                </a:path>
              </a:pathLst>
            </a:custGeom>
            <a:solidFill>
              <a:srgbClr val="EE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52;p40">
              <a:extLst>
                <a:ext uri="{FF2B5EF4-FFF2-40B4-BE49-F238E27FC236}">
                  <a16:creationId xmlns:a16="http://schemas.microsoft.com/office/drawing/2014/main" id="{F409D25A-E99D-3493-B67C-3740D88B4ADB}"/>
                </a:ext>
              </a:extLst>
            </p:cNvPr>
            <p:cNvSpPr/>
            <p:nvPr/>
          </p:nvSpPr>
          <p:spPr>
            <a:xfrm>
              <a:off x="5547765" y="1168738"/>
              <a:ext cx="2606316" cy="1275159"/>
            </a:xfrm>
            <a:custGeom>
              <a:avLst/>
              <a:gdLst/>
              <a:ahLst/>
              <a:cxnLst/>
              <a:rect l="l" t="t" r="r" b="b"/>
              <a:pathLst>
                <a:path w="86711" h="42424" extrusionOk="0">
                  <a:moveTo>
                    <a:pt x="160" y="147"/>
                  </a:moveTo>
                  <a:lnTo>
                    <a:pt x="160" y="147"/>
                  </a:lnTo>
                  <a:cubicBezTo>
                    <a:pt x="165" y="201"/>
                    <a:pt x="196" y="230"/>
                    <a:pt x="254" y="259"/>
                  </a:cubicBezTo>
                  <a:cubicBezTo>
                    <a:pt x="5502" y="628"/>
                    <a:pt x="10808" y="670"/>
                    <a:pt x="16093" y="670"/>
                  </a:cubicBezTo>
                  <a:cubicBezTo>
                    <a:pt x="17653" y="670"/>
                    <a:pt x="19210" y="666"/>
                    <a:pt x="20764" y="666"/>
                  </a:cubicBezTo>
                  <a:cubicBezTo>
                    <a:pt x="21635" y="666"/>
                    <a:pt x="22504" y="667"/>
                    <a:pt x="23373" y="671"/>
                  </a:cubicBezTo>
                  <a:cubicBezTo>
                    <a:pt x="31068" y="671"/>
                    <a:pt x="74803" y="671"/>
                    <a:pt x="82499" y="417"/>
                  </a:cubicBezTo>
                  <a:lnTo>
                    <a:pt x="82499" y="417"/>
                  </a:lnTo>
                  <a:cubicBezTo>
                    <a:pt x="82435" y="13402"/>
                    <a:pt x="82784" y="26417"/>
                    <a:pt x="82910" y="39433"/>
                  </a:cubicBezTo>
                  <a:lnTo>
                    <a:pt x="82309" y="39465"/>
                  </a:lnTo>
                  <a:lnTo>
                    <a:pt x="82245" y="39465"/>
                  </a:lnTo>
                  <a:cubicBezTo>
                    <a:pt x="76513" y="39402"/>
                    <a:pt x="32588" y="38388"/>
                    <a:pt x="26951" y="37407"/>
                  </a:cubicBezTo>
                  <a:cubicBezTo>
                    <a:pt x="21726" y="36456"/>
                    <a:pt x="18590" y="35823"/>
                    <a:pt x="13935" y="33163"/>
                  </a:cubicBezTo>
                  <a:cubicBezTo>
                    <a:pt x="13919" y="33155"/>
                    <a:pt x="13901" y="33151"/>
                    <a:pt x="13884" y="33151"/>
                  </a:cubicBezTo>
                  <a:cubicBezTo>
                    <a:pt x="13830" y="33151"/>
                    <a:pt x="13777" y="33187"/>
                    <a:pt x="13777" y="33258"/>
                  </a:cubicBezTo>
                  <a:cubicBezTo>
                    <a:pt x="13095" y="36013"/>
                    <a:pt x="10553" y="37597"/>
                    <a:pt x="7934" y="37597"/>
                  </a:cubicBezTo>
                  <a:cubicBezTo>
                    <a:pt x="7633" y="37597"/>
                    <a:pt x="7332" y="37576"/>
                    <a:pt x="7031" y="37533"/>
                  </a:cubicBezTo>
                  <a:cubicBezTo>
                    <a:pt x="6525" y="37375"/>
                    <a:pt x="6050" y="37248"/>
                    <a:pt x="5543" y="37122"/>
                  </a:cubicBezTo>
                  <a:cubicBezTo>
                    <a:pt x="5384" y="37026"/>
                    <a:pt x="5194" y="36963"/>
                    <a:pt x="5004" y="36868"/>
                  </a:cubicBezTo>
                  <a:cubicBezTo>
                    <a:pt x="3326" y="35950"/>
                    <a:pt x="2059" y="34366"/>
                    <a:pt x="1426" y="32593"/>
                  </a:cubicBezTo>
                  <a:cubicBezTo>
                    <a:pt x="697" y="30629"/>
                    <a:pt x="824" y="28413"/>
                    <a:pt x="792" y="26354"/>
                  </a:cubicBezTo>
                  <a:cubicBezTo>
                    <a:pt x="603" y="17619"/>
                    <a:pt x="539" y="8883"/>
                    <a:pt x="160" y="147"/>
                  </a:cubicBezTo>
                  <a:close/>
                  <a:moveTo>
                    <a:pt x="14113" y="33614"/>
                  </a:moveTo>
                  <a:cubicBezTo>
                    <a:pt x="14188" y="33614"/>
                    <a:pt x="14299" y="33701"/>
                    <a:pt x="14600" y="33828"/>
                  </a:cubicBezTo>
                  <a:cubicBezTo>
                    <a:pt x="14854" y="33923"/>
                    <a:pt x="15107" y="34081"/>
                    <a:pt x="15360" y="34208"/>
                  </a:cubicBezTo>
                  <a:cubicBezTo>
                    <a:pt x="15962" y="34493"/>
                    <a:pt x="16564" y="34778"/>
                    <a:pt x="17165" y="35031"/>
                  </a:cubicBezTo>
                  <a:cubicBezTo>
                    <a:pt x="19794" y="36108"/>
                    <a:pt x="22549" y="36836"/>
                    <a:pt x="25336" y="37438"/>
                  </a:cubicBezTo>
                  <a:cubicBezTo>
                    <a:pt x="25938" y="37565"/>
                    <a:pt x="28218" y="37977"/>
                    <a:pt x="29295" y="38103"/>
                  </a:cubicBezTo>
                  <a:cubicBezTo>
                    <a:pt x="40790" y="39338"/>
                    <a:pt x="75816" y="39687"/>
                    <a:pt x="82245" y="39718"/>
                  </a:cubicBezTo>
                  <a:cubicBezTo>
                    <a:pt x="82309" y="39718"/>
                    <a:pt x="82372" y="39687"/>
                    <a:pt x="82372" y="39623"/>
                  </a:cubicBezTo>
                  <a:cubicBezTo>
                    <a:pt x="82724" y="39640"/>
                    <a:pt x="83076" y="39648"/>
                    <a:pt x="83427" y="39648"/>
                  </a:cubicBezTo>
                  <a:cubicBezTo>
                    <a:pt x="84435" y="39648"/>
                    <a:pt x="85439" y="39582"/>
                    <a:pt x="86426" y="39465"/>
                  </a:cubicBezTo>
                  <a:lnTo>
                    <a:pt x="86426" y="39465"/>
                  </a:lnTo>
                  <a:cubicBezTo>
                    <a:pt x="86426" y="40447"/>
                    <a:pt x="85951" y="41175"/>
                    <a:pt x="85159" y="41713"/>
                  </a:cubicBezTo>
                  <a:cubicBezTo>
                    <a:pt x="82075" y="41974"/>
                    <a:pt x="77222" y="42100"/>
                    <a:pt x="71390" y="42100"/>
                  </a:cubicBezTo>
                  <a:cubicBezTo>
                    <a:pt x="50990" y="42100"/>
                    <a:pt x="18621" y="40559"/>
                    <a:pt x="8203" y="37850"/>
                  </a:cubicBezTo>
                  <a:cubicBezTo>
                    <a:pt x="9786" y="37818"/>
                    <a:pt x="11370" y="37185"/>
                    <a:pt x="12637" y="35886"/>
                  </a:cubicBezTo>
                  <a:cubicBezTo>
                    <a:pt x="13207" y="35285"/>
                    <a:pt x="13397" y="34556"/>
                    <a:pt x="13840" y="33923"/>
                  </a:cubicBezTo>
                  <a:cubicBezTo>
                    <a:pt x="13998" y="33701"/>
                    <a:pt x="14038" y="33614"/>
                    <a:pt x="14113" y="33614"/>
                  </a:cubicBezTo>
                  <a:close/>
                  <a:moveTo>
                    <a:pt x="3980" y="1"/>
                  </a:moveTo>
                  <a:cubicBezTo>
                    <a:pt x="2737" y="1"/>
                    <a:pt x="1495" y="12"/>
                    <a:pt x="254" y="37"/>
                  </a:cubicBezTo>
                  <a:cubicBezTo>
                    <a:pt x="191" y="37"/>
                    <a:pt x="159" y="101"/>
                    <a:pt x="159" y="132"/>
                  </a:cubicBezTo>
                  <a:cubicBezTo>
                    <a:pt x="159" y="85"/>
                    <a:pt x="119" y="61"/>
                    <a:pt x="80" y="61"/>
                  </a:cubicBezTo>
                  <a:cubicBezTo>
                    <a:pt x="40" y="61"/>
                    <a:pt x="1" y="85"/>
                    <a:pt x="1" y="132"/>
                  </a:cubicBezTo>
                  <a:cubicBezTo>
                    <a:pt x="32" y="6593"/>
                    <a:pt x="222" y="13085"/>
                    <a:pt x="381" y="19545"/>
                  </a:cubicBezTo>
                  <a:cubicBezTo>
                    <a:pt x="444" y="22680"/>
                    <a:pt x="507" y="25847"/>
                    <a:pt x="602" y="28983"/>
                  </a:cubicBezTo>
                  <a:cubicBezTo>
                    <a:pt x="666" y="31168"/>
                    <a:pt x="1077" y="33258"/>
                    <a:pt x="2503" y="35031"/>
                  </a:cubicBezTo>
                  <a:cubicBezTo>
                    <a:pt x="3738" y="36646"/>
                    <a:pt x="5606" y="37628"/>
                    <a:pt x="7475" y="37818"/>
                  </a:cubicBezTo>
                  <a:cubicBezTo>
                    <a:pt x="17659" y="40972"/>
                    <a:pt x="49239" y="42424"/>
                    <a:pt x="69920" y="42424"/>
                  </a:cubicBezTo>
                  <a:cubicBezTo>
                    <a:pt x="76443" y="42424"/>
                    <a:pt x="81881" y="42279"/>
                    <a:pt x="85222" y="41999"/>
                  </a:cubicBezTo>
                  <a:cubicBezTo>
                    <a:pt x="85349" y="41999"/>
                    <a:pt x="85381" y="41872"/>
                    <a:pt x="85349" y="41809"/>
                  </a:cubicBezTo>
                  <a:cubicBezTo>
                    <a:pt x="86204" y="41397"/>
                    <a:pt x="86711" y="40383"/>
                    <a:pt x="86679" y="39465"/>
                  </a:cubicBezTo>
                  <a:cubicBezTo>
                    <a:pt x="86679" y="39402"/>
                    <a:pt x="86616" y="39338"/>
                    <a:pt x="86552" y="39338"/>
                  </a:cubicBezTo>
                  <a:cubicBezTo>
                    <a:pt x="86552" y="39287"/>
                    <a:pt x="86531" y="39235"/>
                    <a:pt x="86489" y="39235"/>
                  </a:cubicBezTo>
                  <a:cubicBezTo>
                    <a:pt x="86479" y="39235"/>
                    <a:pt x="86469" y="39238"/>
                    <a:pt x="86457" y="39243"/>
                  </a:cubicBezTo>
                  <a:cubicBezTo>
                    <a:pt x="85317" y="39338"/>
                    <a:pt x="84209" y="39402"/>
                    <a:pt x="83100" y="39433"/>
                  </a:cubicBezTo>
                  <a:cubicBezTo>
                    <a:pt x="83132" y="26417"/>
                    <a:pt x="83195" y="13370"/>
                    <a:pt x="82657" y="386"/>
                  </a:cubicBezTo>
                  <a:cubicBezTo>
                    <a:pt x="82657" y="354"/>
                    <a:pt x="82625" y="322"/>
                    <a:pt x="82625" y="322"/>
                  </a:cubicBezTo>
                  <a:cubicBezTo>
                    <a:pt x="82683" y="236"/>
                    <a:pt x="82636" y="96"/>
                    <a:pt x="82531" y="96"/>
                  </a:cubicBezTo>
                  <a:cubicBezTo>
                    <a:pt x="82521" y="96"/>
                    <a:pt x="82510" y="98"/>
                    <a:pt x="82499" y="101"/>
                  </a:cubicBezTo>
                  <a:cubicBezTo>
                    <a:pt x="74771" y="164"/>
                    <a:pt x="31068" y="291"/>
                    <a:pt x="23373" y="291"/>
                  </a:cubicBezTo>
                  <a:cubicBezTo>
                    <a:pt x="16918" y="291"/>
                    <a:pt x="10442" y="1"/>
                    <a:pt x="39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53;p40">
              <a:extLst>
                <a:ext uri="{FF2B5EF4-FFF2-40B4-BE49-F238E27FC236}">
                  <a16:creationId xmlns:a16="http://schemas.microsoft.com/office/drawing/2014/main" id="{65621ECC-FE3C-2C2E-DB14-96D5B210E668}"/>
                </a:ext>
              </a:extLst>
            </p:cNvPr>
            <p:cNvSpPr/>
            <p:nvPr/>
          </p:nvSpPr>
          <p:spPr>
            <a:xfrm>
              <a:off x="5794326" y="2179213"/>
              <a:ext cx="2351188" cy="254948"/>
            </a:xfrm>
            <a:custGeom>
              <a:avLst/>
              <a:gdLst/>
              <a:ahLst/>
              <a:cxnLst/>
              <a:rect l="l" t="t" r="r" b="b"/>
              <a:pathLst>
                <a:path w="78223" h="8482" extrusionOk="0">
                  <a:moveTo>
                    <a:pt x="5911" y="0"/>
                  </a:moveTo>
                  <a:cubicBezTo>
                    <a:pt x="5837" y="0"/>
                    <a:pt x="5799" y="94"/>
                    <a:pt x="5637" y="337"/>
                  </a:cubicBezTo>
                  <a:cubicBezTo>
                    <a:pt x="5194" y="970"/>
                    <a:pt x="5004" y="1667"/>
                    <a:pt x="4434" y="2268"/>
                  </a:cubicBezTo>
                  <a:cubicBezTo>
                    <a:pt x="3167" y="3567"/>
                    <a:pt x="1583" y="4200"/>
                    <a:pt x="0" y="4232"/>
                  </a:cubicBezTo>
                  <a:cubicBezTo>
                    <a:pt x="10418" y="6941"/>
                    <a:pt x="42787" y="8482"/>
                    <a:pt x="63187" y="8482"/>
                  </a:cubicBezTo>
                  <a:cubicBezTo>
                    <a:pt x="69019" y="8482"/>
                    <a:pt x="73872" y="8356"/>
                    <a:pt x="76956" y="8095"/>
                  </a:cubicBezTo>
                  <a:cubicBezTo>
                    <a:pt x="77748" y="7557"/>
                    <a:pt x="78223" y="6829"/>
                    <a:pt x="78223" y="5847"/>
                  </a:cubicBezTo>
                  <a:lnTo>
                    <a:pt x="78223" y="5847"/>
                  </a:lnTo>
                  <a:cubicBezTo>
                    <a:pt x="77236" y="5964"/>
                    <a:pt x="76232" y="6030"/>
                    <a:pt x="75224" y="6030"/>
                  </a:cubicBezTo>
                  <a:cubicBezTo>
                    <a:pt x="74873" y="6030"/>
                    <a:pt x="74521" y="6022"/>
                    <a:pt x="74169" y="6005"/>
                  </a:cubicBezTo>
                  <a:cubicBezTo>
                    <a:pt x="74137" y="6069"/>
                    <a:pt x="74106" y="6100"/>
                    <a:pt x="74042" y="6100"/>
                  </a:cubicBezTo>
                  <a:cubicBezTo>
                    <a:pt x="67012" y="6069"/>
                    <a:pt x="24005" y="5309"/>
                    <a:pt x="17133" y="3820"/>
                  </a:cubicBezTo>
                  <a:cubicBezTo>
                    <a:pt x="14346" y="3218"/>
                    <a:pt x="11591" y="2490"/>
                    <a:pt x="8962" y="1413"/>
                  </a:cubicBezTo>
                  <a:cubicBezTo>
                    <a:pt x="8329" y="1160"/>
                    <a:pt x="7727" y="907"/>
                    <a:pt x="7157" y="590"/>
                  </a:cubicBezTo>
                  <a:cubicBezTo>
                    <a:pt x="6904" y="463"/>
                    <a:pt x="6651" y="305"/>
                    <a:pt x="6366" y="210"/>
                  </a:cubicBezTo>
                  <a:cubicBezTo>
                    <a:pt x="6087" y="86"/>
                    <a:pt x="5982" y="0"/>
                    <a:pt x="5911" y="0"/>
                  </a:cubicBezTo>
                  <a:close/>
                </a:path>
              </a:pathLst>
            </a:custGeom>
            <a:solidFill>
              <a:srgbClr val="F7D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854;p40">
            <a:extLst>
              <a:ext uri="{FF2B5EF4-FFF2-40B4-BE49-F238E27FC236}">
                <a16:creationId xmlns:a16="http://schemas.microsoft.com/office/drawing/2014/main" id="{0C36CF94-9ACF-2F48-6AFF-143DC01014FA}"/>
              </a:ext>
            </a:extLst>
          </p:cNvPr>
          <p:cNvGrpSpPr/>
          <p:nvPr/>
        </p:nvGrpSpPr>
        <p:grpSpPr>
          <a:xfrm>
            <a:off x="5563966" y="3278087"/>
            <a:ext cx="2521584" cy="1438522"/>
            <a:chOff x="5563966" y="3278087"/>
            <a:chExt cx="2521584" cy="1438522"/>
          </a:xfrm>
        </p:grpSpPr>
        <p:sp>
          <p:nvSpPr>
            <p:cNvPr id="19" name="Google Shape;855;p40">
              <a:extLst>
                <a:ext uri="{FF2B5EF4-FFF2-40B4-BE49-F238E27FC236}">
                  <a16:creationId xmlns:a16="http://schemas.microsoft.com/office/drawing/2014/main" id="{A361FE25-E0D7-5822-6713-99341A969746}"/>
                </a:ext>
              </a:extLst>
            </p:cNvPr>
            <p:cNvSpPr/>
            <p:nvPr/>
          </p:nvSpPr>
          <p:spPr>
            <a:xfrm>
              <a:off x="5606257" y="3295160"/>
              <a:ext cx="2479293" cy="1421449"/>
            </a:xfrm>
            <a:custGeom>
              <a:avLst/>
              <a:gdLst/>
              <a:ahLst/>
              <a:cxnLst/>
              <a:rect l="l" t="t" r="r" b="b"/>
              <a:pathLst>
                <a:path w="82485" h="47291" extrusionOk="0">
                  <a:moveTo>
                    <a:pt x="80764" y="1"/>
                  </a:moveTo>
                  <a:cubicBezTo>
                    <a:pt x="80103" y="1"/>
                    <a:pt x="79362" y="753"/>
                    <a:pt x="79729" y="1592"/>
                  </a:cubicBezTo>
                  <a:cubicBezTo>
                    <a:pt x="80173" y="2669"/>
                    <a:pt x="79349" y="4284"/>
                    <a:pt x="79286" y="5424"/>
                  </a:cubicBezTo>
                  <a:cubicBezTo>
                    <a:pt x="79191" y="6944"/>
                    <a:pt x="79318" y="8496"/>
                    <a:pt x="79349" y="10048"/>
                  </a:cubicBezTo>
                  <a:cubicBezTo>
                    <a:pt x="79413" y="13215"/>
                    <a:pt x="79444" y="16382"/>
                    <a:pt x="79508" y="19517"/>
                  </a:cubicBezTo>
                  <a:cubicBezTo>
                    <a:pt x="79603" y="25471"/>
                    <a:pt x="79634" y="31393"/>
                    <a:pt x="79729" y="37315"/>
                  </a:cubicBezTo>
                  <a:cubicBezTo>
                    <a:pt x="79761" y="38835"/>
                    <a:pt x="79793" y="40355"/>
                    <a:pt x="79824" y="41875"/>
                  </a:cubicBezTo>
                  <a:cubicBezTo>
                    <a:pt x="79824" y="42604"/>
                    <a:pt x="79793" y="43332"/>
                    <a:pt x="79856" y="44060"/>
                  </a:cubicBezTo>
                  <a:cubicBezTo>
                    <a:pt x="79888" y="44472"/>
                    <a:pt x="79927" y="44551"/>
                    <a:pt x="79915" y="44551"/>
                  </a:cubicBezTo>
                  <a:cubicBezTo>
                    <a:pt x="79908" y="44551"/>
                    <a:pt x="79880" y="44520"/>
                    <a:pt x="79818" y="44520"/>
                  </a:cubicBezTo>
                  <a:cubicBezTo>
                    <a:pt x="79781" y="44520"/>
                    <a:pt x="79731" y="44531"/>
                    <a:pt x="79666" y="44567"/>
                  </a:cubicBezTo>
                  <a:cubicBezTo>
                    <a:pt x="79544" y="44628"/>
                    <a:pt x="79352" y="44647"/>
                    <a:pt x="79140" y="44647"/>
                  </a:cubicBezTo>
                  <a:cubicBezTo>
                    <a:pt x="78801" y="44647"/>
                    <a:pt x="78411" y="44599"/>
                    <a:pt x="78177" y="44599"/>
                  </a:cubicBezTo>
                  <a:cubicBezTo>
                    <a:pt x="74979" y="44662"/>
                    <a:pt x="71780" y="44725"/>
                    <a:pt x="68582" y="44789"/>
                  </a:cubicBezTo>
                  <a:cubicBezTo>
                    <a:pt x="62406" y="44915"/>
                    <a:pt x="21268" y="45105"/>
                    <a:pt x="15093" y="45169"/>
                  </a:cubicBezTo>
                  <a:cubicBezTo>
                    <a:pt x="15038" y="45170"/>
                    <a:pt x="14984" y="45170"/>
                    <a:pt x="14930" y="45170"/>
                  </a:cubicBezTo>
                  <a:cubicBezTo>
                    <a:pt x="13144" y="45170"/>
                    <a:pt x="11822" y="44658"/>
                    <a:pt x="10469" y="43459"/>
                  </a:cubicBezTo>
                  <a:cubicBezTo>
                    <a:pt x="9266" y="42319"/>
                    <a:pt x="8062" y="41178"/>
                    <a:pt x="6922" y="39975"/>
                  </a:cubicBezTo>
                  <a:cubicBezTo>
                    <a:pt x="4705" y="37663"/>
                    <a:pt x="2742" y="34845"/>
                    <a:pt x="177" y="32913"/>
                  </a:cubicBezTo>
                  <a:cubicBezTo>
                    <a:pt x="156" y="32892"/>
                    <a:pt x="135" y="32884"/>
                    <a:pt x="116" y="32884"/>
                  </a:cubicBezTo>
                  <a:cubicBezTo>
                    <a:pt x="48" y="32884"/>
                    <a:pt x="0" y="32997"/>
                    <a:pt x="50" y="33071"/>
                  </a:cubicBezTo>
                  <a:cubicBezTo>
                    <a:pt x="1475" y="35890"/>
                    <a:pt x="4104" y="38297"/>
                    <a:pt x="6257" y="40608"/>
                  </a:cubicBezTo>
                  <a:cubicBezTo>
                    <a:pt x="8157" y="42667"/>
                    <a:pt x="10026" y="45390"/>
                    <a:pt x="12559" y="46625"/>
                  </a:cubicBezTo>
                  <a:cubicBezTo>
                    <a:pt x="13763" y="47227"/>
                    <a:pt x="15093" y="47291"/>
                    <a:pt x="16391" y="47291"/>
                  </a:cubicBezTo>
                  <a:cubicBezTo>
                    <a:pt x="18196" y="47291"/>
                    <a:pt x="20001" y="47227"/>
                    <a:pt x="21807" y="47196"/>
                  </a:cubicBezTo>
                  <a:cubicBezTo>
                    <a:pt x="25322" y="47132"/>
                    <a:pt x="63831" y="47069"/>
                    <a:pt x="67378" y="47005"/>
                  </a:cubicBezTo>
                  <a:cubicBezTo>
                    <a:pt x="70894" y="46942"/>
                    <a:pt x="74409" y="46847"/>
                    <a:pt x="77956" y="46784"/>
                  </a:cubicBezTo>
                  <a:cubicBezTo>
                    <a:pt x="78366" y="46784"/>
                    <a:pt x="78854" y="46821"/>
                    <a:pt x="79349" y="46821"/>
                  </a:cubicBezTo>
                  <a:cubicBezTo>
                    <a:pt x="80153" y="46821"/>
                    <a:pt x="80973" y="46723"/>
                    <a:pt x="81503" y="46214"/>
                  </a:cubicBezTo>
                  <a:cubicBezTo>
                    <a:pt x="82484" y="45264"/>
                    <a:pt x="82041" y="43332"/>
                    <a:pt x="82009" y="42128"/>
                  </a:cubicBezTo>
                  <a:cubicBezTo>
                    <a:pt x="81978" y="39405"/>
                    <a:pt x="81914" y="36713"/>
                    <a:pt x="81851" y="33990"/>
                  </a:cubicBezTo>
                  <a:cubicBezTo>
                    <a:pt x="81883" y="33926"/>
                    <a:pt x="81883" y="33863"/>
                    <a:pt x="81914" y="33800"/>
                  </a:cubicBezTo>
                  <a:cubicBezTo>
                    <a:pt x="82199" y="31076"/>
                    <a:pt x="82041" y="28289"/>
                    <a:pt x="82104" y="25534"/>
                  </a:cubicBezTo>
                  <a:cubicBezTo>
                    <a:pt x="82168" y="22715"/>
                    <a:pt x="82199" y="19865"/>
                    <a:pt x="82231" y="17015"/>
                  </a:cubicBezTo>
                  <a:cubicBezTo>
                    <a:pt x="82263" y="14260"/>
                    <a:pt x="82294" y="11505"/>
                    <a:pt x="82294" y="8749"/>
                  </a:cubicBezTo>
                  <a:cubicBezTo>
                    <a:pt x="82326" y="7388"/>
                    <a:pt x="82326" y="5994"/>
                    <a:pt x="82326" y="4633"/>
                  </a:cubicBezTo>
                  <a:cubicBezTo>
                    <a:pt x="82358" y="3271"/>
                    <a:pt x="82453" y="1877"/>
                    <a:pt x="82104" y="547"/>
                  </a:cubicBezTo>
                  <a:cubicBezTo>
                    <a:pt x="82032" y="211"/>
                    <a:pt x="81743" y="57"/>
                    <a:pt x="81441" y="57"/>
                  </a:cubicBezTo>
                  <a:cubicBezTo>
                    <a:pt x="81344" y="57"/>
                    <a:pt x="81247" y="73"/>
                    <a:pt x="81154" y="104"/>
                  </a:cubicBezTo>
                  <a:cubicBezTo>
                    <a:pt x="81035" y="33"/>
                    <a:pt x="80901" y="1"/>
                    <a:pt x="80764" y="1"/>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6;p40">
              <a:extLst>
                <a:ext uri="{FF2B5EF4-FFF2-40B4-BE49-F238E27FC236}">
                  <a16:creationId xmlns:a16="http://schemas.microsoft.com/office/drawing/2014/main" id="{48E49813-1616-9027-3450-BEC81A2D8B42}"/>
                </a:ext>
              </a:extLst>
            </p:cNvPr>
            <p:cNvSpPr/>
            <p:nvPr/>
          </p:nvSpPr>
          <p:spPr>
            <a:xfrm>
              <a:off x="5578243" y="3286834"/>
              <a:ext cx="2446380" cy="1388476"/>
            </a:xfrm>
            <a:custGeom>
              <a:avLst/>
              <a:gdLst/>
              <a:ahLst/>
              <a:cxnLst/>
              <a:rect l="l" t="t" r="r" b="b"/>
              <a:pathLst>
                <a:path w="81390" h="46194" extrusionOk="0">
                  <a:moveTo>
                    <a:pt x="1313" y="0"/>
                  </a:moveTo>
                  <a:cubicBezTo>
                    <a:pt x="1216" y="0"/>
                    <a:pt x="1134" y="9"/>
                    <a:pt x="1077" y="33"/>
                  </a:cubicBezTo>
                  <a:cubicBezTo>
                    <a:pt x="475" y="318"/>
                    <a:pt x="665" y="1236"/>
                    <a:pt x="634" y="1806"/>
                  </a:cubicBezTo>
                  <a:cubicBezTo>
                    <a:pt x="190" y="11718"/>
                    <a:pt x="222" y="21662"/>
                    <a:pt x="0" y="31606"/>
                  </a:cubicBezTo>
                  <a:cubicBezTo>
                    <a:pt x="4212" y="31733"/>
                    <a:pt x="8361" y="31986"/>
                    <a:pt x="12573" y="31986"/>
                  </a:cubicBezTo>
                  <a:cubicBezTo>
                    <a:pt x="12668" y="31986"/>
                    <a:pt x="12699" y="32050"/>
                    <a:pt x="12731" y="32145"/>
                  </a:cubicBezTo>
                  <a:cubicBezTo>
                    <a:pt x="13301" y="36737"/>
                    <a:pt x="13618" y="41329"/>
                    <a:pt x="13586" y="45984"/>
                  </a:cubicBezTo>
                  <a:lnTo>
                    <a:pt x="13681" y="45984"/>
                  </a:lnTo>
                  <a:cubicBezTo>
                    <a:pt x="14523" y="46147"/>
                    <a:pt x="15399" y="46193"/>
                    <a:pt x="16283" y="46193"/>
                  </a:cubicBezTo>
                  <a:cubicBezTo>
                    <a:pt x="17461" y="46193"/>
                    <a:pt x="18653" y="46111"/>
                    <a:pt x="19793" y="46111"/>
                  </a:cubicBezTo>
                  <a:cubicBezTo>
                    <a:pt x="28597" y="46079"/>
                    <a:pt x="72396" y="45889"/>
                    <a:pt x="81168" y="45604"/>
                  </a:cubicBezTo>
                  <a:cubicBezTo>
                    <a:pt x="81263" y="45604"/>
                    <a:pt x="81295" y="45667"/>
                    <a:pt x="81326" y="45699"/>
                  </a:cubicBezTo>
                  <a:lnTo>
                    <a:pt x="81390" y="45699"/>
                  </a:lnTo>
                  <a:cubicBezTo>
                    <a:pt x="81358" y="45699"/>
                    <a:pt x="81358" y="45699"/>
                    <a:pt x="81358" y="45667"/>
                  </a:cubicBezTo>
                  <a:cubicBezTo>
                    <a:pt x="81358" y="38067"/>
                    <a:pt x="81358" y="30466"/>
                    <a:pt x="81326" y="22834"/>
                  </a:cubicBezTo>
                  <a:cubicBezTo>
                    <a:pt x="81326" y="15297"/>
                    <a:pt x="81105" y="7728"/>
                    <a:pt x="81390" y="159"/>
                  </a:cubicBezTo>
                  <a:lnTo>
                    <a:pt x="81326" y="159"/>
                  </a:lnTo>
                  <a:cubicBezTo>
                    <a:pt x="81326" y="254"/>
                    <a:pt x="81295" y="349"/>
                    <a:pt x="81168" y="349"/>
                  </a:cubicBezTo>
                  <a:cubicBezTo>
                    <a:pt x="79278" y="296"/>
                    <a:pt x="77389" y="275"/>
                    <a:pt x="75500" y="275"/>
                  </a:cubicBezTo>
                  <a:cubicBezTo>
                    <a:pt x="71724" y="275"/>
                    <a:pt x="67951" y="360"/>
                    <a:pt x="64193" y="444"/>
                  </a:cubicBezTo>
                  <a:cubicBezTo>
                    <a:pt x="59600" y="560"/>
                    <a:pt x="25917" y="702"/>
                    <a:pt x="16213" y="702"/>
                  </a:cubicBezTo>
                  <a:cubicBezTo>
                    <a:pt x="15279" y="702"/>
                    <a:pt x="14567" y="700"/>
                    <a:pt x="14125" y="698"/>
                  </a:cubicBezTo>
                  <a:cubicBezTo>
                    <a:pt x="11623" y="666"/>
                    <a:pt x="9121" y="603"/>
                    <a:pt x="6619" y="476"/>
                  </a:cubicBezTo>
                  <a:cubicBezTo>
                    <a:pt x="5352" y="413"/>
                    <a:pt x="4054" y="318"/>
                    <a:pt x="2755" y="191"/>
                  </a:cubicBezTo>
                  <a:cubicBezTo>
                    <a:pt x="2496" y="191"/>
                    <a:pt x="1750" y="0"/>
                    <a:pt x="1313" y="0"/>
                  </a:cubicBezTo>
                  <a:close/>
                </a:path>
              </a:pathLst>
            </a:custGeom>
            <a:solidFill>
              <a:srgbClr val="C7C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57;p40">
              <a:extLst>
                <a:ext uri="{FF2B5EF4-FFF2-40B4-BE49-F238E27FC236}">
                  <a16:creationId xmlns:a16="http://schemas.microsoft.com/office/drawing/2014/main" id="{BDE9B090-47F2-827B-B64F-7F93CC425D92}"/>
                </a:ext>
              </a:extLst>
            </p:cNvPr>
            <p:cNvSpPr/>
            <p:nvPr/>
          </p:nvSpPr>
          <p:spPr>
            <a:xfrm>
              <a:off x="5583954" y="3289629"/>
              <a:ext cx="2458764" cy="261590"/>
            </a:xfrm>
            <a:custGeom>
              <a:avLst/>
              <a:gdLst/>
              <a:ahLst/>
              <a:cxnLst/>
              <a:rect l="l" t="t" r="r" b="b"/>
              <a:pathLst>
                <a:path w="81802" h="8703" extrusionOk="0">
                  <a:moveTo>
                    <a:pt x="1584" y="4532"/>
                  </a:moveTo>
                  <a:cubicBezTo>
                    <a:pt x="1584" y="4532"/>
                    <a:pt x="1615" y="4563"/>
                    <a:pt x="1615" y="4595"/>
                  </a:cubicBezTo>
                  <a:cubicBezTo>
                    <a:pt x="1679" y="4658"/>
                    <a:pt x="1710" y="4753"/>
                    <a:pt x="1774" y="4848"/>
                  </a:cubicBezTo>
                  <a:cubicBezTo>
                    <a:pt x="1710" y="4880"/>
                    <a:pt x="1615" y="4880"/>
                    <a:pt x="1552" y="4912"/>
                  </a:cubicBezTo>
                  <a:cubicBezTo>
                    <a:pt x="1552" y="4785"/>
                    <a:pt x="1552" y="4658"/>
                    <a:pt x="1584" y="4532"/>
                  </a:cubicBezTo>
                  <a:close/>
                  <a:moveTo>
                    <a:pt x="939" y="0"/>
                  </a:moveTo>
                  <a:cubicBezTo>
                    <a:pt x="675" y="0"/>
                    <a:pt x="474" y="271"/>
                    <a:pt x="444" y="541"/>
                  </a:cubicBezTo>
                  <a:cubicBezTo>
                    <a:pt x="412" y="2378"/>
                    <a:pt x="349" y="4246"/>
                    <a:pt x="412" y="6083"/>
                  </a:cubicBezTo>
                  <a:cubicBezTo>
                    <a:pt x="412" y="6147"/>
                    <a:pt x="412" y="6242"/>
                    <a:pt x="444" y="6273"/>
                  </a:cubicBezTo>
                  <a:cubicBezTo>
                    <a:pt x="63" y="6432"/>
                    <a:pt x="0" y="7160"/>
                    <a:pt x="507" y="7223"/>
                  </a:cubicBezTo>
                  <a:cubicBezTo>
                    <a:pt x="7917" y="8237"/>
                    <a:pt x="15455" y="8522"/>
                    <a:pt x="22929" y="8648"/>
                  </a:cubicBezTo>
                  <a:cubicBezTo>
                    <a:pt x="24963" y="8682"/>
                    <a:pt x="29507" y="8703"/>
                    <a:pt x="35216" y="8703"/>
                  </a:cubicBezTo>
                  <a:cubicBezTo>
                    <a:pt x="50836" y="8703"/>
                    <a:pt x="75182" y="8551"/>
                    <a:pt x="80725" y="8110"/>
                  </a:cubicBezTo>
                  <a:cubicBezTo>
                    <a:pt x="81548" y="8047"/>
                    <a:pt x="81675" y="7033"/>
                    <a:pt x="81168" y="6685"/>
                  </a:cubicBezTo>
                  <a:cubicBezTo>
                    <a:pt x="81801" y="5640"/>
                    <a:pt x="81516" y="4595"/>
                    <a:pt x="81200" y="3486"/>
                  </a:cubicBezTo>
                  <a:cubicBezTo>
                    <a:pt x="81200" y="3455"/>
                    <a:pt x="81200" y="3391"/>
                    <a:pt x="81200" y="3360"/>
                  </a:cubicBezTo>
                  <a:cubicBezTo>
                    <a:pt x="81200" y="2916"/>
                    <a:pt x="81168" y="2473"/>
                    <a:pt x="81041" y="2061"/>
                  </a:cubicBezTo>
                  <a:cubicBezTo>
                    <a:pt x="81263" y="1776"/>
                    <a:pt x="81263" y="1301"/>
                    <a:pt x="81073" y="953"/>
                  </a:cubicBezTo>
                  <a:cubicBezTo>
                    <a:pt x="81225" y="618"/>
                    <a:pt x="80851" y="254"/>
                    <a:pt x="80485" y="254"/>
                  </a:cubicBezTo>
                  <a:cubicBezTo>
                    <a:pt x="80470" y="254"/>
                    <a:pt x="80455" y="255"/>
                    <a:pt x="80440" y="256"/>
                  </a:cubicBezTo>
                  <a:cubicBezTo>
                    <a:pt x="80028" y="320"/>
                    <a:pt x="79616" y="383"/>
                    <a:pt x="79204" y="446"/>
                  </a:cubicBezTo>
                  <a:cubicBezTo>
                    <a:pt x="75543" y="181"/>
                    <a:pt x="62295" y="89"/>
                    <a:pt x="49491" y="89"/>
                  </a:cubicBezTo>
                  <a:cubicBezTo>
                    <a:pt x="37820" y="89"/>
                    <a:pt x="26519" y="166"/>
                    <a:pt x="23182" y="256"/>
                  </a:cubicBezTo>
                  <a:cubicBezTo>
                    <a:pt x="19364" y="338"/>
                    <a:pt x="15520" y="462"/>
                    <a:pt x="11682" y="462"/>
                  </a:cubicBezTo>
                  <a:cubicBezTo>
                    <a:pt x="8102" y="462"/>
                    <a:pt x="4527" y="354"/>
                    <a:pt x="982" y="3"/>
                  </a:cubicBezTo>
                  <a:cubicBezTo>
                    <a:pt x="967" y="1"/>
                    <a:pt x="953" y="0"/>
                    <a:pt x="939" y="0"/>
                  </a:cubicBezTo>
                  <a:close/>
                </a:path>
              </a:pathLst>
            </a:custGeom>
            <a:solidFill>
              <a:srgbClr val="B0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58;p40">
              <a:extLst>
                <a:ext uri="{FF2B5EF4-FFF2-40B4-BE49-F238E27FC236}">
                  <a16:creationId xmlns:a16="http://schemas.microsoft.com/office/drawing/2014/main" id="{314EFFE2-B4D3-8BD7-4941-210D637457D1}"/>
                </a:ext>
              </a:extLst>
            </p:cNvPr>
            <p:cNvSpPr/>
            <p:nvPr/>
          </p:nvSpPr>
          <p:spPr>
            <a:xfrm>
              <a:off x="5574426" y="4209691"/>
              <a:ext cx="465501" cy="468116"/>
            </a:xfrm>
            <a:custGeom>
              <a:avLst/>
              <a:gdLst/>
              <a:ahLst/>
              <a:cxnLst/>
              <a:rect l="l" t="t" r="r" b="b"/>
              <a:pathLst>
                <a:path w="15487" h="15574" extrusionOk="0">
                  <a:moveTo>
                    <a:pt x="1552" y="1410"/>
                  </a:moveTo>
                  <a:lnTo>
                    <a:pt x="1552" y="1410"/>
                  </a:lnTo>
                  <a:cubicBezTo>
                    <a:pt x="1742" y="1473"/>
                    <a:pt x="1964" y="1505"/>
                    <a:pt x="2186" y="1537"/>
                  </a:cubicBezTo>
                  <a:cubicBezTo>
                    <a:pt x="2122" y="1632"/>
                    <a:pt x="2059" y="1727"/>
                    <a:pt x="1996" y="1822"/>
                  </a:cubicBezTo>
                  <a:cubicBezTo>
                    <a:pt x="1869" y="1695"/>
                    <a:pt x="1679" y="1537"/>
                    <a:pt x="1552" y="1410"/>
                  </a:cubicBezTo>
                  <a:close/>
                  <a:moveTo>
                    <a:pt x="3433" y="0"/>
                  </a:moveTo>
                  <a:cubicBezTo>
                    <a:pt x="2459" y="0"/>
                    <a:pt x="1494" y="62"/>
                    <a:pt x="571" y="270"/>
                  </a:cubicBezTo>
                  <a:cubicBezTo>
                    <a:pt x="285" y="333"/>
                    <a:pt x="190" y="587"/>
                    <a:pt x="254" y="808"/>
                  </a:cubicBezTo>
                  <a:cubicBezTo>
                    <a:pt x="95" y="903"/>
                    <a:pt x="0" y="1093"/>
                    <a:pt x="127" y="1252"/>
                  </a:cubicBezTo>
                  <a:cubicBezTo>
                    <a:pt x="982" y="2487"/>
                    <a:pt x="2249" y="3469"/>
                    <a:pt x="3294" y="4545"/>
                  </a:cubicBezTo>
                  <a:cubicBezTo>
                    <a:pt x="3547" y="4767"/>
                    <a:pt x="3769" y="4989"/>
                    <a:pt x="3991" y="5242"/>
                  </a:cubicBezTo>
                  <a:cubicBezTo>
                    <a:pt x="3832" y="5305"/>
                    <a:pt x="3769" y="5527"/>
                    <a:pt x="3896" y="5717"/>
                  </a:cubicBezTo>
                  <a:cubicBezTo>
                    <a:pt x="6493" y="8852"/>
                    <a:pt x="9184" y="11988"/>
                    <a:pt x="12130" y="14806"/>
                  </a:cubicBezTo>
                  <a:cubicBezTo>
                    <a:pt x="12252" y="14929"/>
                    <a:pt x="12394" y="14975"/>
                    <a:pt x="12526" y="14975"/>
                  </a:cubicBezTo>
                  <a:cubicBezTo>
                    <a:pt x="12564" y="14975"/>
                    <a:pt x="12601" y="14972"/>
                    <a:pt x="12636" y="14964"/>
                  </a:cubicBezTo>
                  <a:cubicBezTo>
                    <a:pt x="12700" y="15059"/>
                    <a:pt x="12795" y="15154"/>
                    <a:pt x="12858" y="15249"/>
                  </a:cubicBezTo>
                  <a:cubicBezTo>
                    <a:pt x="12956" y="15372"/>
                    <a:pt x="13074" y="15419"/>
                    <a:pt x="13195" y="15419"/>
                  </a:cubicBezTo>
                  <a:cubicBezTo>
                    <a:pt x="13230" y="15419"/>
                    <a:pt x="13266" y="15415"/>
                    <a:pt x="13301" y="15408"/>
                  </a:cubicBezTo>
                  <a:cubicBezTo>
                    <a:pt x="13465" y="15517"/>
                    <a:pt x="13663" y="15573"/>
                    <a:pt x="13856" y="15573"/>
                  </a:cubicBezTo>
                  <a:cubicBezTo>
                    <a:pt x="14225" y="15573"/>
                    <a:pt x="14580" y="15369"/>
                    <a:pt x="14663" y="14933"/>
                  </a:cubicBezTo>
                  <a:cubicBezTo>
                    <a:pt x="15487" y="10309"/>
                    <a:pt x="14980" y="5305"/>
                    <a:pt x="14030" y="745"/>
                  </a:cubicBezTo>
                  <a:cubicBezTo>
                    <a:pt x="13935" y="397"/>
                    <a:pt x="13555" y="143"/>
                    <a:pt x="13206" y="143"/>
                  </a:cubicBezTo>
                  <a:cubicBezTo>
                    <a:pt x="11021" y="143"/>
                    <a:pt x="8868" y="143"/>
                    <a:pt x="6714" y="112"/>
                  </a:cubicBezTo>
                  <a:cubicBezTo>
                    <a:pt x="5640" y="78"/>
                    <a:pt x="4531" y="0"/>
                    <a:pt x="3433" y="0"/>
                  </a:cubicBezTo>
                  <a:close/>
                </a:path>
              </a:pathLst>
            </a:custGeom>
            <a:solidFill>
              <a:srgbClr val="B0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59;p40">
              <a:extLst>
                <a:ext uri="{FF2B5EF4-FFF2-40B4-BE49-F238E27FC236}">
                  <a16:creationId xmlns:a16="http://schemas.microsoft.com/office/drawing/2014/main" id="{5AC94A9F-50C5-9921-81B6-38424131EE03}"/>
                </a:ext>
              </a:extLst>
            </p:cNvPr>
            <p:cNvSpPr/>
            <p:nvPr/>
          </p:nvSpPr>
          <p:spPr>
            <a:xfrm>
              <a:off x="7871329" y="3797782"/>
              <a:ext cx="92367" cy="738272"/>
            </a:xfrm>
            <a:custGeom>
              <a:avLst/>
              <a:gdLst/>
              <a:ahLst/>
              <a:cxnLst/>
              <a:rect l="l" t="t" r="r" b="b"/>
              <a:pathLst>
                <a:path w="3073" h="24562" extrusionOk="0">
                  <a:moveTo>
                    <a:pt x="2582" y="0"/>
                  </a:moveTo>
                  <a:cubicBezTo>
                    <a:pt x="2455" y="0"/>
                    <a:pt x="2329" y="87"/>
                    <a:pt x="2313" y="261"/>
                  </a:cubicBezTo>
                  <a:cubicBezTo>
                    <a:pt x="1996" y="4157"/>
                    <a:pt x="1648" y="8052"/>
                    <a:pt x="1236" y="11916"/>
                  </a:cubicBezTo>
                  <a:cubicBezTo>
                    <a:pt x="1046" y="13879"/>
                    <a:pt x="856" y="15811"/>
                    <a:pt x="634" y="17743"/>
                  </a:cubicBezTo>
                  <a:cubicBezTo>
                    <a:pt x="413" y="19643"/>
                    <a:pt x="1" y="21638"/>
                    <a:pt x="33" y="23538"/>
                  </a:cubicBezTo>
                  <a:cubicBezTo>
                    <a:pt x="33" y="24181"/>
                    <a:pt x="586" y="24562"/>
                    <a:pt x="1121" y="24562"/>
                  </a:cubicBezTo>
                  <a:cubicBezTo>
                    <a:pt x="1534" y="24562"/>
                    <a:pt x="1935" y="24334"/>
                    <a:pt x="2059" y="23823"/>
                  </a:cubicBezTo>
                  <a:cubicBezTo>
                    <a:pt x="2503" y="22050"/>
                    <a:pt x="2534" y="20054"/>
                    <a:pt x="2661" y="18218"/>
                  </a:cubicBezTo>
                  <a:cubicBezTo>
                    <a:pt x="2788" y="16223"/>
                    <a:pt x="2914" y="14196"/>
                    <a:pt x="2978" y="12169"/>
                  </a:cubicBezTo>
                  <a:cubicBezTo>
                    <a:pt x="3073" y="8210"/>
                    <a:pt x="3009" y="4220"/>
                    <a:pt x="2851" y="261"/>
                  </a:cubicBezTo>
                  <a:cubicBezTo>
                    <a:pt x="2835" y="87"/>
                    <a:pt x="2709" y="0"/>
                    <a:pt x="2582" y="0"/>
                  </a:cubicBezTo>
                  <a:close/>
                </a:path>
              </a:pathLst>
            </a:custGeom>
            <a:solidFill>
              <a:srgbClr val="EE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0;p40">
              <a:extLst>
                <a:ext uri="{FF2B5EF4-FFF2-40B4-BE49-F238E27FC236}">
                  <a16:creationId xmlns:a16="http://schemas.microsoft.com/office/drawing/2014/main" id="{69D3638F-C0FF-ED9C-AC25-325DC50A88AB}"/>
                </a:ext>
              </a:extLst>
            </p:cNvPr>
            <p:cNvSpPr/>
            <p:nvPr/>
          </p:nvSpPr>
          <p:spPr>
            <a:xfrm>
              <a:off x="5581099" y="4241582"/>
              <a:ext cx="396008" cy="424592"/>
            </a:xfrm>
            <a:custGeom>
              <a:avLst/>
              <a:gdLst/>
              <a:ahLst/>
              <a:cxnLst/>
              <a:rect l="l" t="t" r="r" b="b"/>
              <a:pathLst>
                <a:path w="13175" h="14126" extrusionOk="0">
                  <a:moveTo>
                    <a:pt x="0" y="1"/>
                  </a:moveTo>
                  <a:lnTo>
                    <a:pt x="0" y="1"/>
                  </a:lnTo>
                  <a:cubicBezTo>
                    <a:pt x="2914" y="3294"/>
                    <a:pt x="5732" y="6651"/>
                    <a:pt x="8551" y="9976"/>
                  </a:cubicBezTo>
                  <a:cubicBezTo>
                    <a:pt x="9881" y="11528"/>
                    <a:pt x="11116" y="13555"/>
                    <a:pt x="13174" y="14125"/>
                  </a:cubicBezTo>
                  <a:cubicBezTo>
                    <a:pt x="13174" y="11972"/>
                    <a:pt x="13111" y="9786"/>
                    <a:pt x="12984" y="7601"/>
                  </a:cubicBezTo>
                  <a:cubicBezTo>
                    <a:pt x="12921" y="6556"/>
                    <a:pt x="12858" y="5511"/>
                    <a:pt x="12763" y="4466"/>
                  </a:cubicBezTo>
                  <a:cubicBezTo>
                    <a:pt x="12668" y="3453"/>
                    <a:pt x="12699" y="2313"/>
                    <a:pt x="12446" y="1331"/>
                  </a:cubicBezTo>
                  <a:cubicBezTo>
                    <a:pt x="12224" y="602"/>
                    <a:pt x="12161" y="634"/>
                    <a:pt x="11496" y="539"/>
                  </a:cubicBezTo>
                  <a:cubicBezTo>
                    <a:pt x="11243" y="488"/>
                    <a:pt x="10974" y="473"/>
                    <a:pt x="10705" y="473"/>
                  </a:cubicBezTo>
                  <a:cubicBezTo>
                    <a:pt x="10300" y="473"/>
                    <a:pt x="9894" y="507"/>
                    <a:pt x="9533" y="507"/>
                  </a:cubicBezTo>
                  <a:cubicBezTo>
                    <a:pt x="8551" y="476"/>
                    <a:pt x="7569" y="476"/>
                    <a:pt x="6587" y="412"/>
                  </a:cubicBezTo>
                  <a:cubicBezTo>
                    <a:pt x="4402" y="349"/>
                    <a:pt x="2185" y="254"/>
                    <a:pt x="0" y="1"/>
                  </a:cubicBezTo>
                  <a:close/>
                </a:path>
              </a:pathLst>
            </a:custGeom>
            <a:solidFill>
              <a:srgbClr val="C7C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1;p40">
              <a:extLst>
                <a:ext uri="{FF2B5EF4-FFF2-40B4-BE49-F238E27FC236}">
                  <a16:creationId xmlns:a16="http://schemas.microsoft.com/office/drawing/2014/main" id="{E0E09EE0-0C1E-6B1A-C657-62871C4772AF}"/>
                </a:ext>
              </a:extLst>
            </p:cNvPr>
            <p:cNvSpPr/>
            <p:nvPr/>
          </p:nvSpPr>
          <p:spPr>
            <a:xfrm>
              <a:off x="8016988" y="3284940"/>
              <a:ext cx="21912" cy="1378257"/>
            </a:xfrm>
            <a:custGeom>
              <a:avLst/>
              <a:gdLst/>
              <a:ahLst/>
              <a:cxnLst/>
              <a:rect l="l" t="t" r="r" b="b"/>
              <a:pathLst>
                <a:path w="729" h="45854" extrusionOk="0">
                  <a:moveTo>
                    <a:pt x="349" y="1"/>
                  </a:moveTo>
                  <a:cubicBezTo>
                    <a:pt x="301" y="1"/>
                    <a:pt x="254" y="32"/>
                    <a:pt x="254" y="96"/>
                  </a:cubicBezTo>
                  <a:cubicBezTo>
                    <a:pt x="254" y="127"/>
                    <a:pt x="254" y="191"/>
                    <a:pt x="254" y="222"/>
                  </a:cubicBezTo>
                  <a:cubicBezTo>
                    <a:pt x="0" y="7759"/>
                    <a:pt x="190" y="15360"/>
                    <a:pt x="190" y="22897"/>
                  </a:cubicBezTo>
                  <a:cubicBezTo>
                    <a:pt x="190" y="30529"/>
                    <a:pt x="222" y="38130"/>
                    <a:pt x="222" y="45730"/>
                  </a:cubicBezTo>
                  <a:cubicBezTo>
                    <a:pt x="222" y="45762"/>
                    <a:pt x="222" y="45762"/>
                    <a:pt x="222" y="45762"/>
                  </a:cubicBezTo>
                  <a:cubicBezTo>
                    <a:pt x="237" y="45822"/>
                    <a:pt x="294" y="45853"/>
                    <a:pt x="351" y="45853"/>
                  </a:cubicBezTo>
                  <a:cubicBezTo>
                    <a:pt x="414" y="45853"/>
                    <a:pt x="475" y="45814"/>
                    <a:pt x="475" y="45730"/>
                  </a:cubicBezTo>
                  <a:cubicBezTo>
                    <a:pt x="475" y="38130"/>
                    <a:pt x="475" y="30529"/>
                    <a:pt x="507" y="22897"/>
                  </a:cubicBezTo>
                  <a:cubicBezTo>
                    <a:pt x="507" y="15328"/>
                    <a:pt x="729" y="7696"/>
                    <a:pt x="444" y="96"/>
                  </a:cubicBezTo>
                  <a:cubicBezTo>
                    <a:pt x="444" y="32"/>
                    <a:pt x="396" y="1"/>
                    <a:pt x="3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2;p40">
              <a:extLst>
                <a:ext uri="{FF2B5EF4-FFF2-40B4-BE49-F238E27FC236}">
                  <a16:creationId xmlns:a16="http://schemas.microsoft.com/office/drawing/2014/main" id="{97F69C5B-2643-1ADC-20DE-6D91F26B4B29}"/>
                </a:ext>
              </a:extLst>
            </p:cNvPr>
            <p:cNvSpPr/>
            <p:nvPr/>
          </p:nvSpPr>
          <p:spPr>
            <a:xfrm>
              <a:off x="5563966" y="3278087"/>
              <a:ext cx="2459695" cy="1405940"/>
            </a:xfrm>
            <a:custGeom>
              <a:avLst/>
              <a:gdLst/>
              <a:ahLst/>
              <a:cxnLst/>
              <a:rect l="l" t="t" r="r" b="b"/>
              <a:pathLst>
                <a:path w="81833" h="46775" extrusionOk="0">
                  <a:moveTo>
                    <a:pt x="570" y="32056"/>
                  </a:moveTo>
                  <a:lnTo>
                    <a:pt x="570" y="32056"/>
                  </a:lnTo>
                  <a:cubicBezTo>
                    <a:pt x="2755" y="32309"/>
                    <a:pt x="4972" y="32404"/>
                    <a:pt x="7157" y="32467"/>
                  </a:cubicBezTo>
                  <a:cubicBezTo>
                    <a:pt x="8139" y="32499"/>
                    <a:pt x="9121" y="32531"/>
                    <a:pt x="10103" y="32562"/>
                  </a:cubicBezTo>
                  <a:cubicBezTo>
                    <a:pt x="10504" y="32562"/>
                    <a:pt x="10961" y="32520"/>
                    <a:pt x="11409" y="32520"/>
                  </a:cubicBezTo>
                  <a:cubicBezTo>
                    <a:pt x="11633" y="32520"/>
                    <a:pt x="11855" y="32531"/>
                    <a:pt x="12066" y="32562"/>
                  </a:cubicBezTo>
                  <a:cubicBezTo>
                    <a:pt x="12731" y="32689"/>
                    <a:pt x="12794" y="32657"/>
                    <a:pt x="13016" y="33386"/>
                  </a:cubicBezTo>
                  <a:cubicBezTo>
                    <a:pt x="13269" y="34368"/>
                    <a:pt x="13238" y="35508"/>
                    <a:pt x="13333" y="36521"/>
                  </a:cubicBezTo>
                  <a:cubicBezTo>
                    <a:pt x="13428" y="37566"/>
                    <a:pt x="13491" y="38611"/>
                    <a:pt x="13554" y="39656"/>
                  </a:cubicBezTo>
                  <a:cubicBezTo>
                    <a:pt x="13681" y="41841"/>
                    <a:pt x="13744" y="44027"/>
                    <a:pt x="13744" y="46180"/>
                  </a:cubicBezTo>
                  <a:cubicBezTo>
                    <a:pt x="11686" y="45610"/>
                    <a:pt x="10451" y="43583"/>
                    <a:pt x="9121" y="42031"/>
                  </a:cubicBezTo>
                  <a:cubicBezTo>
                    <a:pt x="6302" y="38706"/>
                    <a:pt x="3484" y="35349"/>
                    <a:pt x="570" y="32056"/>
                  </a:cubicBezTo>
                  <a:close/>
                  <a:moveTo>
                    <a:pt x="1040" y="1"/>
                  </a:moveTo>
                  <a:cubicBezTo>
                    <a:pt x="966" y="1"/>
                    <a:pt x="919" y="79"/>
                    <a:pt x="919" y="134"/>
                  </a:cubicBezTo>
                  <a:cubicBezTo>
                    <a:pt x="475" y="10711"/>
                    <a:pt x="0" y="21352"/>
                    <a:pt x="317" y="31897"/>
                  </a:cubicBezTo>
                  <a:cubicBezTo>
                    <a:pt x="222" y="31897"/>
                    <a:pt x="222" y="32024"/>
                    <a:pt x="317" y="32024"/>
                  </a:cubicBezTo>
                  <a:cubicBezTo>
                    <a:pt x="317" y="32024"/>
                    <a:pt x="317" y="32056"/>
                    <a:pt x="317" y="32056"/>
                  </a:cubicBezTo>
                  <a:cubicBezTo>
                    <a:pt x="317" y="32119"/>
                    <a:pt x="317" y="32214"/>
                    <a:pt x="317" y="32277"/>
                  </a:cubicBezTo>
                  <a:cubicBezTo>
                    <a:pt x="333" y="32325"/>
                    <a:pt x="372" y="32349"/>
                    <a:pt x="408" y="32349"/>
                  </a:cubicBezTo>
                  <a:cubicBezTo>
                    <a:pt x="443" y="32349"/>
                    <a:pt x="475" y="32325"/>
                    <a:pt x="475" y="32277"/>
                  </a:cubicBezTo>
                  <a:lnTo>
                    <a:pt x="475" y="32182"/>
                  </a:lnTo>
                  <a:cubicBezTo>
                    <a:pt x="3452" y="35824"/>
                    <a:pt x="6492" y="39403"/>
                    <a:pt x="9532" y="42982"/>
                  </a:cubicBezTo>
                  <a:cubicBezTo>
                    <a:pt x="10641" y="44280"/>
                    <a:pt x="11654" y="45863"/>
                    <a:pt x="13333" y="46402"/>
                  </a:cubicBezTo>
                  <a:cubicBezTo>
                    <a:pt x="13459" y="46433"/>
                    <a:pt x="13618" y="46497"/>
                    <a:pt x="13776" y="46528"/>
                  </a:cubicBezTo>
                  <a:cubicBezTo>
                    <a:pt x="13796" y="46589"/>
                    <a:pt x="13854" y="46611"/>
                    <a:pt x="13911" y="46611"/>
                  </a:cubicBezTo>
                  <a:cubicBezTo>
                    <a:pt x="13943" y="46611"/>
                    <a:pt x="13975" y="46603"/>
                    <a:pt x="13998" y="46592"/>
                  </a:cubicBezTo>
                  <a:cubicBezTo>
                    <a:pt x="14703" y="46736"/>
                    <a:pt x="15441" y="46775"/>
                    <a:pt x="16182" y="46775"/>
                  </a:cubicBezTo>
                  <a:cubicBezTo>
                    <a:pt x="17072" y="46775"/>
                    <a:pt x="17965" y="46718"/>
                    <a:pt x="18812" y="46718"/>
                  </a:cubicBezTo>
                  <a:cubicBezTo>
                    <a:pt x="28091" y="46687"/>
                    <a:pt x="72364" y="46528"/>
                    <a:pt x="81643" y="46212"/>
                  </a:cubicBezTo>
                  <a:cubicBezTo>
                    <a:pt x="81770" y="46212"/>
                    <a:pt x="81833" y="46085"/>
                    <a:pt x="81801" y="46022"/>
                  </a:cubicBezTo>
                  <a:cubicBezTo>
                    <a:pt x="81775" y="45970"/>
                    <a:pt x="81728" y="45918"/>
                    <a:pt x="81678" y="45918"/>
                  </a:cubicBezTo>
                  <a:cubicBezTo>
                    <a:pt x="81666" y="45918"/>
                    <a:pt x="81655" y="45921"/>
                    <a:pt x="81643" y="45927"/>
                  </a:cubicBezTo>
                  <a:cubicBezTo>
                    <a:pt x="72871" y="46180"/>
                    <a:pt x="29072" y="46370"/>
                    <a:pt x="20268" y="46402"/>
                  </a:cubicBezTo>
                  <a:cubicBezTo>
                    <a:pt x="19166" y="46419"/>
                    <a:pt x="18016" y="46495"/>
                    <a:pt x="16876" y="46495"/>
                  </a:cubicBezTo>
                  <a:cubicBezTo>
                    <a:pt x="15952" y="46495"/>
                    <a:pt x="15035" y="46445"/>
                    <a:pt x="14156" y="46275"/>
                  </a:cubicBezTo>
                  <a:lnTo>
                    <a:pt x="14061" y="46275"/>
                  </a:lnTo>
                  <a:cubicBezTo>
                    <a:pt x="14093" y="41620"/>
                    <a:pt x="13776" y="37028"/>
                    <a:pt x="13206" y="32436"/>
                  </a:cubicBezTo>
                  <a:cubicBezTo>
                    <a:pt x="13174" y="32341"/>
                    <a:pt x="13143" y="32277"/>
                    <a:pt x="13048" y="32277"/>
                  </a:cubicBezTo>
                  <a:cubicBezTo>
                    <a:pt x="8836" y="32277"/>
                    <a:pt x="4687" y="32024"/>
                    <a:pt x="475" y="31897"/>
                  </a:cubicBezTo>
                  <a:cubicBezTo>
                    <a:pt x="697" y="21953"/>
                    <a:pt x="665" y="12041"/>
                    <a:pt x="1109" y="2097"/>
                  </a:cubicBezTo>
                  <a:cubicBezTo>
                    <a:pt x="1140" y="1559"/>
                    <a:pt x="950" y="609"/>
                    <a:pt x="1552" y="324"/>
                  </a:cubicBezTo>
                  <a:cubicBezTo>
                    <a:pt x="1609" y="301"/>
                    <a:pt x="1690" y="291"/>
                    <a:pt x="1785" y="291"/>
                  </a:cubicBezTo>
                  <a:cubicBezTo>
                    <a:pt x="2221" y="291"/>
                    <a:pt x="2971" y="488"/>
                    <a:pt x="3230" y="514"/>
                  </a:cubicBezTo>
                  <a:cubicBezTo>
                    <a:pt x="4529" y="609"/>
                    <a:pt x="5827" y="704"/>
                    <a:pt x="7094" y="767"/>
                  </a:cubicBezTo>
                  <a:cubicBezTo>
                    <a:pt x="9596" y="894"/>
                    <a:pt x="12098" y="989"/>
                    <a:pt x="14600" y="989"/>
                  </a:cubicBezTo>
                  <a:cubicBezTo>
                    <a:pt x="15125" y="992"/>
                    <a:pt x="16031" y="993"/>
                    <a:pt x="17239" y="993"/>
                  </a:cubicBezTo>
                  <a:cubicBezTo>
                    <a:pt x="27602" y="993"/>
                    <a:pt x="60158" y="877"/>
                    <a:pt x="64668" y="735"/>
                  </a:cubicBezTo>
                  <a:cubicBezTo>
                    <a:pt x="68426" y="651"/>
                    <a:pt x="72199" y="566"/>
                    <a:pt x="75975" y="566"/>
                  </a:cubicBezTo>
                  <a:cubicBezTo>
                    <a:pt x="77864" y="566"/>
                    <a:pt x="79753" y="587"/>
                    <a:pt x="81643" y="640"/>
                  </a:cubicBezTo>
                  <a:cubicBezTo>
                    <a:pt x="81770" y="640"/>
                    <a:pt x="81801" y="545"/>
                    <a:pt x="81801" y="450"/>
                  </a:cubicBezTo>
                  <a:cubicBezTo>
                    <a:pt x="81801" y="387"/>
                    <a:pt x="81770" y="292"/>
                    <a:pt x="81643" y="292"/>
                  </a:cubicBezTo>
                  <a:cubicBezTo>
                    <a:pt x="79675" y="230"/>
                    <a:pt x="77120" y="205"/>
                    <a:pt x="74131" y="205"/>
                  </a:cubicBezTo>
                  <a:cubicBezTo>
                    <a:pt x="61477" y="205"/>
                    <a:pt x="41033" y="651"/>
                    <a:pt x="24329" y="651"/>
                  </a:cubicBezTo>
                  <a:cubicBezTo>
                    <a:pt x="14501" y="651"/>
                    <a:pt x="5968" y="497"/>
                    <a:pt x="1077" y="7"/>
                  </a:cubicBezTo>
                  <a:cubicBezTo>
                    <a:pt x="1064" y="3"/>
                    <a:pt x="1051" y="1"/>
                    <a:pt x="10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863;p40">
            <a:extLst>
              <a:ext uri="{FF2B5EF4-FFF2-40B4-BE49-F238E27FC236}">
                <a16:creationId xmlns:a16="http://schemas.microsoft.com/office/drawing/2014/main" id="{50E8EC7A-0094-01B2-C680-60C612E670C3}"/>
              </a:ext>
            </a:extLst>
          </p:cNvPr>
          <p:cNvGrpSpPr/>
          <p:nvPr/>
        </p:nvGrpSpPr>
        <p:grpSpPr>
          <a:xfrm>
            <a:off x="983247" y="1133300"/>
            <a:ext cx="2510162" cy="1432601"/>
            <a:chOff x="983247" y="1133300"/>
            <a:chExt cx="2510162" cy="1432601"/>
          </a:xfrm>
        </p:grpSpPr>
        <p:sp>
          <p:nvSpPr>
            <p:cNvPr id="28" name="Google Shape;864;p40">
              <a:extLst>
                <a:ext uri="{FF2B5EF4-FFF2-40B4-BE49-F238E27FC236}">
                  <a16:creationId xmlns:a16="http://schemas.microsoft.com/office/drawing/2014/main" id="{CE37553E-077F-0BAE-754A-20D0DE233ACB}"/>
                </a:ext>
              </a:extLst>
            </p:cNvPr>
            <p:cNvSpPr/>
            <p:nvPr/>
          </p:nvSpPr>
          <p:spPr>
            <a:xfrm>
              <a:off x="1143603" y="1150793"/>
              <a:ext cx="2349805" cy="1415107"/>
            </a:xfrm>
            <a:custGeom>
              <a:avLst/>
              <a:gdLst/>
              <a:ahLst/>
              <a:cxnLst/>
              <a:rect l="l" t="t" r="r" b="b"/>
              <a:pathLst>
                <a:path w="78177" h="47080" extrusionOk="0">
                  <a:moveTo>
                    <a:pt x="76253" y="1"/>
                  </a:moveTo>
                  <a:cubicBezTo>
                    <a:pt x="75699" y="1"/>
                    <a:pt x="75121" y="349"/>
                    <a:pt x="75073" y="1046"/>
                  </a:cubicBezTo>
                  <a:cubicBezTo>
                    <a:pt x="74187" y="12003"/>
                    <a:pt x="75833" y="22929"/>
                    <a:pt x="75738" y="33887"/>
                  </a:cubicBezTo>
                  <a:cubicBezTo>
                    <a:pt x="75707" y="36642"/>
                    <a:pt x="75580" y="39397"/>
                    <a:pt x="75263" y="42120"/>
                  </a:cubicBezTo>
                  <a:cubicBezTo>
                    <a:pt x="75232" y="42437"/>
                    <a:pt x="75295" y="43324"/>
                    <a:pt x="75073" y="43546"/>
                  </a:cubicBezTo>
                  <a:cubicBezTo>
                    <a:pt x="74757" y="43831"/>
                    <a:pt x="73585" y="43704"/>
                    <a:pt x="73142" y="43767"/>
                  </a:cubicBezTo>
                  <a:cubicBezTo>
                    <a:pt x="71685" y="43894"/>
                    <a:pt x="70260" y="44052"/>
                    <a:pt x="68803" y="44147"/>
                  </a:cubicBezTo>
                  <a:cubicBezTo>
                    <a:pt x="63795" y="44574"/>
                    <a:pt x="30130" y="44822"/>
                    <a:pt x="19280" y="44822"/>
                  </a:cubicBezTo>
                  <a:cubicBezTo>
                    <a:pt x="18053" y="44822"/>
                    <a:pt x="17118" y="44819"/>
                    <a:pt x="16549" y="44812"/>
                  </a:cubicBezTo>
                  <a:cubicBezTo>
                    <a:pt x="13604" y="44781"/>
                    <a:pt x="10627" y="44559"/>
                    <a:pt x="7713" y="43989"/>
                  </a:cubicBezTo>
                  <a:cubicBezTo>
                    <a:pt x="4895" y="43451"/>
                    <a:pt x="2488" y="42310"/>
                    <a:pt x="144" y="40664"/>
                  </a:cubicBezTo>
                  <a:cubicBezTo>
                    <a:pt x="130" y="40649"/>
                    <a:pt x="113" y="40643"/>
                    <a:pt x="97" y="40643"/>
                  </a:cubicBezTo>
                  <a:cubicBezTo>
                    <a:pt x="45" y="40643"/>
                    <a:pt x="1" y="40710"/>
                    <a:pt x="49" y="40759"/>
                  </a:cubicBezTo>
                  <a:cubicBezTo>
                    <a:pt x="2995" y="44844"/>
                    <a:pt x="8505" y="46554"/>
                    <a:pt x="13287" y="46902"/>
                  </a:cubicBezTo>
                  <a:cubicBezTo>
                    <a:pt x="15110" y="47028"/>
                    <a:pt x="20236" y="47080"/>
                    <a:pt x="26655" y="47080"/>
                  </a:cubicBezTo>
                  <a:cubicBezTo>
                    <a:pt x="41315" y="47080"/>
                    <a:pt x="62718" y="46809"/>
                    <a:pt x="66903" y="46522"/>
                  </a:cubicBezTo>
                  <a:cubicBezTo>
                    <a:pt x="68328" y="46396"/>
                    <a:pt x="69785" y="46269"/>
                    <a:pt x="71210" y="46142"/>
                  </a:cubicBezTo>
                  <a:cubicBezTo>
                    <a:pt x="72667" y="46016"/>
                    <a:pt x="74250" y="46016"/>
                    <a:pt x="75643" y="45667"/>
                  </a:cubicBezTo>
                  <a:cubicBezTo>
                    <a:pt x="76594" y="45414"/>
                    <a:pt x="77100" y="44749"/>
                    <a:pt x="77259" y="43831"/>
                  </a:cubicBezTo>
                  <a:cubicBezTo>
                    <a:pt x="77544" y="42342"/>
                    <a:pt x="77639" y="40790"/>
                    <a:pt x="77734" y="39302"/>
                  </a:cubicBezTo>
                  <a:cubicBezTo>
                    <a:pt x="78177" y="33348"/>
                    <a:pt x="77860" y="27331"/>
                    <a:pt x="77512" y="21377"/>
                  </a:cubicBezTo>
                  <a:cubicBezTo>
                    <a:pt x="77132" y="14600"/>
                    <a:pt x="76720" y="7823"/>
                    <a:pt x="77290" y="1046"/>
                  </a:cubicBezTo>
                  <a:cubicBezTo>
                    <a:pt x="77338" y="349"/>
                    <a:pt x="76807" y="1"/>
                    <a:pt x="76253" y="1"/>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5;p40">
              <a:extLst>
                <a:ext uri="{FF2B5EF4-FFF2-40B4-BE49-F238E27FC236}">
                  <a16:creationId xmlns:a16="http://schemas.microsoft.com/office/drawing/2014/main" id="{DAE35B2E-561C-3145-26F1-906197DF9778}"/>
                </a:ext>
              </a:extLst>
            </p:cNvPr>
            <p:cNvSpPr/>
            <p:nvPr/>
          </p:nvSpPr>
          <p:spPr>
            <a:xfrm>
              <a:off x="991813" y="1144602"/>
              <a:ext cx="2455908" cy="1372486"/>
            </a:xfrm>
            <a:custGeom>
              <a:avLst/>
              <a:gdLst/>
              <a:ahLst/>
              <a:cxnLst/>
              <a:rect l="l" t="t" r="r" b="b"/>
              <a:pathLst>
                <a:path w="81707" h="45662" extrusionOk="0">
                  <a:moveTo>
                    <a:pt x="76117" y="1"/>
                  </a:moveTo>
                  <a:cubicBezTo>
                    <a:pt x="70192" y="1"/>
                    <a:pt x="64260" y="544"/>
                    <a:pt x="58367" y="619"/>
                  </a:cubicBezTo>
                  <a:cubicBezTo>
                    <a:pt x="56294" y="644"/>
                    <a:pt x="51576" y="661"/>
                    <a:pt x="45656" y="661"/>
                  </a:cubicBezTo>
                  <a:cubicBezTo>
                    <a:pt x="29869" y="661"/>
                    <a:pt x="5537" y="544"/>
                    <a:pt x="32" y="175"/>
                  </a:cubicBezTo>
                  <a:lnTo>
                    <a:pt x="1" y="175"/>
                  </a:lnTo>
                  <a:cubicBezTo>
                    <a:pt x="1" y="175"/>
                    <a:pt x="1" y="207"/>
                    <a:pt x="1" y="207"/>
                  </a:cubicBezTo>
                  <a:cubicBezTo>
                    <a:pt x="96" y="6509"/>
                    <a:pt x="32" y="12843"/>
                    <a:pt x="64" y="19177"/>
                  </a:cubicBezTo>
                  <a:cubicBezTo>
                    <a:pt x="64" y="22977"/>
                    <a:pt x="64" y="26935"/>
                    <a:pt x="666" y="30767"/>
                  </a:cubicBezTo>
                  <a:cubicBezTo>
                    <a:pt x="3211" y="32316"/>
                    <a:pt x="5997" y="33165"/>
                    <a:pt x="8941" y="33165"/>
                  </a:cubicBezTo>
                  <a:cubicBezTo>
                    <a:pt x="9367" y="33165"/>
                    <a:pt x="9797" y="33147"/>
                    <a:pt x="10230" y="33111"/>
                  </a:cubicBezTo>
                  <a:cubicBezTo>
                    <a:pt x="10240" y="33107"/>
                    <a:pt x="10250" y="33106"/>
                    <a:pt x="10258" y="33106"/>
                  </a:cubicBezTo>
                  <a:cubicBezTo>
                    <a:pt x="10331" y="33106"/>
                    <a:pt x="10356" y="33213"/>
                    <a:pt x="10356" y="33269"/>
                  </a:cubicBezTo>
                  <a:cubicBezTo>
                    <a:pt x="9438" y="37829"/>
                    <a:pt x="11275" y="42612"/>
                    <a:pt x="14948" y="45398"/>
                  </a:cubicBezTo>
                  <a:cubicBezTo>
                    <a:pt x="16463" y="45592"/>
                    <a:pt x="22078" y="45661"/>
                    <a:pt x="29011" y="45661"/>
                  </a:cubicBezTo>
                  <a:cubicBezTo>
                    <a:pt x="42523" y="45661"/>
                    <a:pt x="61042" y="45397"/>
                    <a:pt x="63972" y="45272"/>
                  </a:cubicBezTo>
                  <a:cubicBezTo>
                    <a:pt x="69673" y="45050"/>
                    <a:pt x="75373" y="44828"/>
                    <a:pt x="81073" y="44638"/>
                  </a:cubicBezTo>
                  <a:lnTo>
                    <a:pt x="81168" y="44638"/>
                  </a:lnTo>
                  <a:cubicBezTo>
                    <a:pt x="81580" y="37069"/>
                    <a:pt x="81707" y="29501"/>
                    <a:pt x="81485" y="21900"/>
                  </a:cubicBezTo>
                  <a:cubicBezTo>
                    <a:pt x="81359" y="18100"/>
                    <a:pt x="81137" y="14300"/>
                    <a:pt x="80883" y="10499"/>
                  </a:cubicBezTo>
                  <a:cubicBezTo>
                    <a:pt x="80693" y="7079"/>
                    <a:pt x="80472" y="3564"/>
                    <a:pt x="80978" y="144"/>
                  </a:cubicBezTo>
                  <a:cubicBezTo>
                    <a:pt x="79359" y="41"/>
                    <a:pt x="77738" y="1"/>
                    <a:pt x="76117" y="1"/>
                  </a:cubicBezTo>
                  <a:close/>
                </a:path>
              </a:pathLst>
            </a:custGeom>
            <a:solidFill>
              <a:srgbClr val="A3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6;p40">
              <a:extLst>
                <a:ext uri="{FF2B5EF4-FFF2-40B4-BE49-F238E27FC236}">
                  <a16:creationId xmlns:a16="http://schemas.microsoft.com/office/drawing/2014/main" id="{71EAC0C3-6636-82E5-0819-AA7E7D22FBAA}"/>
                </a:ext>
              </a:extLst>
            </p:cNvPr>
            <p:cNvSpPr/>
            <p:nvPr/>
          </p:nvSpPr>
          <p:spPr>
            <a:xfrm>
              <a:off x="987064" y="1143970"/>
              <a:ext cx="2441631" cy="241061"/>
            </a:xfrm>
            <a:custGeom>
              <a:avLst/>
              <a:gdLst/>
              <a:ahLst/>
              <a:cxnLst/>
              <a:rect l="l" t="t" r="r" b="b"/>
              <a:pathLst>
                <a:path w="81232" h="8020" extrusionOk="0">
                  <a:moveTo>
                    <a:pt x="80176" y="0"/>
                  </a:moveTo>
                  <a:cubicBezTo>
                    <a:pt x="80149" y="0"/>
                    <a:pt x="80121" y="2"/>
                    <a:pt x="80091" y="6"/>
                  </a:cubicBezTo>
                  <a:cubicBezTo>
                    <a:pt x="72871" y="418"/>
                    <a:pt x="65587" y="481"/>
                    <a:pt x="58335" y="481"/>
                  </a:cubicBezTo>
                  <a:cubicBezTo>
                    <a:pt x="51535" y="452"/>
                    <a:pt x="13552" y="32"/>
                    <a:pt x="2862" y="32"/>
                  </a:cubicBezTo>
                  <a:cubicBezTo>
                    <a:pt x="2151" y="32"/>
                    <a:pt x="1561" y="34"/>
                    <a:pt x="1109" y="38"/>
                  </a:cubicBezTo>
                  <a:cubicBezTo>
                    <a:pt x="919" y="38"/>
                    <a:pt x="792" y="133"/>
                    <a:pt x="729" y="228"/>
                  </a:cubicBezTo>
                  <a:cubicBezTo>
                    <a:pt x="650" y="184"/>
                    <a:pt x="558" y="162"/>
                    <a:pt x="467" y="162"/>
                  </a:cubicBezTo>
                  <a:cubicBezTo>
                    <a:pt x="232" y="162"/>
                    <a:pt x="0" y="311"/>
                    <a:pt x="0" y="608"/>
                  </a:cubicBezTo>
                  <a:cubicBezTo>
                    <a:pt x="32" y="1875"/>
                    <a:pt x="127" y="3141"/>
                    <a:pt x="190" y="4408"/>
                  </a:cubicBezTo>
                  <a:cubicBezTo>
                    <a:pt x="222" y="4820"/>
                    <a:pt x="190" y="5263"/>
                    <a:pt x="254" y="5675"/>
                  </a:cubicBezTo>
                  <a:lnTo>
                    <a:pt x="254" y="5770"/>
                  </a:lnTo>
                  <a:cubicBezTo>
                    <a:pt x="190" y="5833"/>
                    <a:pt x="127" y="5928"/>
                    <a:pt x="127" y="6055"/>
                  </a:cubicBezTo>
                  <a:lnTo>
                    <a:pt x="95" y="7322"/>
                  </a:lnTo>
                  <a:cubicBezTo>
                    <a:pt x="95" y="7543"/>
                    <a:pt x="285" y="7702"/>
                    <a:pt x="507" y="7733"/>
                  </a:cubicBezTo>
                  <a:cubicBezTo>
                    <a:pt x="3159" y="7957"/>
                    <a:pt x="5831" y="8019"/>
                    <a:pt x="8509" y="8019"/>
                  </a:cubicBezTo>
                  <a:cubicBezTo>
                    <a:pt x="11523" y="8019"/>
                    <a:pt x="14543" y="7940"/>
                    <a:pt x="17545" y="7923"/>
                  </a:cubicBezTo>
                  <a:cubicBezTo>
                    <a:pt x="21155" y="7892"/>
                    <a:pt x="60267" y="7860"/>
                    <a:pt x="63877" y="7797"/>
                  </a:cubicBezTo>
                  <a:cubicBezTo>
                    <a:pt x="67022" y="7870"/>
                    <a:pt x="70156" y="7943"/>
                    <a:pt x="73286" y="7943"/>
                  </a:cubicBezTo>
                  <a:cubicBezTo>
                    <a:pt x="75577" y="7943"/>
                    <a:pt x="77866" y="7904"/>
                    <a:pt x="80155" y="7797"/>
                  </a:cubicBezTo>
                  <a:cubicBezTo>
                    <a:pt x="81041" y="7733"/>
                    <a:pt x="81200" y="6625"/>
                    <a:pt x="80598" y="6245"/>
                  </a:cubicBezTo>
                  <a:cubicBezTo>
                    <a:pt x="80946" y="6023"/>
                    <a:pt x="81041" y="5548"/>
                    <a:pt x="80883" y="5200"/>
                  </a:cubicBezTo>
                  <a:cubicBezTo>
                    <a:pt x="80851" y="3775"/>
                    <a:pt x="80725" y="2445"/>
                    <a:pt x="81105" y="988"/>
                  </a:cubicBezTo>
                  <a:cubicBezTo>
                    <a:pt x="81231" y="545"/>
                    <a:pt x="80915" y="228"/>
                    <a:pt x="80566" y="196"/>
                  </a:cubicBezTo>
                  <a:cubicBezTo>
                    <a:pt x="80484" y="86"/>
                    <a:pt x="80354" y="0"/>
                    <a:pt x="80176" y="0"/>
                  </a:cubicBezTo>
                  <a:close/>
                </a:path>
              </a:pathLst>
            </a:custGeom>
            <a:solidFill>
              <a:srgbClr val="95D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7;p40">
              <a:extLst>
                <a:ext uri="{FF2B5EF4-FFF2-40B4-BE49-F238E27FC236}">
                  <a16:creationId xmlns:a16="http://schemas.microsoft.com/office/drawing/2014/main" id="{09B6BA67-8AEC-7FF0-8B5F-AA99B293D5D9}"/>
                </a:ext>
              </a:extLst>
            </p:cNvPr>
            <p:cNvSpPr/>
            <p:nvPr/>
          </p:nvSpPr>
          <p:spPr>
            <a:xfrm>
              <a:off x="992084" y="2058171"/>
              <a:ext cx="478275" cy="447256"/>
            </a:xfrm>
            <a:custGeom>
              <a:avLst/>
              <a:gdLst/>
              <a:ahLst/>
              <a:cxnLst/>
              <a:rect l="l" t="t" r="r" b="b"/>
              <a:pathLst>
                <a:path w="15912" h="14880" extrusionOk="0">
                  <a:moveTo>
                    <a:pt x="1575" y="1767"/>
                  </a:moveTo>
                  <a:cubicBezTo>
                    <a:pt x="1702" y="1830"/>
                    <a:pt x="1797" y="1862"/>
                    <a:pt x="1923" y="1925"/>
                  </a:cubicBezTo>
                  <a:cubicBezTo>
                    <a:pt x="1828" y="1957"/>
                    <a:pt x="1765" y="2052"/>
                    <a:pt x="1733" y="2115"/>
                  </a:cubicBezTo>
                  <a:cubicBezTo>
                    <a:pt x="1670" y="2020"/>
                    <a:pt x="1638" y="1893"/>
                    <a:pt x="1575" y="1767"/>
                  </a:cubicBezTo>
                  <a:close/>
                  <a:moveTo>
                    <a:pt x="1023" y="0"/>
                  </a:moveTo>
                  <a:cubicBezTo>
                    <a:pt x="417" y="0"/>
                    <a:pt x="0" y="883"/>
                    <a:pt x="593" y="1260"/>
                  </a:cubicBezTo>
                  <a:cubicBezTo>
                    <a:pt x="688" y="1830"/>
                    <a:pt x="973" y="2400"/>
                    <a:pt x="1195" y="2970"/>
                  </a:cubicBezTo>
                  <a:cubicBezTo>
                    <a:pt x="1290" y="3224"/>
                    <a:pt x="1385" y="3477"/>
                    <a:pt x="1512" y="3730"/>
                  </a:cubicBezTo>
                  <a:cubicBezTo>
                    <a:pt x="1353" y="3825"/>
                    <a:pt x="1258" y="4015"/>
                    <a:pt x="1322" y="4237"/>
                  </a:cubicBezTo>
                  <a:cubicBezTo>
                    <a:pt x="1575" y="5409"/>
                    <a:pt x="2145" y="6517"/>
                    <a:pt x="3000" y="7404"/>
                  </a:cubicBezTo>
                  <a:cubicBezTo>
                    <a:pt x="3539" y="8671"/>
                    <a:pt x="4172" y="9842"/>
                    <a:pt x="5122" y="10856"/>
                  </a:cubicBezTo>
                  <a:cubicBezTo>
                    <a:pt x="7561" y="13453"/>
                    <a:pt x="11329" y="14213"/>
                    <a:pt x="14686" y="14783"/>
                  </a:cubicBezTo>
                  <a:cubicBezTo>
                    <a:pt x="14739" y="14796"/>
                    <a:pt x="14786" y="14803"/>
                    <a:pt x="14829" y="14803"/>
                  </a:cubicBezTo>
                  <a:cubicBezTo>
                    <a:pt x="14891" y="14803"/>
                    <a:pt x="14947" y="14788"/>
                    <a:pt x="15003" y="14751"/>
                  </a:cubicBezTo>
                  <a:lnTo>
                    <a:pt x="15066" y="14814"/>
                  </a:lnTo>
                  <a:cubicBezTo>
                    <a:pt x="15103" y="14861"/>
                    <a:pt x="15148" y="14880"/>
                    <a:pt x="15194" y="14880"/>
                  </a:cubicBezTo>
                  <a:cubicBezTo>
                    <a:pt x="15304" y="14880"/>
                    <a:pt x="15415" y="14768"/>
                    <a:pt x="15415" y="14656"/>
                  </a:cubicBezTo>
                  <a:cubicBezTo>
                    <a:pt x="15510" y="14688"/>
                    <a:pt x="15605" y="14719"/>
                    <a:pt x="15700" y="14751"/>
                  </a:cubicBezTo>
                  <a:cubicBezTo>
                    <a:pt x="15712" y="14753"/>
                    <a:pt x="15723" y="14755"/>
                    <a:pt x="15734" y="14755"/>
                  </a:cubicBezTo>
                  <a:cubicBezTo>
                    <a:pt x="15866" y="14755"/>
                    <a:pt x="15912" y="14588"/>
                    <a:pt x="15795" y="14529"/>
                  </a:cubicBezTo>
                  <a:cubicBezTo>
                    <a:pt x="15700" y="14466"/>
                    <a:pt x="15605" y="14371"/>
                    <a:pt x="15510" y="14308"/>
                  </a:cubicBezTo>
                  <a:cubicBezTo>
                    <a:pt x="15492" y="14290"/>
                    <a:pt x="15472" y="14282"/>
                    <a:pt x="15452" y="14282"/>
                  </a:cubicBezTo>
                  <a:cubicBezTo>
                    <a:pt x="15401" y="14282"/>
                    <a:pt x="15351" y="14334"/>
                    <a:pt x="15351" y="14403"/>
                  </a:cubicBezTo>
                  <a:lnTo>
                    <a:pt x="15319" y="14403"/>
                  </a:lnTo>
                  <a:cubicBezTo>
                    <a:pt x="15351" y="14213"/>
                    <a:pt x="15288" y="13991"/>
                    <a:pt x="15066" y="13864"/>
                  </a:cubicBezTo>
                  <a:cubicBezTo>
                    <a:pt x="11393" y="11521"/>
                    <a:pt x="10917" y="6675"/>
                    <a:pt x="10886" y="2717"/>
                  </a:cubicBezTo>
                  <a:cubicBezTo>
                    <a:pt x="10886" y="2414"/>
                    <a:pt x="10625" y="2081"/>
                    <a:pt x="10297" y="2081"/>
                  </a:cubicBezTo>
                  <a:cubicBezTo>
                    <a:pt x="10282" y="2081"/>
                    <a:pt x="10267" y="2082"/>
                    <a:pt x="10252" y="2083"/>
                  </a:cubicBezTo>
                  <a:cubicBezTo>
                    <a:pt x="9893" y="2105"/>
                    <a:pt x="9535" y="2116"/>
                    <a:pt x="9178" y="2116"/>
                  </a:cubicBezTo>
                  <a:cubicBezTo>
                    <a:pt x="6424" y="2116"/>
                    <a:pt x="3765" y="1462"/>
                    <a:pt x="1353" y="88"/>
                  </a:cubicBezTo>
                  <a:cubicBezTo>
                    <a:pt x="1240" y="27"/>
                    <a:pt x="1129" y="0"/>
                    <a:pt x="1023" y="0"/>
                  </a:cubicBezTo>
                  <a:close/>
                </a:path>
              </a:pathLst>
            </a:custGeom>
            <a:solidFill>
              <a:srgbClr val="95D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868;p40">
              <a:extLst>
                <a:ext uri="{FF2B5EF4-FFF2-40B4-BE49-F238E27FC236}">
                  <a16:creationId xmlns:a16="http://schemas.microsoft.com/office/drawing/2014/main" id="{4C36BBCD-6C7F-8BE3-5EEE-71817ADDB2C7}"/>
                </a:ext>
              </a:extLst>
            </p:cNvPr>
            <p:cNvSpPr/>
            <p:nvPr/>
          </p:nvSpPr>
          <p:spPr>
            <a:xfrm>
              <a:off x="3306360" y="1768687"/>
              <a:ext cx="92818" cy="610227"/>
            </a:xfrm>
            <a:custGeom>
              <a:avLst/>
              <a:gdLst/>
              <a:ahLst/>
              <a:cxnLst/>
              <a:rect l="l" t="t" r="r" b="b"/>
              <a:pathLst>
                <a:path w="3088" h="20302" extrusionOk="0">
                  <a:moveTo>
                    <a:pt x="2221" y="1"/>
                  </a:moveTo>
                  <a:cubicBezTo>
                    <a:pt x="2122" y="1"/>
                    <a:pt x="2026" y="49"/>
                    <a:pt x="2011" y="155"/>
                  </a:cubicBezTo>
                  <a:cubicBezTo>
                    <a:pt x="1726" y="2055"/>
                    <a:pt x="1726" y="4019"/>
                    <a:pt x="1568" y="5919"/>
                  </a:cubicBezTo>
                  <a:cubicBezTo>
                    <a:pt x="1378" y="7883"/>
                    <a:pt x="1251" y="9878"/>
                    <a:pt x="1029" y="11841"/>
                  </a:cubicBezTo>
                  <a:cubicBezTo>
                    <a:pt x="776" y="13868"/>
                    <a:pt x="491" y="15895"/>
                    <a:pt x="174" y="17922"/>
                  </a:cubicBezTo>
                  <a:cubicBezTo>
                    <a:pt x="1" y="18992"/>
                    <a:pt x="144" y="20301"/>
                    <a:pt x="1379" y="20301"/>
                  </a:cubicBezTo>
                  <a:cubicBezTo>
                    <a:pt x="1495" y="20301"/>
                    <a:pt x="1621" y="20290"/>
                    <a:pt x="1758" y="20265"/>
                  </a:cubicBezTo>
                  <a:cubicBezTo>
                    <a:pt x="2423" y="20107"/>
                    <a:pt x="2708" y="19125"/>
                    <a:pt x="2264" y="18618"/>
                  </a:cubicBezTo>
                  <a:cubicBezTo>
                    <a:pt x="2264" y="18587"/>
                    <a:pt x="2264" y="18523"/>
                    <a:pt x="2264" y="18428"/>
                  </a:cubicBezTo>
                  <a:cubicBezTo>
                    <a:pt x="2296" y="18302"/>
                    <a:pt x="2328" y="18143"/>
                    <a:pt x="2328" y="17985"/>
                  </a:cubicBezTo>
                  <a:cubicBezTo>
                    <a:pt x="2391" y="17573"/>
                    <a:pt x="2423" y="17193"/>
                    <a:pt x="2486" y="16781"/>
                  </a:cubicBezTo>
                  <a:cubicBezTo>
                    <a:pt x="2581" y="16021"/>
                    <a:pt x="2644" y="15230"/>
                    <a:pt x="2739" y="14438"/>
                  </a:cubicBezTo>
                  <a:cubicBezTo>
                    <a:pt x="2866" y="12791"/>
                    <a:pt x="2961" y="11144"/>
                    <a:pt x="2993" y="9466"/>
                  </a:cubicBezTo>
                  <a:cubicBezTo>
                    <a:pt x="3088" y="6457"/>
                    <a:pt x="3088" y="3132"/>
                    <a:pt x="2454" y="155"/>
                  </a:cubicBezTo>
                  <a:cubicBezTo>
                    <a:pt x="2438" y="57"/>
                    <a:pt x="2328" y="1"/>
                    <a:pt x="2221" y="1"/>
                  </a:cubicBezTo>
                  <a:close/>
                </a:path>
              </a:pathLst>
            </a:custGeom>
            <a:solidFill>
              <a:srgbClr val="EE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869;p40">
              <a:extLst>
                <a:ext uri="{FF2B5EF4-FFF2-40B4-BE49-F238E27FC236}">
                  <a16:creationId xmlns:a16="http://schemas.microsoft.com/office/drawing/2014/main" id="{108EC929-2C54-F1AE-8A19-96B0A45D34BC}"/>
                </a:ext>
              </a:extLst>
            </p:cNvPr>
            <p:cNvSpPr/>
            <p:nvPr/>
          </p:nvSpPr>
          <p:spPr>
            <a:xfrm>
              <a:off x="1010869" y="2071276"/>
              <a:ext cx="411247" cy="429341"/>
            </a:xfrm>
            <a:custGeom>
              <a:avLst/>
              <a:gdLst/>
              <a:ahLst/>
              <a:cxnLst/>
              <a:rect l="l" t="t" r="r" b="b"/>
              <a:pathLst>
                <a:path w="13682" h="14284" extrusionOk="0">
                  <a:moveTo>
                    <a:pt x="0" y="1"/>
                  </a:moveTo>
                  <a:lnTo>
                    <a:pt x="0" y="1"/>
                  </a:lnTo>
                  <a:cubicBezTo>
                    <a:pt x="253" y="1426"/>
                    <a:pt x="538" y="2851"/>
                    <a:pt x="982" y="4213"/>
                  </a:cubicBezTo>
                  <a:cubicBezTo>
                    <a:pt x="2565" y="9248"/>
                    <a:pt x="6271" y="12573"/>
                    <a:pt x="11401" y="13840"/>
                  </a:cubicBezTo>
                  <a:cubicBezTo>
                    <a:pt x="12161" y="14030"/>
                    <a:pt x="12921" y="14157"/>
                    <a:pt x="13681" y="14283"/>
                  </a:cubicBezTo>
                  <a:cubicBezTo>
                    <a:pt x="10958" y="12035"/>
                    <a:pt x="9247" y="8646"/>
                    <a:pt x="9121" y="5099"/>
                  </a:cubicBezTo>
                  <a:cubicBezTo>
                    <a:pt x="9121" y="4593"/>
                    <a:pt x="9501" y="2661"/>
                    <a:pt x="9121" y="2408"/>
                  </a:cubicBezTo>
                  <a:cubicBezTo>
                    <a:pt x="9046" y="2361"/>
                    <a:pt x="8903" y="2345"/>
                    <a:pt x="8730" y="2345"/>
                  </a:cubicBezTo>
                  <a:cubicBezTo>
                    <a:pt x="8313" y="2345"/>
                    <a:pt x="7720" y="2439"/>
                    <a:pt x="7474" y="2439"/>
                  </a:cubicBezTo>
                  <a:cubicBezTo>
                    <a:pt x="6967" y="2408"/>
                    <a:pt x="6492" y="2376"/>
                    <a:pt x="5986" y="2281"/>
                  </a:cubicBezTo>
                  <a:cubicBezTo>
                    <a:pt x="3864" y="1996"/>
                    <a:pt x="1805" y="1204"/>
                    <a:pt x="0" y="1"/>
                  </a:cubicBezTo>
                  <a:close/>
                </a:path>
              </a:pathLst>
            </a:custGeom>
            <a:solidFill>
              <a:srgbClr val="A3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870;p40">
              <a:extLst>
                <a:ext uri="{FF2B5EF4-FFF2-40B4-BE49-F238E27FC236}">
                  <a16:creationId xmlns:a16="http://schemas.microsoft.com/office/drawing/2014/main" id="{D99C39AB-748D-38F4-5142-40BA0AF69F70}"/>
                </a:ext>
              </a:extLst>
            </p:cNvPr>
            <p:cNvSpPr/>
            <p:nvPr/>
          </p:nvSpPr>
          <p:spPr>
            <a:xfrm>
              <a:off x="983247" y="1133300"/>
              <a:ext cx="2472109" cy="1383457"/>
            </a:xfrm>
            <a:custGeom>
              <a:avLst/>
              <a:gdLst/>
              <a:ahLst/>
              <a:cxnLst/>
              <a:rect l="l" t="t" r="r" b="b"/>
              <a:pathLst>
                <a:path w="82246" h="46027" extrusionOk="0">
                  <a:moveTo>
                    <a:pt x="951" y="31207"/>
                  </a:moveTo>
                  <a:lnTo>
                    <a:pt x="951" y="31207"/>
                  </a:lnTo>
                  <a:cubicBezTo>
                    <a:pt x="2724" y="32410"/>
                    <a:pt x="4783" y="33202"/>
                    <a:pt x="6936" y="33487"/>
                  </a:cubicBezTo>
                  <a:cubicBezTo>
                    <a:pt x="7411" y="33582"/>
                    <a:pt x="7918" y="33614"/>
                    <a:pt x="8393" y="33645"/>
                  </a:cubicBezTo>
                  <a:cubicBezTo>
                    <a:pt x="8417" y="33647"/>
                    <a:pt x="8444" y="33648"/>
                    <a:pt x="8474" y="33648"/>
                  </a:cubicBezTo>
                  <a:cubicBezTo>
                    <a:pt x="8763" y="33648"/>
                    <a:pt x="9315" y="33556"/>
                    <a:pt x="9694" y="33556"/>
                  </a:cubicBezTo>
                  <a:cubicBezTo>
                    <a:pt x="9847" y="33556"/>
                    <a:pt x="9972" y="33571"/>
                    <a:pt x="10040" y="33614"/>
                  </a:cubicBezTo>
                  <a:cubicBezTo>
                    <a:pt x="10420" y="33867"/>
                    <a:pt x="10040" y="35799"/>
                    <a:pt x="10071" y="36305"/>
                  </a:cubicBezTo>
                  <a:cubicBezTo>
                    <a:pt x="10166" y="39852"/>
                    <a:pt x="11877" y="43241"/>
                    <a:pt x="14600" y="45489"/>
                  </a:cubicBezTo>
                  <a:cubicBezTo>
                    <a:pt x="13840" y="45363"/>
                    <a:pt x="13080" y="45236"/>
                    <a:pt x="12320" y="45046"/>
                  </a:cubicBezTo>
                  <a:cubicBezTo>
                    <a:pt x="7221" y="43779"/>
                    <a:pt x="3484" y="40454"/>
                    <a:pt x="1901" y="35419"/>
                  </a:cubicBezTo>
                  <a:cubicBezTo>
                    <a:pt x="1489" y="34057"/>
                    <a:pt x="1172" y="32632"/>
                    <a:pt x="951" y="31207"/>
                  </a:cubicBezTo>
                  <a:close/>
                  <a:moveTo>
                    <a:pt x="76387" y="377"/>
                  </a:moveTo>
                  <a:cubicBezTo>
                    <a:pt x="78004" y="377"/>
                    <a:pt x="79619" y="417"/>
                    <a:pt x="81232" y="520"/>
                  </a:cubicBezTo>
                  <a:lnTo>
                    <a:pt x="81263" y="520"/>
                  </a:lnTo>
                  <a:cubicBezTo>
                    <a:pt x="80757" y="3908"/>
                    <a:pt x="80978" y="7423"/>
                    <a:pt x="81168" y="10812"/>
                  </a:cubicBezTo>
                  <a:cubicBezTo>
                    <a:pt x="81422" y="14612"/>
                    <a:pt x="81644" y="18381"/>
                    <a:pt x="81739" y="22181"/>
                  </a:cubicBezTo>
                  <a:cubicBezTo>
                    <a:pt x="81992" y="29718"/>
                    <a:pt x="81865" y="37287"/>
                    <a:pt x="81422" y="44793"/>
                  </a:cubicBezTo>
                  <a:lnTo>
                    <a:pt x="81358" y="44793"/>
                  </a:lnTo>
                  <a:cubicBezTo>
                    <a:pt x="75658" y="44983"/>
                    <a:pt x="69958" y="45204"/>
                    <a:pt x="64257" y="45426"/>
                  </a:cubicBezTo>
                  <a:cubicBezTo>
                    <a:pt x="61327" y="45552"/>
                    <a:pt x="42795" y="45815"/>
                    <a:pt x="29273" y="45815"/>
                  </a:cubicBezTo>
                  <a:cubicBezTo>
                    <a:pt x="22335" y="45815"/>
                    <a:pt x="16716" y="45746"/>
                    <a:pt x="15202" y="45553"/>
                  </a:cubicBezTo>
                  <a:cubicBezTo>
                    <a:pt x="11528" y="42766"/>
                    <a:pt x="9691" y="38015"/>
                    <a:pt x="10610" y="33487"/>
                  </a:cubicBezTo>
                  <a:cubicBezTo>
                    <a:pt x="10610" y="33392"/>
                    <a:pt x="10546" y="33297"/>
                    <a:pt x="10451" y="33297"/>
                  </a:cubicBezTo>
                  <a:cubicBezTo>
                    <a:pt x="9982" y="33340"/>
                    <a:pt x="9517" y="33362"/>
                    <a:pt x="9055" y="33362"/>
                  </a:cubicBezTo>
                  <a:cubicBezTo>
                    <a:pt x="6151" y="33362"/>
                    <a:pt x="3401" y="32515"/>
                    <a:pt x="887" y="30985"/>
                  </a:cubicBezTo>
                  <a:cubicBezTo>
                    <a:pt x="317" y="27185"/>
                    <a:pt x="317" y="23226"/>
                    <a:pt x="286" y="19426"/>
                  </a:cubicBezTo>
                  <a:cubicBezTo>
                    <a:pt x="254" y="13155"/>
                    <a:pt x="349" y="6853"/>
                    <a:pt x="254" y="551"/>
                  </a:cubicBezTo>
                  <a:lnTo>
                    <a:pt x="254" y="551"/>
                  </a:lnTo>
                  <a:cubicBezTo>
                    <a:pt x="5954" y="907"/>
                    <a:pt x="31660" y="1032"/>
                    <a:pt x="47363" y="1032"/>
                  </a:cubicBezTo>
                  <a:cubicBezTo>
                    <a:pt x="52597" y="1032"/>
                    <a:pt x="56720" y="1018"/>
                    <a:pt x="58620" y="995"/>
                  </a:cubicBezTo>
                  <a:cubicBezTo>
                    <a:pt x="64538" y="920"/>
                    <a:pt x="70476" y="377"/>
                    <a:pt x="76387" y="377"/>
                  </a:cubicBezTo>
                  <a:close/>
                  <a:moveTo>
                    <a:pt x="76536" y="0"/>
                  </a:moveTo>
                  <a:cubicBezTo>
                    <a:pt x="70565" y="0"/>
                    <a:pt x="64583" y="571"/>
                    <a:pt x="58620" y="646"/>
                  </a:cubicBezTo>
                  <a:cubicBezTo>
                    <a:pt x="57662" y="662"/>
                    <a:pt x="56144" y="669"/>
                    <a:pt x="54208" y="669"/>
                  </a:cubicBezTo>
                  <a:cubicBezTo>
                    <a:pt x="41258" y="669"/>
                    <a:pt x="9578" y="360"/>
                    <a:pt x="1201" y="360"/>
                  </a:cubicBezTo>
                  <a:cubicBezTo>
                    <a:pt x="855" y="360"/>
                    <a:pt x="549" y="360"/>
                    <a:pt x="286" y="361"/>
                  </a:cubicBezTo>
                  <a:cubicBezTo>
                    <a:pt x="191" y="361"/>
                    <a:pt x="159" y="456"/>
                    <a:pt x="191" y="488"/>
                  </a:cubicBezTo>
                  <a:cubicBezTo>
                    <a:pt x="127" y="488"/>
                    <a:pt x="96" y="520"/>
                    <a:pt x="96" y="583"/>
                  </a:cubicBezTo>
                  <a:cubicBezTo>
                    <a:pt x="1" y="6537"/>
                    <a:pt x="1" y="12490"/>
                    <a:pt x="32" y="18476"/>
                  </a:cubicBezTo>
                  <a:cubicBezTo>
                    <a:pt x="32" y="22561"/>
                    <a:pt x="1" y="26805"/>
                    <a:pt x="602" y="30890"/>
                  </a:cubicBezTo>
                  <a:cubicBezTo>
                    <a:pt x="571" y="30922"/>
                    <a:pt x="571" y="30985"/>
                    <a:pt x="602" y="31017"/>
                  </a:cubicBezTo>
                  <a:cubicBezTo>
                    <a:pt x="824" y="32283"/>
                    <a:pt x="1077" y="33519"/>
                    <a:pt x="1394" y="34754"/>
                  </a:cubicBezTo>
                  <a:cubicBezTo>
                    <a:pt x="2598" y="39092"/>
                    <a:pt x="5226" y="42576"/>
                    <a:pt x="9438" y="44381"/>
                  </a:cubicBezTo>
                  <a:cubicBezTo>
                    <a:pt x="11243" y="45141"/>
                    <a:pt x="13112" y="45584"/>
                    <a:pt x="15043" y="45806"/>
                  </a:cubicBezTo>
                  <a:cubicBezTo>
                    <a:pt x="15075" y="45838"/>
                    <a:pt x="15107" y="45869"/>
                    <a:pt x="15170" y="45901"/>
                  </a:cubicBezTo>
                  <a:cubicBezTo>
                    <a:pt x="15204" y="45923"/>
                    <a:pt x="15233" y="45934"/>
                    <a:pt x="15259" y="45934"/>
                  </a:cubicBezTo>
                  <a:cubicBezTo>
                    <a:pt x="15306" y="45934"/>
                    <a:pt x="15340" y="45899"/>
                    <a:pt x="15360" y="45838"/>
                  </a:cubicBezTo>
                  <a:cubicBezTo>
                    <a:pt x="16712" y="45979"/>
                    <a:pt x="23938" y="46027"/>
                    <a:pt x="32259" y="46027"/>
                  </a:cubicBezTo>
                  <a:cubicBezTo>
                    <a:pt x="44404" y="46027"/>
                    <a:pt x="58882" y="45926"/>
                    <a:pt x="60837" y="45869"/>
                  </a:cubicBezTo>
                  <a:cubicBezTo>
                    <a:pt x="67677" y="45616"/>
                    <a:pt x="74518" y="45394"/>
                    <a:pt x="81358" y="45109"/>
                  </a:cubicBezTo>
                  <a:cubicBezTo>
                    <a:pt x="81453" y="45109"/>
                    <a:pt x="81517" y="45014"/>
                    <a:pt x="81517" y="44951"/>
                  </a:cubicBezTo>
                  <a:cubicBezTo>
                    <a:pt x="81532" y="44958"/>
                    <a:pt x="81550" y="44962"/>
                    <a:pt x="81570" y="44962"/>
                  </a:cubicBezTo>
                  <a:cubicBezTo>
                    <a:pt x="81633" y="44962"/>
                    <a:pt x="81707" y="44921"/>
                    <a:pt x="81707" y="44824"/>
                  </a:cubicBezTo>
                  <a:cubicBezTo>
                    <a:pt x="82150" y="37382"/>
                    <a:pt x="82245" y="29908"/>
                    <a:pt x="82024" y="22434"/>
                  </a:cubicBezTo>
                  <a:cubicBezTo>
                    <a:pt x="81802" y="15087"/>
                    <a:pt x="80852" y="7772"/>
                    <a:pt x="81422" y="456"/>
                  </a:cubicBezTo>
                  <a:cubicBezTo>
                    <a:pt x="81422" y="456"/>
                    <a:pt x="81422" y="425"/>
                    <a:pt x="81390" y="425"/>
                  </a:cubicBezTo>
                  <a:cubicBezTo>
                    <a:pt x="81453" y="330"/>
                    <a:pt x="81390" y="171"/>
                    <a:pt x="81263" y="139"/>
                  </a:cubicBezTo>
                  <a:cubicBezTo>
                    <a:pt x="79689" y="40"/>
                    <a:pt x="78112" y="0"/>
                    <a:pt x="765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871;p40">
            <a:extLst>
              <a:ext uri="{FF2B5EF4-FFF2-40B4-BE49-F238E27FC236}">
                <a16:creationId xmlns:a16="http://schemas.microsoft.com/office/drawing/2014/main" id="{AE84DD56-BC39-AF7E-226D-BE42B908DD51}"/>
              </a:ext>
            </a:extLst>
          </p:cNvPr>
          <p:cNvGrpSpPr/>
          <p:nvPr/>
        </p:nvGrpSpPr>
        <p:grpSpPr>
          <a:xfrm>
            <a:off x="971825" y="3313254"/>
            <a:ext cx="2505413" cy="1423343"/>
            <a:chOff x="971825" y="3313254"/>
            <a:chExt cx="2505413" cy="1423343"/>
          </a:xfrm>
        </p:grpSpPr>
        <p:sp>
          <p:nvSpPr>
            <p:cNvPr id="1444" name="Google Shape;872;p40">
              <a:extLst>
                <a:ext uri="{FF2B5EF4-FFF2-40B4-BE49-F238E27FC236}">
                  <a16:creationId xmlns:a16="http://schemas.microsoft.com/office/drawing/2014/main" id="{330B6DE3-2DC7-D19F-61D5-DEE15D2A78F0}"/>
                </a:ext>
              </a:extLst>
            </p:cNvPr>
            <p:cNvSpPr/>
            <p:nvPr/>
          </p:nvSpPr>
          <p:spPr>
            <a:xfrm>
              <a:off x="971825" y="3331830"/>
              <a:ext cx="2505413" cy="1404767"/>
            </a:xfrm>
            <a:custGeom>
              <a:avLst/>
              <a:gdLst/>
              <a:ahLst/>
              <a:cxnLst/>
              <a:rect l="l" t="t" r="r" b="b"/>
              <a:pathLst>
                <a:path w="83354" h="46736" extrusionOk="0">
                  <a:moveTo>
                    <a:pt x="82261" y="0"/>
                  </a:moveTo>
                  <a:cubicBezTo>
                    <a:pt x="81707" y="0"/>
                    <a:pt x="81137" y="356"/>
                    <a:pt x="81105" y="1069"/>
                  </a:cubicBezTo>
                  <a:cubicBezTo>
                    <a:pt x="80598" y="12185"/>
                    <a:pt x="80662" y="23237"/>
                    <a:pt x="80535" y="34353"/>
                  </a:cubicBezTo>
                  <a:cubicBezTo>
                    <a:pt x="80503" y="36760"/>
                    <a:pt x="80187" y="39103"/>
                    <a:pt x="78287" y="40782"/>
                  </a:cubicBezTo>
                  <a:cubicBezTo>
                    <a:pt x="76481" y="42397"/>
                    <a:pt x="73948" y="42999"/>
                    <a:pt x="71573" y="43284"/>
                  </a:cubicBezTo>
                  <a:cubicBezTo>
                    <a:pt x="66094" y="43917"/>
                    <a:pt x="60552" y="44139"/>
                    <a:pt x="55073" y="44329"/>
                  </a:cubicBezTo>
                  <a:cubicBezTo>
                    <a:pt x="53004" y="44413"/>
                    <a:pt x="35523" y="44455"/>
                    <a:pt x="23179" y="44455"/>
                  </a:cubicBezTo>
                  <a:cubicBezTo>
                    <a:pt x="17007" y="44455"/>
                    <a:pt x="12119" y="44445"/>
                    <a:pt x="11085" y="44424"/>
                  </a:cubicBezTo>
                  <a:cubicBezTo>
                    <a:pt x="7978" y="44394"/>
                    <a:pt x="4871" y="44105"/>
                    <a:pt x="1791" y="44105"/>
                  </a:cubicBezTo>
                  <a:cubicBezTo>
                    <a:pt x="1638" y="44105"/>
                    <a:pt x="1484" y="44106"/>
                    <a:pt x="1331" y="44107"/>
                  </a:cubicBezTo>
                  <a:cubicBezTo>
                    <a:pt x="286" y="44107"/>
                    <a:pt x="1" y="45785"/>
                    <a:pt x="1077" y="45976"/>
                  </a:cubicBezTo>
                  <a:cubicBezTo>
                    <a:pt x="4393" y="46573"/>
                    <a:pt x="19182" y="46736"/>
                    <a:pt x="32334" y="46736"/>
                  </a:cubicBezTo>
                  <a:cubicBezTo>
                    <a:pt x="42173" y="46736"/>
                    <a:pt x="51096" y="46645"/>
                    <a:pt x="53616" y="46577"/>
                  </a:cubicBezTo>
                  <a:cubicBezTo>
                    <a:pt x="59570" y="46419"/>
                    <a:pt x="65619" y="46166"/>
                    <a:pt x="71573" y="45469"/>
                  </a:cubicBezTo>
                  <a:cubicBezTo>
                    <a:pt x="76133" y="44930"/>
                    <a:pt x="81105" y="43125"/>
                    <a:pt x="82340" y="38153"/>
                  </a:cubicBezTo>
                  <a:cubicBezTo>
                    <a:pt x="83005" y="35588"/>
                    <a:pt x="82720" y="32801"/>
                    <a:pt x="82720" y="30173"/>
                  </a:cubicBezTo>
                  <a:cubicBezTo>
                    <a:pt x="82689" y="27291"/>
                    <a:pt x="82689" y="24377"/>
                    <a:pt x="82720" y="21464"/>
                  </a:cubicBezTo>
                  <a:cubicBezTo>
                    <a:pt x="82784" y="14655"/>
                    <a:pt x="83005" y="7878"/>
                    <a:pt x="83322" y="1069"/>
                  </a:cubicBezTo>
                  <a:cubicBezTo>
                    <a:pt x="83354" y="356"/>
                    <a:pt x="82815" y="0"/>
                    <a:pt x="82261" y="0"/>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873;p40">
              <a:extLst>
                <a:ext uri="{FF2B5EF4-FFF2-40B4-BE49-F238E27FC236}">
                  <a16:creationId xmlns:a16="http://schemas.microsoft.com/office/drawing/2014/main" id="{E13F4BC4-6C0D-F461-D617-87EC4092175A}"/>
                </a:ext>
              </a:extLst>
            </p:cNvPr>
            <p:cNvSpPr/>
            <p:nvPr/>
          </p:nvSpPr>
          <p:spPr>
            <a:xfrm>
              <a:off x="991813" y="3324316"/>
              <a:ext cx="2434988" cy="1345644"/>
            </a:xfrm>
            <a:custGeom>
              <a:avLst/>
              <a:gdLst/>
              <a:ahLst/>
              <a:cxnLst/>
              <a:rect l="l" t="t" r="r" b="b"/>
              <a:pathLst>
                <a:path w="81011" h="44769" extrusionOk="0">
                  <a:moveTo>
                    <a:pt x="30472" y="1"/>
                  </a:moveTo>
                  <a:cubicBezTo>
                    <a:pt x="17711" y="1"/>
                    <a:pt x="4709" y="77"/>
                    <a:pt x="856" y="337"/>
                  </a:cubicBezTo>
                  <a:cubicBezTo>
                    <a:pt x="602" y="15063"/>
                    <a:pt x="602" y="29853"/>
                    <a:pt x="96" y="44579"/>
                  </a:cubicBezTo>
                  <a:cubicBezTo>
                    <a:pt x="96" y="44642"/>
                    <a:pt x="64" y="44674"/>
                    <a:pt x="1" y="44674"/>
                  </a:cubicBezTo>
                  <a:lnTo>
                    <a:pt x="159" y="44769"/>
                  </a:lnTo>
                  <a:cubicBezTo>
                    <a:pt x="159" y="44737"/>
                    <a:pt x="191" y="44705"/>
                    <a:pt x="222" y="44705"/>
                  </a:cubicBezTo>
                  <a:cubicBezTo>
                    <a:pt x="6936" y="44579"/>
                    <a:pt x="48296" y="44579"/>
                    <a:pt x="55010" y="44547"/>
                  </a:cubicBezTo>
                  <a:cubicBezTo>
                    <a:pt x="57955" y="44515"/>
                    <a:pt x="60869" y="44515"/>
                    <a:pt x="63814" y="44484"/>
                  </a:cubicBezTo>
                  <a:cubicBezTo>
                    <a:pt x="66252" y="44452"/>
                    <a:pt x="68723" y="44547"/>
                    <a:pt x="71161" y="44230"/>
                  </a:cubicBezTo>
                  <a:lnTo>
                    <a:pt x="71288" y="44230"/>
                  </a:lnTo>
                  <a:cubicBezTo>
                    <a:pt x="71288" y="44230"/>
                    <a:pt x="71319" y="44199"/>
                    <a:pt x="71319" y="44199"/>
                  </a:cubicBezTo>
                  <a:cubicBezTo>
                    <a:pt x="74486" y="44040"/>
                    <a:pt x="73473" y="38720"/>
                    <a:pt x="72555" y="37010"/>
                  </a:cubicBezTo>
                  <a:cubicBezTo>
                    <a:pt x="72497" y="36894"/>
                    <a:pt x="72544" y="36752"/>
                    <a:pt x="72673" y="36752"/>
                  </a:cubicBezTo>
                  <a:cubicBezTo>
                    <a:pt x="72686" y="36752"/>
                    <a:pt x="72699" y="36754"/>
                    <a:pt x="72713" y="36757"/>
                  </a:cubicBezTo>
                  <a:cubicBezTo>
                    <a:pt x="72979" y="36772"/>
                    <a:pt x="73243" y="36779"/>
                    <a:pt x="73507" y="36779"/>
                  </a:cubicBezTo>
                  <a:cubicBezTo>
                    <a:pt x="75973" y="36779"/>
                    <a:pt x="78326" y="36112"/>
                    <a:pt x="80472" y="34825"/>
                  </a:cubicBezTo>
                  <a:lnTo>
                    <a:pt x="80535" y="34825"/>
                  </a:lnTo>
                  <a:cubicBezTo>
                    <a:pt x="80535" y="34698"/>
                    <a:pt x="80567" y="34571"/>
                    <a:pt x="80567" y="34476"/>
                  </a:cubicBezTo>
                  <a:cubicBezTo>
                    <a:pt x="80788" y="31880"/>
                    <a:pt x="80725" y="29219"/>
                    <a:pt x="80757" y="26622"/>
                  </a:cubicBezTo>
                  <a:cubicBezTo>
                    <a:pt x="80788" y="23677"/>
                    <a:pt x="80820" y="20764"/>
                    <a:pt x="80852" y="17819"/>
                  </a:cubicBezTo>
                  <a:cubicBezTo>
                    <a:pt x="80915" y="11991"/>
                    <a:pt x="80947" y="6196"/>
                    <a:pt x="81010" y="401"/>
                  </a:cubicBezTo>
                  <a:cubicBezTo>
                    <a:pt x="73378" y="337"/>
                    <a:pt x="65746" y="211"/>
                    <a:pt x="58113" y="116"/>
                  </a:cubicBezTo>
                  <a:cubicBezTo>
                    <a:pt x="54446" y="69"/>
                    <a:pt x="42567" y="1"/>
                    <a:pt x="30472" y="1"/>
                  </a:cubicBezTo>
                  <a:close/>
                </a:path>
              </a:pathLst>
            </a:custGeom>
            <a:solidFill>
              <a:srgbClr val="D3B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874;p40">
              <a:extLst>
                <a:ext uri="{FF2B5EF4-FFF2-40B4-BE49-F238E27FC236}">
                  <a16:creationId xmlns:a16="http://schemas.microsoft.com/office/drawing/2014/main" id="{4750B1F1-B053-1878-6C3D-9D873FC8DEF7}"/>
                </a:ext>
              </a:extLst>
            </p:cNvPr>
            <p:cNvSpPr/>
            <p:nvPr/>
          </p:nvSpPr>
          <p:spPr>
            <a:xfrm>
              <a:off x="1014657" y="3318154"/>
              <a:ext cx="2422604" cy="276830"/>
            </a:xfrm>
            <a:custGeom>
              <a:avLst/>
              <a:gdLst/>
              <a:ahLst/>
              <a:cxnLst/>
              <a:rect l="l" t="t" r="r" b="b"/>
              <a:pathLst>
                <a:path w="80599" h="9210" extrusionOk="0">
                  <a:moveTo>
                    <a:pt x="28146" y="1"/>
                  </a:moveTo>
                  <a:cubicBezTo>
                    <a:pt x="16363" y="1"/>
                    <a:pt x="2964" y="63"/>
                    <a:pt x="919" y="352"/>
                  </a:cubicBezTo>
                  <a:cubicBezTo>
                    <a:pt x="792" y="352"/>
                    <a:pt x="729" y="416"/>
                    <a:pt x="729" y="511"/>
                  </a:cubicBezTo>
                  <a:cubicBezTo>
                    <a:pt x="679" y="494"/>
                    <a:pt x="628" y="486"/>
                    <a:pt x="578" y="486"/>
                  </a:cubicBezTo>
                  <a:cubicBezTo>
                    <a:pt x="344" y="486"/>
                    <a:pt x="133" y="661"/>
                    <a:pt x="159" y="922"/>
                  </a:cubicBezTo>
                  <a:cubicBezTo>
                    <a:pt x="159" y="954"/>
                    <a:pt x="159" y="954"/>
                    <a:pt x="159" y="986"/>
                  </a:cubicBezTo>
                  <a:cubicBezTo>
                    <a:pt x="127" y="1049"/>
                    <a:pt x="96" y="1144"/>
                    <a:pt x="96" y="1239"/>
                  </a:cubicBezTo>
                  <a:cubicBezTo>
                    <a:pt x="127" y="2379"/>
                    <a:pt x="159" y="3519"/>
                    <a:pt x="191" y="4659"/>
                  </a:cubicBezTo>
                  <a:cubicBezTo>
                    <a:pt x="127" y="5356"/>
                    <a:pt x="127" y="6084"/>
                    <a:pt x="191" y="6781"/>
                  </a:cubicBezTo>
                  <a:cubicBezTo>
                    <a:pt x="127" y="6813"/>
                    <a:pt x="96" y="6876"/>
                    <a:pt x="96" y="6939"/>
                  </a:cubicBezTo>
                  <a:cubicBezTo>
                    <a:pt x="32" y="7129"/>
                    <a:pt x="32" y="7319"/>
                    <a:pt x="32" y="7509"/>
                  </a:cubicBezTo>
                  <a:cubicBezTo>
                    <a:pt x="32" y="7604"/>
                    <a:pt x="1" y="7699"/>
                    <a:pt x="1" y="7763"/>
                  </a:cubicBezTo>
                  <a:cubicBezTo>
                    <a:pt x="32" y="7889"/>
                    <a:pt x="32" y="7984"/>
                    <a:pt x="96" y="8111"/>
                  </a:cubicBezTo>
                  <a:cubicBezTo>
                    <a:pt x="1" y="8301"/>
                    <a:pt x="96" y="8555"/>
                    <a:pt x="381" y="8586"/>
                  </a:cubicBezTo>
                  <a:cubicBezTo>
                    <a:pt x="2997" y="8897"/>
                    <a:pt x="22620" y="8943"/>
                    <a:pt x="35451" y="8943"/>
                  </a:cubicBezTo>
                  <a:cubicBezTo>
                    <a:pt x="40950" y="8943"/>
                    <a:pt x="45202" y="8935"/>
                    <a:pt x="46333" y="8935"/>
                  </a:cubicBezTo>
                  <a:cubicBezTo>
                    <a:pt x="50006" y="8966"/>
                    <a:pt x="53648" y="8998"/>
                    <a:pt x="57322" y="9061"/>
                  </a:cubicBezTo>
                  <a:cubicBezTo>
                    <a:pt x="62502" y="9128"/>
                    <a:pt x="67698" y="9210"/>
                    <a:pt x="72888" y="9210"/>
                  </a:cubicBezTo>
                  <a:cubicBezTo>
                    <a:pt x="75122" y="9210"/>
                    <a:pt x="77355" y="9194"/>
                    <a:pt x="79585" y="9156"/>
                  </a:cubicBezTo>
                  <a:cubicBezTo>
                    <a:pt x="80440" y="9156"/>
                    <a:pt x="80599" y="8048"/>
                    <a:pt x="80028" y="7668"/>
                  </a:cubicBezTo>
                  <a:cubicBezTo>
                    <a:pt x="80028" y="7668"/>
                    <a:pt x="80028" y="7636"/>
                    <a:pt x="80028" y="7636"/>
                  </a:cubicBezTo>
                  <a:cubicBezTo>
                    <a:pt x="80345" y="5831"/>
                    <a:pt x="79997" y="3804"/>
                    <a:pt x="80028" y="1967"/>
                  </a:cubicBezTo>
                  <a:cubicBezTo>
                    <a:pt x="80028" y="1904"/>
                    <a:pt x="80028" y="1872"/>
                    <a:pt x="80028" y="1841"/>
                  </a:cubicBezTo>
                  <a:cubicBezTo>
                    <a:pt x="80472" y="1556"/>
                    <a:pt x="80377" y="701"/>
                    <a:pt x="79712" y="669"/>
                  </a:cubicBezTo>
                  <a:cubicBezTo>
                    <a:pt x="72301" y="352"/>
                    <a:pt x="64859" y="257"/>
                    <a:pt x="57448" y="131"/>
                  </a:cubicBezTo>
                  <a:cubicBezTo>
                    <a:pt x="53775" y="99"/>
                    <a:pt x="50133" y="36"/>
                    <a:pt x="46459" y="36"/>
                  </a:cubicBezTo>
                  <a:cubicBezTo>
                    <a:pt x="44912" y="36"/>
                    <a:pt x="36984" y="1"/>
                    <a:pt x="28146" y="1"/>
                  </a:cubicBezTo>
                  <a:close/>
                </a:path>
              </a:pathLst>
            </a:custGeom>
            <a:solidFill>
              <a:srgbClr val="C39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875;p40">
              <a:extLst>
                <a:ext uri="{FF2B5EF4-FFF2-40B4-BE49-F238E27FC236}">
                  <a16:creationId xmlns:a16="http://schemas.microsoft.com/office/drawing/2014/main" id="{19DE8016-9E84-2245-8D07-22C8766330A1}"/>
                </a:ext>
              </a:extLst>
            </p:cNvPr>
            <p:cNvSpPr/>
            <p:nvPr/>
          </p:nvSpPr>
          <p:spPr>
            <a:xfrm>
              <a:off x="3150843" y="4382041"/>
              <a:ext cx="275687" cy="268564"/>
            </a:xfrm>
            <a:custGeom>
              <a:avLst/>
              <a:gdLst/>
              <a:ahLst/>
              <a:cxnLst/>
              <a:rect l="l" t="t" r="r" b="b"/>
              <a:pathLst>
                <a:path w="9172" h="8935" extrusionOk="0">
                  <a:moveTo>
                    <a:pt x="1675" y="7615"/>
                  </a:moveTo>
                  <a:cubicBezTo>
                    <a:pt x="1738" y="7679"/>
                    <a:pt x="1770" y="7774"/>
                    <a:pt x="1833" y="7837"/>
                  </a:cubicBezTo>
                  <a:cubicBezTo>
                    <a:pt x="1706" y="7900"/>
                    <a:pt x="1611" y="7995"/>
                    <a:pt x="1485" y="8059"/>
                  </a:cubicBezTo>
                  <a:cubicBezTo>
                    <a:pt x="1580" y="7932"/>
                    <a:pt x="1643" y="7774"/>
                    <a:pt x="1675" y="7615"/>
                  </a:cubicBezTo>
                  <a:close/>
                  <a:moveTo>
                    <a:pt x="8378" y="0"/>
                  </a:moveTo>
                  <a:cubicBezTo>
                    <a:pt x="8310" y="0"/>
                    <a:pt x="8239" y="14"/>
                    <a:pt x="8167" y="46"/>
                  </a:cubicBezTo>
                  <a:cubicBezTo>
                    <a:pt x="6295" y="859"/>
                    <a:pt x="4309" y="1250"/>
                    <a:pt x="2298" y="1250"/>
                  </a:cubicBezTo>
                  <a:cubicBezTo>
                    <a:pt x="1722" y="1250"/>
                    <a:pt x="1144" y="1218"/>
                    <a:pt x="566" y="1155"/>
                  </a:cubicBezTo>
                  <a:cubicBezTo>
                    <a:pt x="554" y="1153"/>
                    <a:pt x="542" y="1153"/>
                    <a:pt x="530" y="1153"/>
                  </a:cubicBezTo>
                  <a:cubicBezTo>
                    <a:pt x="257" y="1153"/>
                    <a:pt x="0" y="1484"/>
                    <a:pt x="91" y="1757"/>
                  </a:cubicBezTo>
                  <a:cubicBezTo>
                    <a:pt x="915" y="3783"/>
                    <a:pt x="1580" y="6444"/>
                    <a:pt x="439" y="8439"/>
                  </a:cubicBezTo>
                  <a:cubicBezTo>
                    <a:pt x="376" y="8534"/>
                    <a:pt x="439" y="8597"/>
                    <a:pt x="503" y="8597"/>
                  </a:cubicBezTo>
                  <a:cubicBezTo>
                    <a:pt x="554" y="8605"/>
                    <a:pt x="602" y="8609"/>
                    <a:pt x="649" y="8609"/>
                  </a:cubicBezTo>
                  <a:cubicBezTo>
                    <a:pt x="778" y="8609"/>
                    <a:pt x="894" y="8580"/>
                    <a:pt x="1010" y="8534"/>
                  </a:cubicBezTo>
                  <a:lnTo>
                    <a:pt x="1010" y="8534"/>
                  </a:lnTo>
                  <a:cubicBezTo>
                    <a:pt x="983" y="8722"/>
                    <a:pt x="1116" y="8934"/>
                    <a:pt x="1294" y="8934"/>
                  </a:cubicBezTo>
                  <a:cubicBezTo>
                    <a:pt x="1324" y="8934"/>
                    <a:pt x="1357" y="8928"/>
                    <a:pt x="1390" y="8914"/>
                  </a:cubicBezTo>
                  <a:cubicBezTo>
                    <a:pt x="2941" y="8312"/>
                    <a:pt x="4968" y="7457"/>
                    <a:pt x="6108" y="6190"/>
                  </a:cubicBezTo>
                  <a:cubicBezTo>
                    <a:pt x="7280" y="4923"/>
                    <a:pt x="7882" y="2865"/>
                    <a:pt x="8483" y="1313"/>
                  </a:cubicBezTo>
                  <a:cubicBezTo>
                    <a:pt x="8515" y="1155"/>
                    <a:pt x="8515" y="1060"/>
                    <a:pt x="8515" y="965"/>
                  </a:cubicBezTo>
                  <a:cubicBezTo>
                    <a:pt x="8547" y="933"/>
                    <a:pt x="8610" y="901"/>
                    <a:pt x="8673" y="901"/>
                  </a:cubicBezTo>
                  <a:cubicBezTo>
                    <a:pt x="9171" y="680"/>
                    <a:pt x="8848" y="0"/>
                    <a:pt x="8378" y="0"/>
                  </a:cubicBezTo>
                  <a:close/>
                </a:path>
              </a:pathLst>
            </a:custGeom>
            <a:solidFill>
              <a:srgbClr val="C39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876;p40">
              <a:extLst>
                <a:ext uri="{FF2B5EF4-FFF2-40B4-BE49-F238E27FC236}">
                  <a16:creationId xmlns:a16="http://schemas.microsoft.com/office/drawing/2014/main" id="{4F9C65ED-DEC6-3C04-2505-4D5C38A40F53}"/>
                </a:ext>
              </a:extLst>
            </p:cNvPr>
            <p:cNvSpPr/>
            <p:nvPr/>
          </p:nvSpPr>
          <p:spPr>
            <a:xfrm>
              <a:off x="1040356" y="3951497"/>
              <a:ext cx="73340" cy="608875"/>
            </a:xfrm>
            <a:custGeom>
              <a:avLst/>
              <a:gdLst/>
              <a:ahLst/>
              <a:cxnLst/>
              <a:rect l="l" t="t" r="r" b="b"/>
              <a:pathLst>
                <a:path w="2440" h="20257" extrusionOk="0">
                  <a:moveTo>
                    <a:pt x="1109" y="1"/>
                  </a:moveTo>
                  <a:cubicBezTo>
                    <a:pt x="1006" y="1"/>
                    <a:pt x="903" y="72"/>
                    <a:pt x="888" y="214"/>
                  </a:cubicBezTo>
                  <a:cubicBezTo>
                    <a:pt x="571" y="3445"/>
                    <a:pt x="539" y="6770"/>
                    <a:pt x="412" y="10000"/>
                  </a:cubicBezTo>
                  <a:cubicBezTo>
                    <a:pt x="381" y="11552"/>
                    <a:pt x="317" y="13072"/>
                    <a:pt x="254" y="14624"/>
                  </a:cubicBezTo>
                  <a:cubicBezTo>
                    <a:pt x="222" y="16239"/>
                    <a:pt x="1" y="17949"/>
                    <a:pt x="254" y="19532"/>
                  </a:cubicBezTo>
                  <a:cubicBezTo>
                    <a:pt x="334" y="20011"/>
                    <a:pt x="792" y="20257"/>
                    <a:pt x="1247" y="20257"/>
                  </a:cubicBezTo>
                  <a:cubicBezTo>
                    <a:pt x="1695" y="20257"/>
                    <a:pt x="2139" y="20019"/>
                    <a:pt x="2218" y="19532"/>
                  </a:cubicBezTo>
                  <a:cubicBezTo>
                    <a:pt x="2439" y="18012"/>
                    <a:pt x="2218" y="16397"/>
                    <a:pt x="2154" y="14877"/>
                  </a:cubicBezTo>
                  <a:cubicBezTo>
                    <a:pt x="2091" y="13262"/>
                    <a:pt x="1996" y="11615"/>
                    <a:pt x="1933" y="10000"/>
                  </a:cubicBezTo>
                  <a:cubicBezTo>
                    <a:pt x="1774" y="6770"/>
                    <a:pt x="1679" y="3445"/>
                    <a:pt x="1331" y="214"/>
                  </a:cubicBezTo>
                  <a:cubicBezTo>
                    <a:pt x="1315" y="72"/>
                    <a:pt x="1212" y="1"/>
                    <a:pt x="1109" y="1"/>
                  </a:cubicBezTo>
                  <a:close/>
                </a:path>
              </a:pathLst>
            </a:custGeom>
            <a:solidFill>
              <a:srgbClr val="EE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877;p40">
              <a:extLst>
                <a:ext uri="{FF2B5EF4-FFF2-40B4-BE49-F238E27FC236}">
                  <a16:creationId xmlns:a16="http://schemas.microsoft.com/office/drawing/2014/main" id="{9930C7AC-BFD8-7948-61AC-B1D44459DC9A}"/>
                </a:ext>
              </a:extLst>
            </p:cNvPr>
            <p:cNvSpPr/>
            <p:nvPr/>
          </p:nvSpPr>
          <p:spPr>
            <a:xfrm>
              <a:off x="3176422" y="4382462"/>
              <a:ext cx="234178" cy="264656"/>
            </a:xfrm>
            <a:custGeom>
              <a:avLst/>
              <a:gdLst/>
              <a:ahLst/>
              <a:cxnLst/>
              <a:rect l="l" t="t" r="r" b="b"/>
              <a:pathLst>
                <a:path w="7791" h="8805" extrusionOk="0">
                  <a:moveTo>
                    <a:pt x="7791" y="1"/>
                  </a:moveTo>
                  <a:lnTo>
                    <a:pt x="7791" y="1"/>
                  </a:lnTo>
                  <a:cubicBezTo>
                    <a:pt x="5689" y="1274"/>
                    <a:pt x="3283" y="1910"/>
                    <a:pt x="805" y="1910"/>
                  </a:cubicBezTo>
                  <a:cubicBezTo>
                    <a:pt x="632" y="1910"/>
                    <a:pt x="459" y="1907"/>
                    <a:pt x="285" y="1901"/>
                  </a:cubicBezTo>
                  <a:lnTo>
                    <a:pt x="285" y="1901"/>
                  </a:lnTo>
                  <a:cubicBezTo>
                    <a:pt x="1045" y="3548"/>
                    <a:pt x="1710" y="7601"/>
                    <a:pt x="0" y="8805"/>
                  </a:cubicBezTo>
                  <a:cubicBezTo>
                    <a:pt x="1900" y="8393"/>
                    <a:pt x="3737" y="7665"/>
                    <a:pt x="5131" y="6303"/>
                  </a:cubicBezTo>
                  <a:cubicBezTo>
                    <a:pt x="6841" y="4624"/>
                    <a:pt x="7506" y="2281"/>
                    <a:pt x="7791" y="1"/>
                  </a:cubicBezTo>
                  <a:close/>
                </a:path>
              </a:pathLst>
            </a:custGeom>
            <a:solidFill>
              <a:srgbClr val="D3B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878;p40">
              <a:extLst>
                <a:ext uri="{FF2B5EF4-FFF2-40B4-BE49-F238E27FC236}">
                  <a16:creationId xmlns:a16="http://schemas.microsoft.com/office/drawing/2014/main" id="{4F66008F-FDF3-CD6B-D08F-E68E928DE79B}"/>
                </a:ext>
              </a:extLst>
            </p:cNvPr>
            <p:cNvSpPr/>
            <p:nvPr/>
          </p:nvSpPr>
          <p:spPr>
            <a:xfrm>
              <a:off x="987996" y="3313254"/>
              <a:ext cx="2448304" cy="1361154"/>
            </a:xfrm>
            <a:custGeom>
              <a:avLst/>
              <a:gdLst/>
              <a:ahLst/>
              <a:cxnLst/>
              <a:rect l="l" t="t" r="r" b="b"/>
              <a:pathLst>
                <a:path w="81454" h="45285" extrusionOk="0">
                  <a:moveTo>
                    <a:pt x="80599" y="35573"/>
                  </a:moveTo>
                  <a:cubicBezTo>
                    <a:pt x="80314" y="37853"/>
                    <a:pt x="79649" y="40196"/>
                    <a:pt x="77939" y="41875"/>
                  </a:cubicBezTo>
                  <a:cubicBezTo>
                    <a:pt x="76545" y="43237"/>
                    <a:pt x="74708" y="43965"/>
                    <a:pt x="72808" y="44345"/>
                  </a:cubicBezTo>
                  <a:cubicBezTo>
                    <a:pt x="74518" y="43173"/>
                    <a:pt x="73853" y="39120"/>
                    <a:pt x="73125" y="37473"/>
                  </a:cubicBezTo>
                  <a:lnTo>
                    <a:pt x="73125" y="37473"/>
                  </a:lnTo>
                  <a:cubicBezTo>
                    <a:pt x="73296" y="37479"/>
                    <a:pt x="73468" y="37482"/>
                    <a:pt x="73639" y="37482"/>
                  </a:cubicBezTo>
                  <a:cubicBezTo>
                    <a:pt x="76091" y="37482"/>
                    <a:pt x="78497" y="36846"/>
                    <a:pt x="80599" y="35573"/>
                  </a:cubicBezTo>
                  <a:close/>
                  <a:moveTo>
                    <a:pt x="29556" y="1"/>
                  </a:moveTo>
                  <a:cubicBezTo>
                    <a:pt x="17102" y="1"/>
                    <a:pt x="4656" y="119"/>
                    <a:pt x="919" y="547"/>
                  </a:cubicBezTo>
                  <a:cubicBezTo>
                    <a:pt x="897" y="539"/>
                    <a:pt x="873" y="536"/>
                    <a:pt x="849" y="536"/>
                  </a:cubicBezTo>
                  <a:cubicBezTo>
                    <a:pt x="772" y="536"/>
                    <a:pt x="698" y="577"/>
                    <a:pt x="698" y="674"/>
                  </a:cubicBezTo>
                  <a:cubicBezTo>
                    <a:pt x="476" y="15431"/>
                    <a:pt x="1" y="30189"/>
                    <a:pt x="33" y="44947"/>
                  </a:cubicBezTo>
                  <a:cubicBezTo>
                    <a:pt x="33" y="45010"/>
                    <a:pt x="96" y="45042"/>
                    <a:pt x="128" y="45042"/>
                  </a:cubicBezTo>
                  <a:cubicBezTo>
                    <a:pt x="191" y="45042"/>
                    <a:pt x="223" y="45010"/>
                    <a:pt x="223" y="44947"/>
                  </a:cubicBezTo>
                  <a:cubicBezTo>
                    <a:pt x="729" y="30221"/>
                    <a:pt x="729" y="15431"/>
                    <a:pt x="983" y="705"/>
                  </a:cubicBezTo>
                  <a:cubicBezTo>
                    <a:pt x="4836" y="445"/>
                    <a:pt x="17838" y="369"/>
                    <a:pt x="30599" y="369"/>
                  </a:cubicBezTo>
                  <a:cubicBezTo>
                    <a:pt x="42694" y="369"/>
                    <a:pt x="54573" y="437"/>
                    <a:pt x="58240" y="484"/>
                  </a:cubicBezTo>
                  <a:cubicBezTo>
                    <a:pt x="65873" y="579"/>
                    <a:pt x="73505" y="705"/>
                    <a:pt x="81137" y="769"/>
                  </a:cubicBezTo>
                  <a:cubicBezTo>
                    <a:pt x="81074" y="6564"/>
                    <a:pt x="81042" y="12359"/>
                    <a:pt x="80979" y="18187"/>
                  </a:cubicBezTo>
                  <a:cubicBezTo>
                    <a:pt x="80947" y="21100"/>
                    <a:pt x="80915" y="24045"/>
                    <a:pt x="80884" y="26990"/>
                  </a:cubicBezTo>
                  <a:cubicBezTo>
                    <a:pt x="80852" y="29587"/>
                    <a:pt x="80915" y="32216"/>
                    <a:pt x="80694" y="34844"/>
                  </a:cubicBezTo>
                  <a:cubicBezTo>
                    <a:pt x="80694" y="34939"/>
                    <a:pt x="80662" y="35066"/>
                    <a:pt x="80662" y="35193"/>
                  </a:cubicBezTo>
                  <a:lnTo>
                    <a:pt x="80630" y="35193"/>
                  </a:lnTo>
                  <a:cubicBezTo>
                    <a:pt x="78493" y="36458"/>
                    <a:pt x="76180" y="37125"/>
                    <a:pt x="73759" y="37125"/>
                  </a:cubicBezTo>
                  <a:cubicBezTo>
                    <a:pt x="73454" y="37125"/>
                    <a:pt x="73148" y="37114"/>
                    <a:pt x="72840" y="37093"/>
                  </a:cubicBezTo>
                  <a:cubicBezTo>
                    <a:pt x="72713" y="37093"/>
                    <a:pt x="72618" y="37251"/>
                    <a:pt x="72682" y="37378"/>
                  </a:cubicBezTo>
                  <a:cubicBezTo>
                    <a:pt x="73632" y="39088"/>
                    <a:pt x="74645" y="44408"/>
                    <a:pt x="71446" y="44567"/>
                  </a:cubicBezTo>
                  <a:cubicBezTo>
                    <a:pt x="71446" y="44567"/>
                    <a:pt x="71415" y="44598"/>
                    <a:pt x="71415" y="44598"/>
                  </a:cubicBezTo>
                  <a:lnTo>
                    <a:pt x="71288" y="44598"/>
                  </a:lnTo>
                  <a:cubicBezTo>
                    <a:pt x="68850" y="44915"/>
                    <a:pt x="66411" y="44820"/>
                    <a:pt x="63941" y="44852"/>
                  </a:cubicBezTo>
                  <a:cubicBezTo>
                    <a:pt x="61027" y="44883"/>
                    <a:pt x="58082" y="44883"/>
                    <a:pt x="55137" y="44915"/>
                  </a:cubicBezTo>
                  <a:cubicBezTo>
                    <a:pt x="48455" y="44947"/>
                    <a:pt x="7063" y="44947"/>
                    <a:pt x="349" y="45073"/>
                  </a:cubicBezTo>
                  <a:cubicBezTo>
                    <a:pt x="318" y="45073"/>
                    <a:pt x="286" y="45105"/>
                    <a:pt x="286" y="45137"/>
                  </a:cubicBezTo>
                  <a:cubicBezTo>
                    <a:pt x="254" y="45200"/>
                    <a:pt x="286" y="45263"/>
                    <a:pt x="349" y="45263"/>
                  </a:cubicBezTo>
                  <a:cubicBezTo>
                    <a:pt x="1865" y="45279"/>
                    <a:pt x="5386" y="45285"/>
                    <a:pt x="9947" y="45285"/>
                  </a:cubicBezTo>
                  <a:cubicBezTo>
                    <a:pt x="24354" y="45285"/>
                    <a:pt x="49139" y="45224"/>
                    <a:pt x="53902" y="45200"/>
                  </a:cubicBezTo>
                  <a:cubicBezTo>
                    <a:pt x="57100" y="45168"/>
                    <a:pt x="60267" y="45168"/>
                    <a:pt x="63466" y="45137"/>
                  </a:cubicBezTo>
                  <a:cubicBezTo>
                    <a:pt x="64265" y="45137"/>
                    <a:pt x="65067" y="45143"/>
                    <a:pt x="65870" y="45143"/>
                  </a:cubicBezTo>
                  <a:cubicBezTo>
                    <a:pt x="67677" y="45143"/>
                    <a:pt x="69490" y="45112"/>
                    <a:pt x="71288" y="44915"/>
                  </a:cubicBezTo>
                  <a:cubicBezTo>
                    <a:pt x="75500" y="44408"/>
                    <a:pt x="79079" y="42477"/>
                    <a:pt x="80377" y="38233"/>
                  </a:cubicBezTo>
                  <a:cubicBezTo>
                    <a:pt x="81074" y="35953"/>
                    <a:pt x="81105" y="33514"/>
                    <a:pt x="81137" y="31139"/>
                  </a:cubicBezTo>
                  <a:cubicBezTo>
                    <a:pt x="81169" y="28036"/>
                    <a:pt x="81200" y="24932"/>
                    <a:pt x="81232" y="21828"/>
                  </a:cubicBezTo>
                  <a:cubicBezTo>
                    <a:pt x="81264" y="14766"/>
                    <a:pt x="81390" y="7641"/>
                    <a:pt x="81454" y="547"/>
                  </a:cubicBezTo>
                  <a:cubicBezTo>
                    <a:pt x="81454" y="450"/>
                    <a:pt x="81361" y="409"/>
                    <a:pt x="81275" y="409"/>
                  </a:cubicBezTo>
                  <a:cubicBezTo>
                    <a:pt x="81249" y="409"/>
                    <a:pt x="81223" y="413"/>
                    <a:pt x="81200" y="420"/>
                  </a:cubicBezTo>
                  <a:lnTo>
                    <a:pt x="81169" y="420"/>
                  </a:lnTo>
                  <a:cubicBezTo>
                    <a:pt x="73537" y="325"/>
                    <a:pt x="65873" y="230"/>
                    <a:pt x="58240" y="167"/>
                  </a:cubicBezTo>
                  <a:cubicBezTo>
                    <a:pt x="54472" y="119"/>
                    <a:pt x="42010" y="1"/>
                    <a:pt x="295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879;p40">
            <a:extLst>
              <a:ext uri="{FF2B5EF4-FFF2-40B4-BE49-F238E27FC236}">
                <a16:creationId xmlns:a16="http://schemas.microsoft.com/office/drawing/2014/main" id="{B070E0B1-0C0A-00A1-CE4F-9736FCD11A94}"/>
              </a:ext>
            </a:extLst>
          </p:cNvPr>
          <p:cNvSpPr txBox="1"/>
          <p:nvPr/>
        </p:nvSpPr>
        <p:spPr>
          <a:xfrm>
            <a:off x="1383929" y="1401400"/>
            <a:ext cx="1708800"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Fira Sans Medium"/>
                <a:ea typeface="Fira Sans Medium"/>
                <a:cs typeface="Fira Sans Medium"/>
                <a:sym typeface="Fira Sans Medium"/>
              </a:rPr>
              <a:t>Covolution Layer</a:t>
            </a:r>
            <a:endParaRPr sz="1500">
              <a:latin typeface="Fira Sans Medium"/>
              <a:ea typeface="Fira Sans Medium"/>
              <a:cs typeface="Fira Sans Medium"/>
              <a:sym typeface="Fira Sans Medium"/>
            </a:endParaRPr>
          </a:p>
        </p:txBody>
      </p:sp>
      <p:sp>
        <p:nvSpPr>
          <p:cNvPr id="1452" name="Google Shape;880;p40">
            <a:extLst>
              <a:ext uri="{FF2B5EF4-FFF2-40B4-BE49-F238E27FC236}">
                <a16:creationId xmlns:a16="http://schemas.microsoft.com/office/drawing/2014/main" id="{BA83D4EF-52B0-3373-9ACE-17B0ED83CC3A}"/>
              </a:ext>
            </a:extLst>
          </p:cNvPr>
          <p:cNvSpPr txBox="1"/>
          <p:nvPr/>
        </p:nvSpPr>
        <p:spPr>
          <a:xfrm>
            <a:off x="1383928" y="1662100"/>
            <a:ext cx="1708800" cy="635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200">
                <a:latin typeface="Roboto"/>
                <a:ea typeface="Roboto"/>
                <a:cs typeface="Roboto"/>
                <a:sym typeface="Roboto"/>
              </a:rPr>
              <a:t>M</a:t>
            </a:r>
            <a:r>
              <a:rPr lang="en" sz="1200">
                <a:latin typeface="Roboto"/>
                <a:ea typeface="Roboto"/>
                <a:cs typeface="Roboto"/>
                <a:sym typeface="Roboto"/>
              </a:rPr>
              <a:t>ạng CNN sử dụng lớp tích chập để trích xuất các đặc trưng</a:t>
            </a:r>
            <a:endParaRPr sz="1200">
              <a:latin typeface="Roboto"/>
              <a:ea typeface="Roboto"/>
              <a:cs typeface="Roboto"/>
              <a:sym typeface="Roboto"/>
            </a:endParaRPr>
          </a:p>
        </p:txBody>
      </p:sp>
      <p:sp>
        <p:nvSpPr>
          <p:cNvPr id="1453" name="Google Shape;881;p40">
            <a:extLst>
              <a:ext uri="{FF2B5EF4-FFF2-40B4-BE49-F238E27FC236}">
                <a16:creationId xmlns:a16="http://schemas.microsoft.com/office/drawing/2014/main" id="{EFE8EA7C-FA94-E8C9-1FE9-4023AF3AA556}"/>
              </a:ext>
            </a:extLst>
          </p:cNvPr>
          <p:cNvSpPr txBox="1"/>
          <p:nvPr/>
        </p:nvSpPr>
        <p:spPr>
          <a:xfrm>
            <a:off x="1383923" y="3576725"/>
            <a:ext cx="2251571"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Fira Sans Medium"/>
                <a:ea typeface="Fira Sans Medium"/>
                <a:cs typeface="Fira Sans Medium"/>
                <a:sym typeface="Fira Sans Medium"/>
              </a:rPr>
              <a:t>Non-Linear Activation</a:t>
            </a:r>
            <a:endParaRPr sz="1500">
              <a:latin typeface="Fira Sans Medium"/>
              <a:ea typeface="Fira Sans Medium"/>
              <a:cs typeface="Fira Sans Medium"/>
              <a:sym typeface="Fira Sans Medium"/>
            </a:endParaRPr>
          </a:p>
        </p:txBody>
      </p:sp>
      <p:sp>
        <p:nvSpPr>
          <p:cNvPr id="1454" name="Google Shape;882;p40">
            <a:extLst>
              <a:ext uri="{FF2B5EF4-FFF2-40B4-BE49-F238E27FC236}">
                <a16:creationId xmlns:a16="http://schemas.microsoft.com/office/drawing/2014/main" id="{37D0335E-FC3F-442B-7353-CF8D7456E057}"/>
              </a:ext>
            </a:extLst>
          </p:cNvPr>
          <p:cNvSpPr txBox="1"/>
          <p:nvPr/>
        </p:nvSpPr>
        <p:spPr>
          <a:xfrm>
            <a:off x="1400606" y="4024488"/>
            <a:ext cx="2026676" cy="635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200">
                <a:latin typeface="Roboto"/>
                <a:ea typeface="Roboto"/>
                <a:cs typeface="Roboto"/>
                <a:sym typeface="Roboto"/>
              </a:rPr>
              <a:t>Được sử dụng để thêm tính phi tuyến tính, giúp học các đặc trưng phức tạp và khái quát hơn</a:t>
            </a:r>
            <a:endParaRPr sz="1200">
              <a:latin typeface="Roboto"/>
              <a:ea typeface="Roboto"/>
              <a:cs typeface="Roboto"/>
              <a:sym typeface="Roboto"/>
            </a:endParaRPr>
          </a:p>
        </p:txBody>
      </p:sp>
      <p:sp>
        <p:nvSpPr>
          <p:cNvPr id="1455" name="Google Shape;883;p40">
            <a:extLst>
              <a:ext uri="{FF2B5EF4-FFF2-40B4-BE49-F238E27FC236}">
                <a16:creationId xmlns:a16="http://schemas.microsoft.com/office/drawing/2014/main" id="{E93592CF-75EF-5C95-2F2F-DB193F32C9F7}"/>
              </a:ext>
            </a:extLst>
          </p:cNvPr>
          <p:cNvSpPr txBox="1"/>
          <p:nvPr/>
        </p:nvSpPr>
        <p:spPr>
          <a:xfrm>
            <a:off x="6038929" y="1401400"/>
            <a:ext cx="1708800" cy="260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a:latin typeface="Fira Sans Medium"/>
                <a:ea typeface="Fira Sans Medium"/>
                <a:cs typeface="Fira Sans Medium"/>
                <a:sym typeface="Fira Sans Medium"/>
              </a:rPr>
              <a:t>Pooling Layer</a:t>
            </a:r>
            <a:endParaRPr sz="1500">
              <a:latin typeface="Fira Sans Medium"/>
              <a:ea typeface="Fira Sans Medium"/>
              <a:cs typeface="Fira Sans Medium"/>
              <a:sym typeface="Fira Sans Medium"/>
            </a:endParaRPr>
          </a:p>
        </p:txBody>
      </p:sp>
      <p:sp>
        <p:nvSpPr>
          <p:cNvPr id="1456" name="Google Shape;884;p40">
            <a:extLst>
              <a:ext uri="{FF2B5EF4-FFF2-40B4-BE49-F238E27FC236}">
                <a16:creationId xmlns:a16="http://schemas.microsoft.com/office/drawing/2014/main" id="{90AE490F-FD58-8F9B-4ADD-37B0A2F4E0E6}"/>
              </a:ext>
            </a:extLst>
          </p:cNvPr>
          <p:cNvSpPr txBox="1"/>
          <p:nvPr/>
        </p:nvSpPr>
        <p:spPr>
          <a:xfrm>
            <a:off x="6038928" y="1662100"/>
            <a:ext cx="1708800" cy="635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1200">
                <a:latin typeface="Roboto"/>
                <a:ea typeface="Roboto"/>
                <a:cs typeface="Roboto"/>
                <a:sym typeface="Roboto"/>
              </a:rPr>
              <a:t>Sử dụng để giảm kích thước không gian của các feature maps</a:t>
            </a:r>
            <a:endParaRPr sz="1200">
              <a:latin typeface="Roboto"/>
              <a:ea typeface="Roboto"/>
              <a:cs typeface="Roboto"/>
              <a:sym typeface="Roboto"/>
            </a:endParaRPr>
          </a:p>
        </p:txBody>
      </p:sp>
      <p:sp>
        <p:nvSpPr>
          <p:cNvPr id="1457" name="Google Shape;885;p40">
            <a:extLst>
              <a:ext uri="{FF2B5EF4-FFF2-40B4-BE49-F238E27FC236}">
                <a16:creationId xmlns:a16="http://schemas.microsoft.com/office/drawing/2014/main" id="{85B74936-92A1-0742-7D59-28B122B376A4}"/>
              </a:ext>
            </a:extLst>
          </p:cNvPr>
          <p:cNvSpPr txBox="1"/>
          <p:nvPr/>
        </p:nvSpPr>
        <p:spPr>
          <a:xfrm>
            <a:off x="5548727" y="3576725"/>
            <a:ext cx="2198997" cy="260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a:solidFill>
                  <a:schemeClr val="dk1"/>
                </a:solidFill>
                <a:latin typeface="Fira Sans Medium"/>
                <a:ea typeface="Fira Sans Medium"/>
                <a:cs typeface="Fira Sans Medium"/>
                <a:sym typeface="Fira Sans Medium"/>
              </a:rPr>
              <a:t>Fully Connected Layer</a:t>
            </a:r>
            <a:endParaRPr sz="1500">
              <a:latin typeface="Fira Sans Medium"/>
              <a:ea typeface="Fira Sans Medium"/>
              <a:cs typeface="Fira Sans Medium"/>
              <a:sym typeface="Fira Sans Medium"/>
            </a:endParaRPr>
          </a:p>
        </p:txBody>
      </p:sp>
      <p:sp>
        <p:nvSpPr>
          <p:cNvPr id="1458" name="Google Shape;886;p40">
            <a:extLst>
              <a:ext uri="{FF2B5EF4-FFF2-40B4-BE49-F238E27FC236}">
                <a16:creationId xmlns:a16="http://schemas.microsoft.com/office/drawing/2014/main" id="{11B117E3-7459-3D27-95E4-6FC1F24D3EC8}"/>
              </a:ext>
            </a:extLst>
          </p:cNvPr>
          <p:cNvSpPr txBox="1"/>
          <p:nvPr/>
        </p:nvSpPr>
        <p:spPr>
          <a:xfrm>
            <a:off x="6038924" y="3837425"/>
            <a:ext cx="1708800" cy="635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1200">
                <a:latin typeface="Roboto"/>
                <a:ea typeface="Roboto"/>
                <a:cs typeface="Roboto"/>
                <a:sym typeface="Roboto"/>
              </a:rPr>
              <a:t>Dùng để phân loại hoặc dự đoán đầu ra</a:t>
            </a:r>
            <a:endParaRPr sz="1200">
              <a:latin typeface="Roboto"/>
              <a:ea typeface="Roboto"/>
              <a:cs typeface="Roboto"/>
              <a:sym typeface="Roboto"/>
            </a:endParaRPr>
          </a:p>
        </p:txBody>
      </p:sp>
      <p:sp>
        <p:nvSpPr>
          <p:cNvPr id="1459" name="Google Shape;887;p40">
            <a:extLst>
              <a:ext uri="{FF2B5EF4-FFF2-40B4-BE49-F238E27FC236}">
                <a16:creationId xmlns:a16="http://schemas.microsoft.com/office/drawing/2014/main" id="{BDB530EE-6EEC-E1A2-4F57-54C36DF158DC}"/>
              </a:ext>
            </a:extLst>
          </p:cNvPr>
          <p:cNvSpPr txBox="1"/>
          <p:nvPr/>
        </p:nvSpPr>
        <p:spPr>
          <a:xfrm>
            <a:off x="3542930" y="2825062"/>
            <a:ext cx="1999172"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latin typeface="Fira Sans Extra Condensed Medium"/>
                <a:ea typeface="Fira Sans Extra Condensed Medium"/>
                <a:cs typeface="Fira Sans Extra Condensed Medium"/>
                <a:sym typeface="Fira Sans Extra Condensed Medium"/>
              </a:rPr>
              <a:t>ĐẶC ĐIỂM CNN</a:t>
            </a:r>
            <a:endParaRPr sz="2500">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69A0316-CA1A-F943-5615-3FD473E65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16" y="1254608"/>
            <a:ext cx="8010227" cy="2701166"/>
          </a:xfrm>
          <a:prstGeom prst="rect">
            <a:avLst/>
          </a:prstGeom>
        </p:spPr>
      </p:pic>
      <p:sp>
        <p:nvSpPr>
          <p:cNvPr id="6" name="Google Shape;1636;p52">
            <a:extLst>
              <a:ext uri="{FF2B5EF4-FFF2-40B4-BE49-F238E27FC236}">
                <a16:creationId xmlns:a16="http://schemas.microsoft.com/office/drawing/2014/main" id="{14AFA5A0-E33F-5A9A-08EB-E887C0414C2F}"/>
              </a:ext>
            </a:extLst>
          </p:cNvPr>
          <p:cNvSpPr txBox="1">
            <a:spLocks/>
          </p:cNvSpPr>
          <p:nvPr/>
        </p:nvSpPr>
        <p:spPr>
          <a:xfrm>
            <a:off x="2553676" y="4261402"/>
            <a:ext cx="3838306" cy="4568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en-US">
                <a:latin typeface="Inter" panose="020B0604020202020204" charset="0"/>
                <a:ea typeface="Inter" panose="020B0604020202020204" charset="0"/>
              </a:rPr>
              <a:t>Nguồn: viblo.asia (Ảnh minh hoạ xử lý một hình ảnh đầu vào)</a:t>
            </a:r>
          </a:p>
        </p:txBody>
      </p:sp>
    </p:spTree>
    <p:extLst>
      <p:ext uri="{BB962C8B-B14F-4D97-AF65-F5344CB8AC3E}">
        <p14:creationId xmlns:p14="http://schemas.microsoft.com/office/powerpoint/2010/main" val="754672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graphicFrame>
        <p:nvGraphicFramePr>
          <p:cNvPr id="1537" name="Google Shape;1537;p29"/>
          <p:cNvGraphicFramePr/>
          <p:nvPr>
            <p:extLst>
              <p:ext uri="{D42A27DB-BD31-4B8C-83A1-F6EECF244321}">
                <p14:modId xmlns:p14="http://schemas.microsoft.com/office/powerpoint/2010/main" val="3400270579"/>
              </p:ext>
            </p:extLst>
          </p:nvPr>
        </p:nvGraphicFramePr>
        <p:xfrm>
          <a:off x="66162" y="1159820"/>
          <a:ext cx="4830096" cy="3474600"/>
        </p:xfrm>
        <a:graphic>
          <a:graphicData uri="http://schemas.openxmlformats.org/drawingml/2006/table">
            <a:tbl>
              <a:tblPr>
                <a:noFill/>
                <a:tableStyleId>{6FCF88A2-B8B8-4823-9B9E-F26C2836AC97}</a:tableStyleId>
              </a:tblPr>
              <a:tblGrid>
                <a:gridCol w="1610032">
                  <a:extLst>
                    <a:ext uri="{9D8B030D-6E8A-4147-A177-3AD203B41FA5}">
                      <a16:colId xmlns:a16="http://schemas.microsoft.com/office/drawing/2014/main" val="20000"/>
                    </a:ext>
                  </a:extLst>
                </a:gridCol>
                <a:gridCol w="1610032">
                  <a:extLst>
                    <a:ext uri="{9D8B030D-6E8A-4147-A177-3AD203B41FA5}">
                      <a16:colId xmlns:a16="http://schemas.microsoft.com/office/drawing/2014/main" val="20001"/>
                    </a:ext>
                  </a:extLst>
                </a:gridCol>
                <a:gridCol w="1610032">
                  <a:extLst>
                    <a:ext uri="{9D8B030D-6E8A-4147-A177-3AD203B41FA5}">
                      <a16:colId xmlns:a16="http://schemas.microsoft.com/office/drawing/2014/main" val="20002"/>
                    </a:ext>
                  </a:extLst>
                </a:gridCol>
              </a:tblGrid>
              <a:tr h="316556">
                <a:tc>
                  <a:txBody>
                    <a:bodyPr/>
                    <a:lstStyle/>
                    <a:p>
                      <a:pPr marL="0" lvl="0" indent="0" algn="ctr" rtl="0">
                        <a:spcBef>
                          <a:spcPts val="0"/>
                        </a:spcBef>
                        <a:spcAft>
                          <a:spcPts val="0"/>
                        </a:spcAft>
                        <a:buNone/>
                      </a:pPr>
                      <a:endParaRPr sz="1800">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a:solidFill>
                            <a:schemeClr val="lt1"/>
                          </a:solidFill>
                          <a:latin typeface="Barlow Semi Condensed Medium"/>
                          <a:ea typeface="Barlow Semi Condensed Medium"/>
                          <a:cs typeface="Barlow Semi Condensed Medium"/>
                          <a:sym typeface="Barlow Semi Condensed Medium"/>
                        </a:rPr>
                        <a:t>VGG16</a:t>
                      </a:r>
                      <a:endParaRPr sz="1800">
                        <a:solidFill>
                          <a:schemeClr val="l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a:solidFill>
                            <a:schemeClr val="lt1"/>
                          </a:solidFill>
                          <a:latin typeface="Barlow Semi Condensed Medium"/>
                          <a:ea typeface="Barlow Semi Condensed Medium"/>
                          <a:cs typeface="Barlow Semi Condensed Medium"/>
                          <a:sym typeface="Barlow Semi Condensed Medium"/>
                        </a:rPr>
                        <a:t>VGG19</a:t>
                      </a:r>
                      <a:endParaRPr sz="1800">
                        <a:solidFill>
                          <a:schemeClr val="l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69817">
                <a:tc>
                  <a:txBody>
                    <a:bodyPr/>
                    <a:lstStyle/>
                    <a:p>
                      <a:pPr marL="0" lvl="0" indent="0" algn="ctr" rtl="0">
                        <a:spcBef>
                          <a:spcPts val="0"/>
                        </a:spcBef>
                        <a:spcAft>
                          <a:spcPts val="0"/>
                        </a:spcAft>
                        <a:buNone/>
                      </a:pPr>
                      <a:r>
                        <a:rPr lang="en" sz="1800">
                          <a:solidFill>
                            <a:schemeClr val="lt1"/>
                          </a:solidFill>
                          <a:latin typeface="Barlow Semi Condensed Medium"/>
                          <a:ea typeface="Barlow Semi Condensed Medium"/>
                          <a:cs typeface="Barlow Semi Condensed Medium"/>
                          <a:sym typeface="Barlow Semi Condensed Medium"/>
                        </a:rPr>
                        <a:t>ĐỘ SÂU</a:t>
                      </a:r>
                      <a:endParaRPr sz="1800">
                        <a:solidFill>
                          <a:schemeClr val="l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Barlow Semi Condensed"/>
                          <a:ea typeface="Barlow Semi Condensed"/>
                          <a:cs typeface="Barlow Semi Condensed"/>
                          <a:sym typeface="Barlow Semi Condensed"/>
                        </a:rPr>
                        <a:t>Gồm 16 tầng  (13 tầng tích chập và 3 tầng kết nối đầy đủ)</a:t>
                      </a:r>
                      <a:endParaRPr>
                        <a:solidFill>
                          <a:schemeClr val="dk1"/>
                        </a:solidFill>
                        <a:latin typeface="Barlow Semi Condensed"/>
                        <a:ea typeface="Barlow Semi Condensed"/>
                        <a:cs typeface="Barlow Semi Condensed"/>
                        <a:sym typeface="Barlow Semi Condense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Barlow Semi Condensed"/>
                          <a:ea typeface="Barlow Semi Condensed"/>
                          <a:cs typeface="Barlow Semi Condensed"/>
                          <a:sym typeface="Barlow Semi Condensed"/>
                        </a:rPr>
                        <a:t>Gồm 19 tầng (16 tầng tích chập và 3 tầng kết nối đầy đủ)</a:t>
                      </a:r>
                      <a:endParaRPr>
                        <a:solidFill>
                          <a:schemeClr val="dk1"/>
                        </a:solidFill>
                        <a:latin typeface="Barlow Semi Condensed"/>
                        <a:ea typeface="Barlow Semi Condensed"/>
                        <a:cs typeface="Barlow Semi Condensed"/>
                        <a:sym typeface="Barlow Semi Condense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06502">
                <a:tc>
                  <a:txBody>
                    <a:bodyPr/>
                    <a:lstStyle/>
                    <a:p>
                      <a:pPr marL="0" lvl="0" indent="0" algn="ctr" rtl="0">
                        <a:spcBef>
                          <a:spcPts val="0"/>
                        </a:spcBef>
                        <a:spcAft>
                          <a:spcPts val="0"/>
                        </a:spcAft>
                        <a:buNone/>
                      </a:pPr>
                      <a:r>
                        <a:rPr lang="en" sz="1800">
                          <a:solidFill>
                            <a:schemeClr val="lt1"/>
                          </a:solidFill>
                          <a:latin typeface="Barlow Semi Condensed Medium"/>
                          <a:ea typeface="Barlow Semi Condensed Medium"/>
                          <a:cs typeface="Barlow Semi Condensed Medium"/>
                          <a:sym typeface="Barlow Semi Condensed Medium"/>
                        </a:rPr>
                        <a:t>KÍCH THƯỚC BỘ LỌC</a:t>
                      </a:r>
                      <a:endParaRPr sz="1800">
                        <a:solidFill>
                          <a:schemeClr val="l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a:solidFill>
                            <a:schemeClr val="dk1"/>
                          </a:solidFill>
                          <a:latin typeface="Barlow Semi Condensed"/>
                          <a:ea typeface="Barlow Semi Condensed"/>
                          <a:cs typeface="Barlow Semi Condensed"/>
                          <a:sym typeface="Barlow Semi Condensed"/>
                        </a:rPr>
                        <a:t>S</a:t>
                      </a:r>
                      <a:r>
                        <a:rPr lang="en">
                          <a:solidFill>
                            <a:schemeClr val="dk1"/>
                          </a:solidFill>
                          <a:latin typeface="Barlow Semi Condensed"/>
                          <a:ea typeface="Barlow Semi Condensed"/>
                          <a:cs typeface="Barlow Semi Condensed"/>
                          <a:sym typeface="Barlow Semi Condensed"/>
                        </a:rPr>
                        <a:t>ử dụng bộ lọc có kích thước (3x3)</a:t>
                      </a:r>
                      <a:endParaRPr>
                        <a:solidFill>
                          <a:schemeClr val="dk1"/>
                        </a:solidFill>
                        <a:latin typeface="Barlow Semi Condensed"/>
                        <a:ea typeface="Barlow Semi Condensed"/>
                        <a:cs typeface="Barlow Semi Condensed"/>
                        <a:sym typeface="Barlow Semi Condense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Barlow Semi Condensed"/>
                          <a:ea typeface="Barlow Semi Condensed"/>
                          <a:cs typeface="Barlow Semi Condensed"/>
                          <a:sym typeface="Barlow Semi Condensed"/>
                        </a:rPr>
                        <a:t>Sử dụng bộ lọc có kích thước (3x3)</a:t>
                      </a:r>
                      <a:endParaRPr>
                        <a:solidFill>
                          <a:schemeClr val="dk1"/>
                        </a:solidFill>
                        <a:latin typeface="Barlow Semi Condensed"/>
                        <a:ea typeface="Barlow Semi Condensed"/>
                        <a:cs typeface="Barlow Semi Condensed"/>
                        <a:sym typeface="Barlow Semi Condense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160760">
                <a:tc>
                  <a:txBody>
                    <a:bodyPr/>
                    <a:lstStyle/>
                    <a:p>
                      <a:pPr marL="0" lvl="0" indent="0" algn="ctr" rtl="0">
                        <a:spcBef>
                          <a:spcPts val="0"/>
                        </a:spcBef>
                        <a:spcAft>
                          <a:spcPts val="0"/>
                        </a:spcAft>
                        <a:buNone/>
                      </a:pPr>
                      <a:r>
                        <a:rPr lang="en-US" sz="1800">
                          <a:solidFill>
                            <a:schemeClr val="lt1"/>
                          </a:solidFill>
                          <a:latin typeface="Barlow Semi Condensed Medium"/>
                          <a:ea typeface="Barlow Semi Condensed Medium"/>
                          <a:cs typeface="Barlow Semi Condensed Medium"/>
                          <a:sym typeface="Barlow Semi Condensed Medium"/>
                        </a:rPr>
                        <a:t>LỚP KẾT NỐI ĐẦY ĐỦ</a:t>
                      </a:r>
                      <a:endParaRPr sz="1800">
                        <a:solidFill>
                          <a:schemeClr val="l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a:solidFill>
                            <a:schemeClr val="dk1"/>
                          </a:solidFill>
                          <a:latin typeface="Barlow Semi Condensed"/>
                          <a:ea typeface="Barlow Semi Condensed"/>
                          <a:cs typeface="Barlow Semi Condensed"/>
                          <a:sym typeface="Barlow Semi Condensed"/>
                        </a:rPr>
                        <a:t>Thực hiện việc phân loại hoặc dự đoán đầu ra cuối cùng, đồng thời giúp mô hình học các đặc trưng phức tạp</a:t>
                      </a:r>
                      <a:endParaRPr>
                        <a:solidFill>
                          <a:schemeClr val="dk1"/>
                        </a:solidFill>
                        <a:latin typeface="Barlow Semi Condensed"/>
                        <a:ea typeface="Barlow Semi Condensed"/>
                        <a:cs typeface="Barlow Semi Condensed"/>
                        <a:sym typeface="Barlow Semi Condense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vi-VN">
                          <a:solidFill>
                            <a:schemeClr val="dk1"/>
                          </a:solidFill>
                          <a:latin typeface="Barlow Semi Condensed"/>
                          <a:ea typeface="Barlow Semi Condensed"/>
                          <a:cs typeface="Barlow Semi Condensed"/>
                          <a:sym typeface="Barlow Semi Condensed"/>
                        </a:rPr>
                        <a:t>Giúp mô hình học các đặc trưng ở các mức độ khác nhau và biểu diễn cuối cùng cho dữ liệu đầu vào</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 name="Google Shape;840;p40">
            <a:extLst>
              <a:ext uri="{FF2B5EF4-FFF2-40B4-BE49-F238E27FC236}">
                <a16:creationId xmlns:a16="http://schemas.microsoft.com/office/drawing/2014/main" id="{2E7E8401-D141-329B-1FD1-6E31337772BC}"/>
              </a:ext>
            </a:extLst>
          </p:cNvPr>
          <p:cNvSpPr txBox="1"/>
          <p:nvPr/>
        </p:nvSpPr>
        <p:spPr>
          <a:xfrm>
            <a:off x="710250" y="457200"/>
            <a:ext cx="7723500" cy="402300"/>
          </a:xfrm>
          <a:prstGeom prst="rect">
            <a:avLst/>
          </a:prstGeom>
          <a:noFill/>
          <a:ln>
            <a:noFill/>
          </a:ln>
        </p:spPr>
        <p:txBody>
          <a:bodyPr spcFirstLastPara="1" wrap="square" lIns="91425" tIns="91425" rIns="91425" bIns="91425" anchor="ctr" anchorCtr="0">
            <a:noAutofit/>
          </a:bodyPr>
          <a:lstStyle/>
          <a:p>
            <a:pPr lvl="0" algn="ctr"/>
            <a:r>
              <a:rPr lang="en-US" sz="2500" b="1">
                <a:latin typeface="Fira Sans Extra Condensed Medium"/>
                <a:ea typeface="Fira Sans Extra Condensed Medium"/>
                <a:cs typeface="Fira Sans Extra Condensed Medium"/>
                <a:sym typeface="Fira Sans Extra Condensed Medium"/>
              </a:rPr>
              <a:t>MÔ HÌNH HỌC MÁY</a:t>
            </a:r>
            <a:endParaRPr sz="2500" b="1">
              <a:latin typeface="Fira Sans Extra Condensed Medium"/>
              <a:ea typeface="Fira Sans Extra Condensed Medium"/>
              <a:cs typeface="Fira Sans Extra Condensed Medium"/>
              <a:sym typeface="Fira Sans Extra Condensed Medium"/>
            </a:endParaRPr>
          </a:p>
        </p:txBody>
      </p:sp>
      <p:sp>
        <p:nvSpPr>
          <p:cNvPr id="7" name="Google Shape;1636;p52">
            <a:extLst>
              <a:ext uri="{FF2B5EF4-FFF2-40B4-BE49-F238E27FC236}">
                <a16:creationId xmlns:a16="http://schemas.microsoft.com/office/drawing/2014/main" id="{FAEBA4BC-D0FB-3871-1179-51E694E95C6E}"/>
              </a:ext>
            </a:extLst>
          </p:cNvPr>
          <p:cNvSpPr txBox="1">
            <a:spLocks/>
          </p:cNvSpPr>
          <p:nvPr/>
        </p:nvSpPr>
        <p:spPr>
          <a:xfrm>
            <a:off x="5134061" y="4600562"/>
            <a:ext cx="3838306" cy="4568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en-US">
                <a:latin typeface="Inter" panose="020B0604020202020204" charset="0"/>
                <a:ea typeface="Inter" panose="020B0604020202020204" charset="0"/>
              </a:rPr>
              <a:t>Nguồn: researchgate.net (Ảnh minh hoạ xử lý một hình ảnh đầu vào của kiến trúc VGGNet)</a:t>
            </a:r>
          </a:p>
        </p:txBody>
      </p:sp>
      <p:pic>
        <p:nvPicPr>
          <p:cNvPr id="9" name="Picture 8" descr="A picture containing diagram&#10;&#10;Description automatically generated">
            <a:extLst>
              <a:ext uri="{FF2B5EF4-FFF2-40B4-BE49-F238E27FC236}">
                <a16:creationId xmlns:a16="http://schemas.microsoft.com/office/drawing/2014/main" id="{3B421FFB-CC46-BC8C-168B-09A659BA4658}"/>
              </a:ext>
            </a:extLst>
          </p:cNvPr>
          <p:cNvPicPr>
            <a:picLocks noChangeAspect="1"/>
          </p:cNvPicPr>
          <p:nvPr/>
        </p:nvPicPr>
        <p:blipFill>
          <a:blip r:embed="rId3"/>
          <a:stretch>
            <a:fillRect/>
          </a:stretch>
        </p:blipFill>
        <p:spPr>
          <a:xfrm>
            <a:off x="4980562" y="1159820"/>
            <a:ext cx="4097276" cy="3474600"/>
          </a:xfrm>
          <a:prstGeom prst="rect">
            <a:avLst/>
          </a:prstGeom>
        </p:spPr>
      </p:pic>
    </p:spTree>
    <p:extLst>
      <p:ext uri="{BB962C8B-B14F-4D97-AF65-F5344CB8AC3E}">
        <p14:creationId xmlns:p14="http://schemas.microsoft.com/office/powerpoint/2010/main" val="596774489"/>
      </p:ext>
    </p:extLst>
  </p:cSld>
  <p:clrMapOvr>
    <a:masterClrMapping/>
  </p:clrMapOvr>
</p:sld>
</file>

<file path=ppt/theme/theme1.xml><?xml version="1.0" encoding="utf-8"?>
<a:theme xmlns:a="http://schemas.openxmlformats.org/drawingml/2006/main" name="Technology Consulting Infographics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2788</TotalTime>
  <Words>1261</Words>
  <Application>Microsoft Office PowerPoint</Application>
  <PresentationFormat>On-screen Show (16:9)</PresentationFormat>
  <Paragraphs>151</Paragraphs>
  <Slides>37</Slides>
  <Notes>20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37</vt:i4>
      </vt:variant>
    </vt:vector>
  </HeadingPairs>
  <TitlesOfParts>
    <vt:vector size="51" baseType="lpstr">
      <vt:lpstr>Fira Sans</vt:lpstr>
      <vt:lpstr>Electrolize</vt:lpstr>
      <vt:lpstr>Roboto</vt:lpstr>
      <vt:lpstr>Fira Sans Medium</vt:lpstr>
      <vt:lpstr>DM Sans</vt:lpstr>
      <vt:lpstr>Barlow Semi Condensed Medium</vt:lpstr>
      <vt:lpstr>Inter</vt:lpstr>
      <vt:lpstr>Fjalla One</vt:lpstr>
      <vt:lpstr>Cairo</vt:lpstr>
      <vt:lpstr>Bebas Neue</vt:lpstr>
      <vt:lpstr>Fira Sans Extra Condensed Medium</vt:lpstr>
      <vt:lpstr>Arial</vt:lpstr>
      <vt:lpstr>Barlow Semi Condensed</vt:lpstr>
      <vt:lpstr>Technology Consulting Infographics by Slidesgo</vt:lpstr>
      <vt:lpstr>BÁO CÁO KHOÁ LUẬN TỐT NGHIỆP</vt:lpstr>
      <vt:lpstr>01</vt:lpstr>
      <vt:lpstr>GIỚI THIỆU</vt:lpstr>
      <vt:lpstr>PowerPoint Presentation</vt:lpstr>
      <vt:lpstr>02</vt:lpstr>
      <vt:lpstr>PowerPoint Presentation</vt:lpstr>
      <vt:lpstr>PowerPoint Presentation</vt:lpstr>
      <vt:lpstr>PowerPoint Presentation</vt:lpstr>
      <vt:lpstr>PowerPoint Presentation</vt:lpstr>
      <vt:lpstr>PowerPoint Presentation</vt:lpstr>
      <vt:lpstr>MÁY HỌC HỖ TRỢ VÉC-TƠ (SVM)</vt:lpstr>
      <vt:lpstr>03</vt:lpstr>
      <vt:lpstr>NHẬN DIỆN KHUÔN MẶT VỚI CNN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Hình ảnh train 4 model</vt:lpstr>
      <vt:lpstr>PowerPoint Presentation</vt:lpstr>
      <vt:lpstr>NHẬN DIỆN KHUÔN MẶT VỚI SVM VÀ PCA</vt:lpstr>
      <vt:lpstr>PowerPoint Presentation</vt:lpstr>
      <vt:lpstr>PowerPoint Presentation</vt:lpstr>
      <vt:lpstr>PowerPoint Presentation</vt:lpstr>
      <vt:lpstr>NHẬN DIỆN KHUÔN MẶT VỚI SVM, MTCNN VÀ FACENET</vt:lpstr>
      <vt:lpstr>PowerPoint Presentation</vt:lpstr>
      <vt:lpstr>PowerPoint Presentation</vt:lpstr>
      <vt:lpstr>PowerPoint Presentation</vt:lpstr>
      <vt:lpstr>PowerPoint Presentation</vt:lpstr>
      <vt:lpstr>PowerPoint Presentation</vt:lpstr>
      <vt:lpstr>PowerPoint Presentation</vt:lpstr>
      <vt:lpstr>ĐÁNH GIÁ VÀ HƯỚNG PHÁT TRIỂN</vt:lpstr>
      <vt:lpstr>PowerPoint Presentation</vt:lpstr>
      <vt:lpstr>CẢM ƠN THẦY CÔ VÀ CÁC BẠN ĐÃ LẮNG NGHE !4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KHOÁ LUẬN TỐT NGHIỆP</dc:title>
  <dc:creator>StupidDev</dc:creator>
  <cp:lastModifiedBy>StupidDev</cp:lastModifiedBy>
  <cp:revision>25</cp:revision>
  <dcterms:modified xsi:type="dcterms:W3CDTF">2023-05-24T08:41:48Z</dcterms:modified>
</cp:coreProperties>
</file>